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80"/>
  </p:normalViewPr>
  <p:slideViewPr>
    <p:cSldViewPr snapToGrid="0">
      <p:cViewPr varScale="1">
        <p:scale>
          <a:sx n="121" d="100"/>
          <a:sy n="121" d="100"/>
        </p:scale>
        <p:origin x="20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5/7/24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E1B22-2DBE-1B42-9AD7-8EA3C1BAF1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69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07/05/2024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07/05/2024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4657"/>
            <a:ext cx="9144000" cy="870483"/>
          </a:xfrm>
        </p:spPr>
        <p:txBody>
          <a:bodyPr>
            <a:normAutofit/>
          </a:bodyPr>
          <a:lstStyle/>
          <a:p>
            <a:r>
              <a:rPr lang="en-US" sz="2400" b="1" dirty="0"/>
              <a:t>Web scraping to gain company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600" dirty="0"/>
              <a:t>2/05/2024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B66A8D-98FB-7079-5347-07B00D5FFA73}"/>
              </a:ext>
            </a:extLst>
          </p:cNvPr>
          <p:cNvSpPr txBox="1"/>
          <p:nvPr/>
        </p:nvSpPr>
        <p:spPr>
          <a:xfrm>
            <a:off x="3476624" y="2346343"/>
            <a:ext cx="70723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G" sz="5400" dirty="0"/>
              <a:t>BRITISH AIRWAYS</a:t>
            </a:r>
          </a:p>
        </p:txBody>
      </p:sp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INSIGHTS FROM CUSTOMER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GB" sz="2000" dirty="0">
                <a:latin typeface="+mn-lt"/>
              </a:rPr>
              <a:t>We obtained: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Positive Reviews - 2117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Negative Reviews - 1181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Neutral Reviews – 402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Word cloud of keywords used in reviews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935510-6601-C3FC-E9D8-AB4389E3A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513" y="1843787"/>
            <a:ext cx="5668963" cy="4198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CBD1F5-008A-2B77-1991-1F7476C06C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07" y="3888828"/>
            <a:ext cx="5988563" cy="296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</TotalTime>
  <Words>36</Words>
  <Application>Microsoft Macintosh PowerPoint</Application>
  <PresentationFormat>Widescreen</PresentationFormat>
  <Paragraphs>12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INSIGHTS FROM CUSTOMER REVIEWS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mac</cp:lastModifiedBy>
  <cp:revision>11</cp:revision>
  <cp:lastPrinted>2022-06-09T07:44:13Z</cp:lastPrinted>
  <dcterms:created xsi:type="dcterms:W3CDTF">2022-02-22T07:39:05Z</dcterms:created>
  <dcterms:modified xsi:type="dcterms:W3CDTF">2024-05-07T11:05:37Z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