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Wants extra 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Length of stay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Number of passengers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Wants in flight meals</a:t>
            </a:r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89DA5-E1FF-3834-7B9B-0CE38E7F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58" y="1622434"/>
            <a:ext cx="7772400" cy="42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55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mac</cp:lastModifiedBy>
  <cp:revision>16</cp:revision>
  <cp:lastPrinted>2022-06-09T07:44:13Z</cp:lastPrinted>
  <dcterms:created xsi:type="dcterms:W3CDTF">2022-02-22T07:39:05Z</dcterms:created>
  <dcterms:modified xsi:type="dcterms:W3CDTF">2024-05-07T11:13:50Z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