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B7D19-5238-4FEA-980F-1251EB2322F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76A0-83F2-4547-B907-36C48DFA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0CDE-AA49-456B-B76C-73B8867E8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B4083-01D3-481A-9E60-208F3F36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B858-74E5-4CD1-A606-BB7961C2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091D-B851-46B7-A362-4ECF6CC478A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A65B-1E18-4D0E-8E83-9F2956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757E-9C99-402E-8900-097E5594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E8DD-CA19-44A1-B541-4DFB53CA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3825-CF54-4A80-BD3F-FD20C8F3E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4625-65CC-4060-AC2A-C6392402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B8CC-171A-4E50-A789-19EA593D6014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FD9F-F1F4-4534-995E-BA73F72D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0880-BFAA-403F-8007-94187DA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017EB-775F-466A-9E77-543B861D7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40D54-F35B-4007-B87A-568C9A23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69FB-4E16-49DC-AF19-A958D1E5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527F-11C6-4992-8A65-2AB2DB0B6628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4612-9A01-4B96-8C63-989F5292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190F-EF07-4363-8785-2629DD58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D744-1884-42BD-8FE0-FD42B5CE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6886-EDAC-4B5A-AFE3-0558CDF2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4634-2669-4032-8ACC-C79BCEE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2B8-2E13-452B-BEC8-EE38E3D05F04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E4D1-755C-4245-A643-AE009060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5C9D-4283-4D8E-9219-E08322D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72A4-C379-4095-9300-6CECBEC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8F7B-146A-46E7-A0CA-7438208E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697C-92C5-481D-AFE1-EDC28768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E9CF-0F09-46DF-99CF-15D75DF57A4C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3DEA-2634-4ACF-B04D-7B951046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0AC8-C4B9-4D06-867C-F3F10723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A432-B6CE-4324-AA95-1973BB7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2AD5-CC51-4263-BE11-A7F13C4AD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EE27-FEE3-4F57-98C6-5B10B3D3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2473-9965-4497-A127-206EA89B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B4C-CE6A-4A79-B6B6-4FC33216E39C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B51F-CE07-43F3-A83C-0430D18E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DBB7-F8BC-4047-BFE1-52BB44C7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A099-3671-490E-BD49-4F91218A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4C3-FE5B-414D-9661-0E85080F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E97F9-F009-4BFA-BC3F-15B4FF3F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AD3A6-3D7B-4017-B586-7C2F8142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5DE2-FA60-4445-B4B6-B2FD25AE8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CF41-1B32-468F-B8E0-0E3FB635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F771-7FCA-407E-A5C4-2F6B623BB4E3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40A2B-CEEC-4341-85E2-88A44CA4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74E1C-B964-41A6-990A-716844C4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B922-37A6-4444-8397-BD055B8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3AF30-84B7-4344-91CB-9C38D693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2A2A-A142-4C81-BB03-5277B84443F6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B2C31-8D15-43B9-9CC9-CC23670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111D2-F8D9-4FE4-A8C7-94A42A81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9FD4-1975-4AF7-AF03-E6DFED7F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73A6-EEF0-40B2-B686-128F8D007C53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CC841-C0E4-479A-824F-AA31642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DFC0-611C-4991-BC2D-334176E7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B16A-E4FF-4AEF-AF43-A595B2D6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D544-E936-439C-8A3C-719DBD85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EDB5A-3D2A-4A4E-B53D-E7C3E56F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C1D1-B6CC-4D6B-BC91-205368EA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5614-4931-4970-BA1A-6A235B3FE3DB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B8DD-B004-4DD5-9CDE-AFD8C766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DDCE-5931-431B-9128-81E1AE6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09E-DC5F-45D7-8E1E-8325FF5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E417-F3AC-41C8-943C-4A2BB609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11B7-4F1B-45C4-8E8D-72D1748F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4725B-85C0-4327-B5BB-12D98A17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351-9BF7-43BC-ACE9-112583CCAF3D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90B22-79C9-4E1A-9D79-8F1BDF2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D79C-BCA5-456E-8A1F-E97978B7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62946-C0A1-4E9F-9A36-7DE5A81F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B641-1958-455A-8025-FEB3AC8D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C003-7114-45F5-9B01-32D301E4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72D9-9D5F-49A7-B4FD-563CD8CCCB66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6FF0-6797-4AEA-816F-A074D255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EF71-2954-42D5-B855-B9A88834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1EF0-7836-446B-91BE-7CCA356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81F-7D3F-45CC-957B-D7C923BCE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fMRI MEG similarity based 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3C83A-5DCB-498F-9C94-3F00B12A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660"/>
            <a:ext cx="9144000" cy="470140"/>
          </a:xfrm>
        </p:spPr>
        <p:txBody>
          <a:bodyPr>
            <a:noAutofit/>
          </a:bodyPr>
          <a:lstStyle/>
          <a:p>
            <a:r>
              <a:rPr lang="en-US" sz="1600" dirty="0"/>
              <a:t>Nicky Bayat</a:t>
            </a:r>
          </a:p>
          <a:p>
            <a:r>
              <a:rPr lang="en-US" sz="1600" dirty="0"/>
              <a:t>Fall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57C82-FC37-4534-81AA-4782DFF3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6459-A2AB-4B52-B835-42008F9B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Fusion T-test significant timepoints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6945A8-6F85-48B9-99B3-E569C0512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41" y="1439167"/>
            <a:ext cx="5852172" cy="4389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CB7A-4B94-41EC-8B55-2D11AD0C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6B470-8670-4965-A142-9D2FFBEB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39168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463B7-58BD-4538-8A79-34D8AC5F7AA8}"/>
              </a:ext>
            </a:extLst>
          </p:cNvPr>
          <p:cNvSpPr txBox="1"/>
          <p:nvPr/>
        </p:nvSpPr>
        <p:spPr>
          <a:xfrm>
            <a:off x="8529069" y="1646104"/>
            <a:ext cx="3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7EC4B-2E2A-4B8C-AEFD-545125F8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92" y="1583861"/>
            <a:ext cx="115224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6459-A2AB-4B52-B835-42008F9B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Fusion T-test significant timepoints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6945A8-6F85-48B9-99B3-E569C0512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7" y="1299191"/>
            <a:ext cx="3570895" cy="26781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CB7A-4B94-41EC-8B55-2D11AD0C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6B470-8670-4965-A142-9D2FFBEB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61" y="1299191"/>
            <a:ext cx="3570896" cy="267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463B7-58BD-4538-8A79-34D8AC5F7AA8}"/>
              </a:ext>
            </a:extLst>
          </p:cNvPr>
          <p:cNvSpPr txBox="1"/>
          <p:nvPr/>
        </p:nvSpPr>
        <p:spPr>
          <a:xfrm>
            <a:off x="7579046" y="1229046"/>
            <a:ext cx="3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7EC4B-2E2A-4B8C-AEFD-545125F8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87" y="1229046"/>
            <a:ext cx="1152244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B0469-247C-4C05-8926-36EB35A8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61" y="3890665"/>
            <a:ext cx="3570895" cy="2678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FA2D7-E06C-4BE1-9D24-EA4ADD2BE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6" y="3890665"/>
            <a:ext cx="3570896" cy="26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C829-F153-4F82-B265-23244D0F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MEG RDMs (1-corr, euclidean and mahalanobis)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E31D8-14EB-4D26-BCA2-A8BE6E1D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A54BA-7533-41CE-A141-EDF0F25B8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12" y="1163410"/>
            <a:ext cx="7711303" cy="5403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DFA06-AD87-448A-B71A-142BA3EB2379}"/>
              </a:ext>
            </a:extLst>
          </p:cNvPr>
          <p:cNvSpPr txBox="1"/>
          <p:nvPr/>
        </p:nvSpPr>
        <p:spPr>
          <a:xfrm>
            <a:off x="382615" y="2079615"/>
            <a:ext cx="1716657" cy="9541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Normalization for mahalanobis distance is added to compute covariance.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D1F6E-5972-46F8-BED6-E92E068D5F8C}"/>
              </a:ext>
            </a:extLst>
          </p:cNvPr>
          <p:cNvSpPr txBox="1"/>
          <p:nvPr/>
        </p:nvSpPr>
        <p:spPr>
          <a:xfrm>
            <a:off x="120770" y="3059668"/>
            <a:ext cx="2240348" cy="7386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Normalization for euclidean distance based on std of first 200 time points is used.</a:t>
            </a:r>
          </a:p>
        </p:txBody>
      </p:sp>
    </p:spTree>
    <p:extLst>
      <p:ext uri="{BB962C8B-B14F-4D97-AF65-F5344CB8AC3E}">
        <p14:creationId xmlns:p14="http://schemas.microsoft.com/office/powerpoint/2010/main" val="18783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6CF-BC1E-4820-8864-4F4071F6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fMRI RDMs (1-corr, euclidean and mahalanobis)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08E6-DB77-401D-B6D7-442C524D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EEF2A-876A-4195-BD85-310754A5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68" y="1047598"/>
            <a:ext cx="5905863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3FE6-166B-4F62-A933-7A530E86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Twin sets created! Correlation between twinsets of MEG: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B03B3-7837-4A50-849A-2173DB54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DC6E6-BF64-4822-B7D6-0FB475C3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73" y="1197015"/>
            <a:ext cx="6536800" cy="490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A8AE8-5684-4129-9567-11CD9F39873B}"/>
              </a:ext>
            </a:extLst>
          </p:cNvPr>
          <p:cNvSpPr txBox="1"/>
          <p:nvPr/>
        </p:nvSpPr>
        <p:spPr>
          <a:xfrm>
            <a:off x="8919713" y="2704546"/>
            <a:ext cx="1716657" cy="7386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Don’t have same figure for fMRI</a:t>
            </a:r>
          </a:p>
          <a:p>
            <a:pPr algn="just"/>
            <a:r>
              <a:rPr lang="en-US" sz="1400" dirty="0"/>
              <a:t>Maybe Haider has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06E3E-0499-4582-AF8C-B794D4EF8CDD}"/>
              </a:ext>
            </a:extLst>
          </p:cNvPr>
          <p:cNvSpPr txBox="1"/>
          <p:nvPr/>
        </p:nvSpPr>
        <p:spPr>
          <a:xfrm>
            <a:off x="8919713" y="3532850"/>
            <a:ext cx="2648310" cy="7386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This figure was created before normalizing euclidean (magnet sensors)</a:t>
            </a:r>
          </a:p>
        </p:txBody>
      </p:sp>
    </p:spTree>
    <p:extLst>
      <p:ext uri="{BB962C8B-B14F-4D97-AF65-F5344CB8AC3E}">
        <p14:creationId xmlns:p14="http://schemas.microsoft.com/office/powerpoint/2010/main" val="304899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0102-5694-4FB4-BA2C-FF07B7FC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MEG Twinset T-test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AF390-7783-4CCF-B53F-CA0BA2A3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16A7F-20BC-4F3D-BADD-BF93C8D7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2" y="1017917"/>
            <a:ext cx="3531080" cy="2648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A0F1-B12A-45D0-AB05-511FE267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1017917"/>
            <a:ext cx="3531080" cy="2648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210D6-5192-4A86-9020-D9BBA0B47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2" y="3693143"/>
            <a:ext cx="3531080" cy="2648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7DDDA-2D42-4CBC-A569-A38B9850A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4" y="3732422"/>
            <a:ext cx="3531080" cy="2648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CBE782-1A05-4EA3-B692-5B561210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2" y="1017917"/>
            <a:ext cx="3531080" cy="2648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E73C1B-DE67-49F8-A184-022F782A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3732422"/>
            <a:ext cx="3531080" cy="26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5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0ECE-30EB-4B75-ADE4-8E1207A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fMRI- MEG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EE740-F227-4E27-963E-24A76C2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F67E1-B37B-429D-8082-63138DE7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1" y="1579492"/>
            <a:ext cx="5852172" cy="438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5A4728-636B-483F-82F2-EF68AD500304}"/>
              </a:ext>
            </a:extLst>
          </p:cNvPr>
          <p:cNvSpPr txBox="1"/>
          <p:nvPr/>
        </p:nvSpPr>
        <p:spPr>
          <a:xfrm>
            <a:off x="2554856" y="1579492"/>
            <a:ext cx="10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Calcarine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66BD0-4770-48D8-8DF9-00C59BAD8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93" y="1579492"/>
            <a:ext cx="585217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A634BE-F938-4831-B1A4-743B5197A3B1}"/>
              </a:ext>
            </a:extLst>
          </p:cNvPr>
          <p:cNvSpPr txBox="1"/>
          <p:nvPr/>
        </p:nvSpPr>
        <p:spPr>
          <a:xfrm>
            <a:off x="8750221" y="1583861"/>
            <a:ext cx="3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51818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906C-02E5-4A79-90C1-08DCBB95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Fusion IT T-test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D818-7962-473B-834F-634045D4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18235-462C-4290-B153-9E456715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05" y="1187939"/>
            <a:ext cx="3222260" cy="2416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89C3A-5C71-4AA1-940C-5413AECA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7" y="1187939"/>
            <a:ext cx="3222260" cy="2416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61E0-4961-498F-A5D7-3A9E80EE7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05" y="3604634"/>
            <a:ext cx="3222260" cy="241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C9C1BB-2125-4882-8AA9-9E6F29EB3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8" y="3604634"/>
            <a:ext cx="3222260" cy="24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906C-02E5-4A79-90C1-08DCBB95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Fusion Calcarine T-test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D818-7962-473B-834F-634045D4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778C6-A564-4501-9D2B-816F2287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2926087" cy="2194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2C0D5-1189-4F49-9E78-3944E430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34435"/>
            <a:ext cx="2926087" cy="2194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6C08E-EC50-41B9-9DA8-526C1877B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3680115"/>
            <a:ext cx="2926087" cy="21945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6B3FA7-7B0A-4F3B-A814-D22404E4C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680114"/>
            <a:ext cx="2926088" cy="21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5840-62D8-42FC-8C5D-87BEF211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Fusion between twinsets of fMRI and MEG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36DF1-A79C-4D7A-B404-45458FCE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1EF0-7836-446B-91BE-7CCA356422B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4D4A0-4A6E-4AA6-BCF7-EBE12577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94" y="1725569"/>
            <a:ext cx="2914849" cy="2186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282D9-4405-4A39-97CF-4ED1BF60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94" y="3911706"/>
            <a:ext cx="2914849" cy="2186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B53E50-5636-4F25-8E7B-45C54881F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93" y="1725569"/>
            <a:ext cx="2914848" cy="2186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4A529-8468-4C2E-A0E2-03A019A7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89" y="3916879"/>
            <a:ext cx="2907952" cy="2180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23C6B-CCC5-44C4-96BE-AB2F0C1E7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7" y="1725568"/>
            <a:ext cx="2914849" cy="218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D2FEE4-B1D7-41D3-A53A-91CE94B9E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7" y="4035501"/>
            <a:ext cx="2914849" cy="21861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45DB72-07E9-4BCE-AC7F-85593D198948}"/>
              </a:ext>
            </a:extLst>
          </p:cNvPr>
          <p:cNvSpPr txBox="1"/>
          <p:nvPr/>
        </p:nvSpPr>
        <p:spPr>
          <a:xfrm>
            <a:off x="112143" y="901555"/>
            <a:ext cx="2648310" cy="7386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Waiting for magnet sensor correlation and mahalanobis RDMs to compute this again!</a:t>
            </a:r>
          </a:p>
        </p:txBody>
      </p:sp>
    </p:spTree>
    <p:extLst>
      <p:ext uri="{BB962C8B-B14F-4D97-AF65-F5344CB8AC3E}">
        <p14:creationId xmlns:p14="http://schemas.microsoft.com/office/powerpoint/2010/main" val="56151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fMRI MEG similarity based fusion</vt:lpstr>
      <vt:lpstr>MEG RDMs (1-corr, euclidean and mahalanobis)</vt:lpstr>
      <vt:lpstr>fMRI RDMs (1-corr, euclidean and mahalanobis)</vt:lpstr>
      <vt:lpstr>Twin sets created! Correlation between twinsets of MEG:</vt:lpstr>
      <vt:lpstr>MEG Twinset T-test</vt:lpstr>
      <vt:lpstr>fMRI- MEG Fusion</vt:lpstr>
      <vt:lpstr>Fusion IT T-test</vt:lpstr>
      <vt:lpstr>Fusion Calcarine T-test</vt:lpstr>
      <vt:lpstr>Fusion between twinsets of fMRI and MEG</vt:lpstr>
      <vt:lpstr>Fusion T-test significant timepoints</vt:lpstr>
      <vt:lpstr>Fusion T-test significant timepoints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 MEG similarity based fusion</dc:title>
  <dc:creator>Nicky Bayat</dc:creator>
  <cp:lastModifiedBy>Nicky Bayat</cp:lastModifiedBy>
  <cp:revision>20</cp:revision>
  <dcterms:created xsi:type="dcterms:W3CDTF">2019-12-18T19:45:24Z</dcterms:created>
  <dcterms:modified xsi:type="dcterms:W3CDTF">2019-12-18T20:34:10Z</dcterms:modified>
</cp:coreProperties>
</file>