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E7A3-5875-41D8-B8EC-843BC9C4C583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E1C2-BDCC-426B-B17B-6D9836A01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6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E7A3-5875-41D8-B8EC-843BC9C4C583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E1C2-BDCC-426B-B17B-6D9836A01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2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E7A3-5875-41D8-B8EC-843BC9C4C583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E1C2-BDCC-426B-B17B-6D9836A01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E7A3-5875-41D8-B8EC-843BC9C4C583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E1C2-BDCC-426B-B17B-6D9836A01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E7A3-5875-41D8-B8EC-843BC9C4C583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E1C2-BDCC-426B-B17B-6D9836A01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7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E7A3-5875-41D8-B8EC-843BC9C4C583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E1C2-BDCC-426B-B17B-6D9836A01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E7A3-5875-41D8-B8EC-843BC9C4C583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E1C2-BDCC-426B-B17B-6D9836A01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3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E7A3-5875-41D8-B8EC-843BC9C4C583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E1C2-BDCC-426B-B17B-6D9836A01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E7A3-5875-41D8-B8EC-843BC9C4C583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E1C2-BDCC-426B-B17B-6D9836A01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2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E7A3-5875-41D8-B8EC-843BC9C4C583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E1C2-BDCC-426B-B17B-6D9836A01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7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E7A3-5875-41D8-B8EC-843BC9C4C583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E1C2-BDCC-426B-B17B-6D9836A01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0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E7A3-5875-41D8-B8EC-843BC9C4C583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E1C2-BDCC-426B-B17B-6D9836A01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农贷通</a:t>
            </a:r>
            <a:r>
              <a:rPr lang="en-US" altLang="zh-CN" dirty="0" smtClean="0"/>
              <a:t>vue2-admin-lte</a:t>
            </a:r>
            <a:r>
              <a:rPr lang="zh-CN" altLang="en-US" dirty="0" smtClean="0"/>
              <a:t>模板开发说明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21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655" y="1825625"/>
            <a:ext cx="11665527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说明：本模板应用了</a:t>
            </a:r>
            <a:r>
              <a:rPr lang="en-US" altLang="zh-CN" dirty="0" smtClean="0"/>
              <a:t>vue2-admin-lte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打包。需要安装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下载好文档以后，在根路径下</a:t>
            </a:r>
            <a:r>
              <a:rPr lang="en-US" altLang="zh-CN" dirty="0" smtClean="0"/>
              <a:t>shift+</a:t>
            </a:r>
            <a:r>
              <a:rPr lang="zh-CN" altLang="en-US" dirty="0" smtClean="0"/>
              <a:t>右键打开命令行，输入：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  <a:r>
              <a:rPr lang="zh-CN" altLang="en-US" dirty="0" smtClean="0"/>
              <a:t>（或者有淘宝镜像的</a:t>
            </a:r>
            <a:r>
              <a:rPr lang="en-US" altLang="zh-CN" dirty="0" err="1" smtClean="0"/>
              <a:t>cnpm</a:t>
            </a:r>
            <a:r>
              <a:rPr lang="en-US" altLang="zh-CN" dirty="0" smtClean="0"/>
              <a:t> install</a:t>
            </a:r>
            <a:r>
              <a:rPr lang="zh-CN" altLang="en-US" dirty="0" smtClean="0"/>
              <a:t>，下同，可简写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安装包成功以后，命令行输入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run dev</a:t>
            </a:r>
            <a:r>
              <a:rPr lang="zh-CN" altLang="en-US" dirty="0" smtClean="0"/>
              <a:t>进入开发模式。开发模式自带热替换。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最后完成打包时，命令行输入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run build</a:t>
            </a:r>
            <a:r>
              <a:rPr lang="zh-CN" altLang="en-US" dirty="0" smtClean="0"/>
              <a:t>。（项目全部完成后的打包）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在根路径下命令行输入</a:t>
            </a:r>
            <a:r>
              <a:rPr lang="en-US" altLang="zh-CN" dirty="0" smtClean="0"/>
              <a:t>node server</a:t>
            </a:r>
            <a:r>
              <a:rPr lang="zh-CN" altLang="en-US" dirty="0" smtClean="0"/>
              <a:t>开启服务，在</a:t>
            </a:r>
            <a:r>
              <a:rPr lang="en-US" altLang="zh-CN" dirty="0" smtClean="0"/>
              <a:t>localhost:8008</a:t>
            </a:r>
            <a:r>
              <a:rPr lang="zh-CN" altLang="en-US" dirty="0" smtClean="0"/>
              <a:t>端口查看打包生成的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文件下的</a:t>
            </a:r>
            <a:r>
              <a:rPr lang="en-US" altLang="zh-CN" dirty="0" smtClean="0"/>
              <a:t>index</a:t>
            </a:r>
            <a:r>
              <a:rPr lang="en-US" altLang="zh-CN" dirty="0"/>
              <a:t>.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14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主要的目录结构说明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165" y="30862"/>
            <a:ext cx="3581400" cy="3743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352" y="2105891"/>
            <a:ext cx="90744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1.Build</a:t>
            </a:r>
            <a:r>
              <a:rPr lang="zh-CN" altLang="en-US" sz="2400" dirty="0" smtClean="0"/>
              <a:t>文件夹，一些</a:t>
            </a:r>
            <a:r>
              <a:rPr lang="en-US" altLang="zh-CN" sz="2400" dirty="0" err="1" smtClean="0"/>
              <a:t>webpack</a:t>
            </a:r>
            <a:r>
              <a:rPr lang="zh-CN" altLang="en-US" sz="2400" dirty="0" smtClean="0"/>
              <a:t>设置以及一些服务设置</a:t>
            </a:r>
            <a:endParaRPr lang="en-US" altLang="zh-CN" sz="2400" dirty="0" smtClean="0"/>
          </a:p>
          <a:p>
            <a:r>
              <a:rPr lang="en-US" altLang="zh-CN" sz="2400" dirty="0" smtClean="0"/>
              <a:t>2.Config</a:t>
            </a:r>
            <a:r>
              <a:rPr lang="zh-CN" altLang="en-US" sz="2400" dirty="0" smtClean="0"/>
              <a:t>：一些服务开发测试的配置</a:t>
            </a:r>
            <a:endParaRPr lang="en-US" altLang="zh-CN" sz="2400" dirty="0" smtClean="0"/>
          </a:p>
          <a:p>
            <a:r>
              <a:rPr lang="en-US" altLang="zh-CN" sz="2400" dirty="0" smtClean="0"/>
              <a:t>3.Dist</a:t>
            </a:r>
            <a:r>
              <a:rPr lang="zh-CN" altLang="en-US" sz="2400" dirty="0" smtClean="0"/>
              <a:t>：打包生成的目标文件夹</a:t>
            </a:r>
            <a:endParaRPr lang="en-US" altLang="zh-CN" sz="2400" dirty="0" smtClean="0"/>
          </a:p>
          <a:p>
            <a:r>
              <a:rPr lang="en-US" altLang="zh-CN" sz="2400" dirty="0" smtClean="0"/>
              <a:t>4.Static</a:t>
            </a:r>
            <a:r>
              <a:rPr lang="zh-CN" altLang="en-US" sz="2400" dirty="0" smtClean="0"/>
              <a:t>：一些静态图片资源</a:t>
            </a:r>
            <a:endParaRPr lang="en-US" altLang="zh-CN" sz="2400" dirty="0" smtClean="0"/>
          </a:p>
          <a:p>
            <a:r>
              <a:rPr lang="en-US" altLang="zh-CN" sz="2400" dirty="0" smtClean="0"/>
              <a:t>5.Src</a:t>
            </a:r>
            <a:r>
              <a:rPr lang="zh-CN" altLang="en-US" sz="2400" dirty="0" smtClean="0"/>
              <a:t>：代码源文件，下面提到的文件夹多在</a:t>
            </a:r>
            <a:r>
              <a:rPr lang="en-US" altLang="zh-CN" sz="2400" dirty="0" err="1" smtClean="0"/>
              <a:t>src</a:t>
            </a:r>
            <a:r>
              <a:rPr lang="zh-CN" altLang="en-US" sz="2400" dirty="0" smtClean="0"/>
              <a:t>下</a:t>
            </a:r>
            <a:endParaRPr lang="en-US" altLang="zh-CN" sz="2400" dirty="0" smtClean="0"/>
          </a:p>
          <a:p>
            <a:r>
              <a:rPr lang="en-US" altLang="zh-CN" sz="2400" dirty="0" smtClean="0"/>
              <a:t>6.Server.js:</a:t>
            </a:r>
            <a:r>
              <a:rPr lang="zh-CN" altLang="en-US" sz="2400" dirty="0" smtClean="0"/>
              <a:t>用以打包完成后开启本地服务。</a:t>
            </a:r>
            <a:endParaRPr lang="en-US" altLang="zh-CN" sz="2400" dirty="0" smtClean="0"/>
          </a:p>
          <a:p>
            <a:r>
              <a:rPr lang="en-US" altLang="zh-CN" sz="2400" dirty="0" smtClean="0"/>
              <a:t>7.Vuex</a:t>
            </a:r>
            <a:r>
              <a:rPr lang="zh-CN" altLang="en-US" sz="2400" dirty="0" smtClean="0"/>
              <a:t>：数据仓库</a:t>
            </a:r>
            <a:endParaRPr lang="en-US" altLang="zh-CN" sz="2400" dirty="0" smtClean="0"/>
          </a:p>
          <a:p>
            <a:r>
              <a:rPr lang="en-US" altLang="zh-CN" sz="2400" dirty="0" smtClean="0"/>
              <a:t>8.Router</a:t>
            </a:r>
            <a:r>
              <a:rPr lang="zh-CN" altLang="en-US" sz="2400" dirty="0" smtClean="0"/>
              <a:t>：路由配置</a:t>
            </a:r>
            <a:endParaRPr lang="en-US" altLang="zh-CN" sz="2400" dirty="0" smtClean="0"/>
          </a:p>
          <a:p>
            <a:r>
              <a:rPr lang="en-US" altLang="zh-CN" sz="2400" dirty="0" smtClean="0"/>
              <a:t>9.Component</a:t>
            </a:r>
            <a:r>
              <a:rPr lang="zh-CN" altLang="en-US" sz="2400" dirty="0" smtClean="0"/>
              <a:t>：组件文件夹</a:t>
            </a:r>
            <a:endParaRPr lang="en-US" altLang="zh-CN" sz="2400" dirty="0" smtClean="0"/>
          </a:p>
          <a:p>
            <a:r>
              <a:rPr lang="en-US" altLang="zh-CN" sz="2400" dirty="0" smtClean="0"/>
              <a:t>10.Pages</a:t>
            </a:r>
            <a:r>
              <a:rPr lang="zh-CN" altLang="en-US" sz="2400" dirty="0" smtClean="0"/>
              <a:t>：页面文件夹</a:t>
            </a:r>
            <a:endParaRPr lang="en-US" altLang="zh-CN" sz="2400" dirty="0" smtClean="0"/>
          </a:p>
          <a:p>
            <a:r>
              <a:rPr lang="en-US" altLang="zh-CN" sz="2400" dirty="0" smtClean="0"/>
              <a:t>11.APP.vue:</a:t>
            </a:r>
            <a:r>
              <a:rPr lang="zh-CN" altLang="en-US" sz="2400" dirty="0" smtClean="0"/>
              <a:t>最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vue</a:t>
            </a:r>
            <a:r>
              <a:rPr lang="zh-CN" altLang="en-US" sz="2400" dirty="0" smtClean="0"/>
              <a:t>。其他几个</a:t>
            </a:r>
            <a:r>
              <a:rPr lang="en-US" altLang="zh-CN" sz="2400" dirty="0" err="1" smtClean="0"/>
              <a:t>contentWrap</a:t>
            </a:r>
            <a:r>
              <a:rPr lang="zh-CN" altLang="en-US" sz="2400" dirty="0" smtClean="0"/>
              <a:t>等</a:t>
            </a:r>
            <a:r>
              <a:rPr lang="zh-CN" altLang="en-US" sz="2400" dirty="0" smtClean="0"/>
              <a:t>诸如也是公用组件</a:t>
            </a: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865" y="3115724"/>
            <a:ext cx="29622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7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0619" y="35913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侧边栏的文本及链接组件的替换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946" y="14099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slideMenuItems.js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修改，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级子菜单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下面的，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级子菜单是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下面的。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下面配置子组件。在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文件下定义子组件的时候用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属性表示。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46" y="3309505"/>
            <a:ext cx="3057525" cy="2705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780" y="2814137"/>
            <a:ext cx="3647209" cy="39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4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177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本模板使用</a:t>
            </a:r>
            <a:r>
              <a:rPr lang="en-US" altLang="zh-CN" dirty="0" smtClean="0"/>
              <a:t>SPA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index.js</a:t>
            </a:r>
            <a:r>
              <a:rPr lang="zh-CN" altLang="en-US" dirty="0" smtClean="0"/>
              <a:t>里面配置。首先用</a:t>
            </a:r>
            <a:r>
              <a:rPr lang="en-US" altLang="zh-CN" dirty="0" smtClean="0"/>
              <a:t>import AAA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 ”</a:t>
            </a:r>
            <a:r>
              <a:rPr lang="en-US" altLang="zh-CN" dirty="0" err="1" smtClean="0"/>
              <a:t>bbb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导入组件</a:t>
            </a:r>
            <a:endParaRPr lang="en-US" altLang="zh-CN" dirty="0" smtClean="0"/>
          </a:p>
          <a:p>
            <a:r>
              <a:rPr lang="zh-CN" altLang="en-US" dirty="0" smtClean="0"/>
              <a:t>在下面的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部分的</a:t>
            </a:r>
            <a:r>
              <a:rPr lang="en-US" altLang="zh-CN" dirty="0" smtClean="0"/>
              <a:t>routes</a:t>
            </a:r>
            <a:r>
              <a:rPr lang="zh-CN" altLang="en-US" dirty="0" smtClean="0"/>
              <a:t>数组中，依次配置，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：当前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。</a:t>
            </a:r>
            <a:r>
              <a:rPr lang="en-US" altLang="zh-CN" dirty="0"/>
              <a:t>n</a:t>
            </a:r>
            <a:r>
              <a:rPr lang="en-US" altLang="zh-CN" dirty="0" smtClean="0"/>
              <a:t>ame</a:t>
            </a:r>
            <a:r>
              <a:rPr lang="zh-CN" altLang="en-US" dirty="0" smtClean="0"/>
              <a:t>：组件的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属性。</a:t>
            </a:r>
            <a:r>
              <a:rPr lang="en-US" altLang="zh-CN" dirty="0"/>
              <a:t>c</a:t>
            </a:r>
            <a:r>
              <a:rPr lang="en-US" altLang="zh-CN" dirty="0" smtClean="0"/>
              <a:t>omponent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进来的组件</a:t>
            </a:r>
            <a:r>
              <a:rPr lang="en-US" altLang="zh-CN" dirty="0" smtClean="0"/>
              <a:t>AAA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3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采用的是</a:t>
            </a:r>
            <a:r>
              <a:rPr lang="en-US" altLang="zh-CN" dirty="0" err="1" smtClean="0"/>
              <a:t>vuex</a:t>
            </a:r>
            <a:r>
              <a:rPr lang="zh-CN" altLang="en-US" dirty="0" smtClean="0"/>
              <a:t>数据仓库技术。本模板构架略有点差别，下面是常用的数据传递过程。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vuex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modules</a:t>
            </a:r>
            <a:r>
              <a:rPr lang="zh-CN" altLang="en-US" dirty="0" smtClean="0"/>
              <a:t>文件夹，</a:t>
            </a:r>
            <a:r>
              <a:rPr lang="en-US" altLang="zh-CN" dirty="0" smtClean="0"/>
              <a:t>action.js</a:t>
            </a:r>
            <a:r>
              <a:rPr lang="zh-CN" altLang="en-US" dirty="0" smtClean="0"/>
              <a:t>处理异步请求，</a:t>
            </a:r>
            <a:r>
              <a:rPr lang="en-US" altLang="zh-CN" dirty="0" smtClean="0"/>
              <a:t>getters.js</a:t>
            </a:r>
            <a:r>
              <a:rPr lang="zh-CN" altLang="en-US" dirty="0" smtClean="0"/>
              <a:t>按照一定筛选条件返回数据，</a:t>
            </a:r>
            <a:r>
              <a:rPr lang="en-US" altLang="zh-CN" dirty="0" smtClean="0"/>
              <a:t>store.js</a:t>
            </a:r>
            <a:r>
              <a:rPr lang="zh-CN" altLang="en-US" dirty="0" smtClean="0"/>
              <a:t>当前业务模块的整合文件。</a:t>
            </a:r>
            <a:r>
              <a:rPr lang="en-US" altLang="zh-CN" dirty="0"/>
              <a:t>m</a:t>
            </a:r>
            <a:r>
              <a:rPr lang="en-US" altLang="zh-CN" dirty="0" smtClean="0"/>
              <a:t>utation</a:t>
            </a:r>
            <a:r>
              <a:rPr lang="zh-CN" altLang="en-US" dirty="0" smtClean="0"/>
              <a:t>：通常修改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的地方。</a:t>
            </a:r>
            <a:endParaRPr lang="en-US" altLang="zh-CN" dirty="0" smtClean="0"/>
          </a:p>
          <a:p>
            <a:r>
              <a:rPr lang="zh-CN" altLang="en-US" dirty="0" smtClean="0"/>
              <a:t>数据传递链</a:t>
            </a:r>
            <a:r>
              <a:rPr lang="en-US" altLang="zh-CN" dirty="0" smtClean="0"/>
              <a:t>:</a:t>
            </a:r>
            <a:r>
              <a:rPr lang="zh-CN" altLang="en-US" dirty="0" smtClean="0"/>
              <a:t>组件或页面中</a:t>
            </a:r>
            <a:r>
              <a:rPr lang="en-US" altLang="zh-CN" dirty="0" smtClean="0"/>
              <a:t>dispatch 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mutation</a:t>
            </a:r>
            <a:r>
              <a:rPr lang="zh-CN" altLang="en-US" dirty="0" smtClean="0"/>
              <a:t>中修改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筛选返回组件或页面，采用</a:t>
            </a:r>
            <a:r>
              <a:rPr lang="en-US" altLang="zh-CN" dirty="0" smtClean="0"/>
              <a:t>computed</a:t>
            </a:r>
            <a:r>
              <a:rPr lang="zh-CN" altLang="en-US" dirty="0" smtClean="0"/>
              <a:t>计算属性进行接收并赋值给变量，渲染到页面中。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746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本模板使用的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技术。在</a:t>
            </a:r>
            <a:r>
              <a:rPr lang="en-US" altLang="zh-CN" dirty="0" err="1" smtClean="0"/>
              <a:t>vuex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services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products</a:t>
            </a:r>
            <a:r>
              <a:rPr lang="zh-CN" altLang="en-US" dirty="0" smtClean="0"/>
              <a:t>中有案例，首先是导入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，采用</a:t>
            </a:r>
            <a:r>
              <a:rPr lang="en-US" altLang="zh-CN" dirty="0" err="1" smtClean="0"/>
              <a:t>axios.get</a:t>
            </a:r>
            <a:r>
              <a:rPr lang="zh-CN" altLang="en-US" dirty="0" smtClean="0"/>
              <a:t>方法发请求。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395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其他组件书写说明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沿用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组件化思想，单个组件的数据在自己的配置项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形式防止污染，</a:t>
            </a:r>
            <a:r>
              <a:rPr lang="en-US" altLang="zh-CN" dirty="0" smtClean="0"/>
              <a:t>getters</a:t>
            </a:r>
            <a:r>
              <a:rPr lang="zh-CN" altLang="en-US" dirty="0" smtClean="0"/>
              <a:t>返的数据放在</a:t>
            </a:r>
            <a:r>
              <a:rPr lang="en-US" altLang="zh-CN" dirty="0" smtClean="0"/>
              <a:t>computed</a:t>
            </a:r>
            <a:r>
              <a:rPr lang="zh-CN" altLang="en-US" dirty="0" smtClean="0"/>
              <a:t>里。单个组件的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如果怕干扰，可以在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标签写</a:t>
            </a:r>
            <a:r>
              <a:rPr lang="en-US" altLang="zh-CN" dirty="0" smtClean="0"/>
              <a:t>scoped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Template</a:t>
            </a:r>
            <a:r>
              <a:rPr lang="zh-CN" altLang="en-US" dirty="0" smtClean="0"/>
              <a:t>之下只能放一个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结构来嵌套。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62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545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农贷通vue2-admin-lte模板开发说明</vt:lpstr>
      <vt:lpstr>安装与配置</vt:lpstr>
      <vt:lpstr>主要的目录结构说明</vt:lpstr>
      <vt:lpstr>侧边栏的文本及链接组件的替换</vt:lpstr>
      <vt:lpstr>路由的配置</vt:lpstr>
      <vt:lpstr>数据传递</vt:lpstr>
      <vt:lpstr>Ajax请求</vt:lpstr>
      <vt:lpstr>其他组件书写说明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农贷通vue2-adminlte模板开发说明</dc:title>
  <dc:creator>Yue Yu</dc:creator>
  <cp:lastModifiedBy>Yue Yu</cp:lastModifiedBy>
  <cp:revision>12</cp:revision>
  <dcterms:created xsi:type="dcterms:W3CDTF">2017-05-17T00:45:25Z</dcterms:created>
  <dcterms:modified xsi:type="dcterms:W3CDTF">2017-05-17T01:20:54Z</dcterms:modified>
</cp:coreProperties>
</file>