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9" r:id="rId2"/>
    <p:sldId id="288" r:id="rId3"/>
    <p:sldId id="257" r:id="rId4"/>
    <p:sldId id="256" r:id="rId5"/>
    <p:sldId id="259" r:id="rId6"/>
    <p:sldId id="260" r:id="rId7"/>
    <p:sldId id="261" r:id="rId8"/>
    <p:sldId id="262" r:id="rId9"/>
    <p:sldId id="28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7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6DF8B-DDE9-4A2E-AC17-2A3BF95B38F4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B2AC4-F805-4C13-B439-A978F92F44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37DD-7336-4FBC-B216-6A6B5516FAFA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527-2DAC-4CA4-84A2-F9CDD3D6EE48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EF90-85CB-4E4C-8FA5-58A0D0269336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77C9-96D7-48C0-AF95-1AB1ADD89340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A61-53E3-406D-B871-889901148A70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AB0B-6D62-4EB7-893E-1BF1F1FB5C4E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0156-02A7-4DE9-A306-4C6E9FC5F7EA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AC4D-F445-4A73-ADA7-8738E554D0A1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F942-E53A-4E11-A9AC-D5C8AB36EF4A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72EE-F183-4A2F-8929-6CC08BF5AB50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C4A3-CECD-4475-BFC4-44A80DE1776B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EDA97-85C3-40C0-92EC-AADC3A204954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AUTHENTICATION SCHEME FOR SESSION PASSWORD USING COLOR AND IMAGE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2971800"/>
            <a:ext cx="4648200" cy="3154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95800" y="2819400"/>
            <a:ext cx="4191000" cy="3306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PRESENTDED BY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R.Nikila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M.Nivetha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98E9-3D12-4828-82D2-5A8DE9E818EA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5850" lvl="1" indent="-342900" algn="just" eaLnBrk="0">
              <a:lnSpc>
                <a:spcPct val="150000"/>
              </a:lnSpc>
              <a:buFont typeface="Arial" charset="0"/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Enrollment Phase</a:t>
            </a:r>
          </a:p>
          <a:p>
            <a:pPr marL="1085850" lvl="1" indent="-342900" algn="just" eaLnBrk="0">
              <a:lnSpc>
                <a:spcPct val="150000"/>
              </a:lnSpc>
              <a:buSzTx/>
              <a:buFont typeface="Arial" charset="0"/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Client verification </a:t>
            </a:r>
          </a:p>
          <a:p>
            <a:pPr marL="1085850" lvl="1" indent="-342900" algn="just" eaLnBrk="0">
              <a:lnSpc>
                <a:spcPct val="150000"/>
              </a:lnSpc>
              <a:buSzTx/>
              <a:buFont typeface="Arial" charset="0"/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Server verification</a:t>
            </a:r>
          </a:p>
          <a:p>
            <a:pPr marL="1085850" lvl="1" indent="-342900" algn="just" eaLnBrk="0">
              <a:lnSpc>
                <a:spcPct val="150000"/>
              </a:lnSpc>
              <a:buSzTx/>
              <a:buFont typeface="Arial" charset="0"/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Accessing service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CD6A-6631-47B4-81CB-8F32B9C3F0EE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ENROLLMENT PHASE</a:t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phase is to allow a user and a server to authenticate succeeding login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User begins the OPASS program installed on cell phone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200400"/>
            <a:ext cx="3962400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E536-6E06-46B6-BB76-CF1A686C8FAE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SERVER VERIFICATION</a:t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5181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Server can decrypt and verify the authenticity of the registration SMS.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use cell phone to produce a one-time password e.g., deliver information encrypted to server via  SMS message.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34" y="4038600"/>
            <a:ext cx="836020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634-2EDC-4E44-8A1A-B4DBAB5F8AA2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CLIENT VERIFICATION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562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mobile program sends ID and ID to the TSP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received the ID and trace the user’s phone number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login phase begins the user sends a request to the server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505200"/>
            <a:ext cx="65563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CC77-6256-44AB-A252-B78CB112B66D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ACCESSING SERVICE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enter the browser and Register to server then server encrypt password to mobile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receive the SMS and send to server then server verify both password </a:t>
            </a:r>
          </a:p>
          <a:p>
            <a:pPr algn="just"/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962400"/>
            <a:ext cx="6705600" cy="289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8538-7ED9-4DD5-A745-37FA92C06D9A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SCREEN SHOTS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7296" y="1600200"/>
            <a:ext cx="575750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438400" y="8382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TSP SERVER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EE80-AB6F-4E19-B4F8-43F15774B679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990600" y="381000"/>
            <a:ext cx="815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WEB SERVER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0"/>
            <a:ext cx="6553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A5C4-2475-48D0-8612-A53A6E04E754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OPASS APPLICATION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62484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9B46-6318-4585-9E02-C1FD4E16D7B5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OPASS NEW USER REGISTRATION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61060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6651-01B2-41A9-BC02-165114F1EFD1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300" y="0"/>
            <a:ext cx="5943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1" y="4267200"/>
            <a:ext cx="33909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08E9-7FE9-43D7-85FF-81C79550B96D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System architecture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Screen shots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D232-0808-4DA5-9A90-15489C148353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112838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OPASS PASSWORD RECEIVED FROM USER MAIL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5F26-8F85-4D1B-A3A8-B309E0B46850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USER LOGIN INTO OPASS APPLICATION</a:t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396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592553"/>
            <a:ext cx="4343400" cy="374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A59C-F7AD-41C7-A004-17F1F4CBFFFB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USER PASSWORD ENTERING PAGE</a:t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610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A117-CFFE-49BE-A368-C9D824CC1FBE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7035" y="1066800"/>
            <a:ext cx="804993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BC1D-C6A4-465F-9207-86F164ED6FFF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USER AFTER CLICKING VERIFY SESSION PASSWORD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3B90-FD99-4528-93D7-4D36580E7313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225"/>
            <a:ext cx="7620000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933371"/>
            <a:ext cx="3638550" cy="277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7990-6400-4203-8887-79CA27CA06BE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TSP SERVER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239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3D08-B662-43E9-891B-F2C40703646A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5541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BANKING WEBSITE LOGIN PAGE USERNAME PASSWORD AUATOMATICALLY GET FROM SERVER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C617-650A-4C09-8822-E12B7391F8E8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BANKING WEBSITE MAIN PAGE</a:t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5665-3249-40DC-96C8-E06BEF1E871D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OPASS eliminates the negative influence of human factors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User needs to remember a long-term password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adopts the one-time password approach to ensure independence between each login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OPASS fully functional, password recovery is also considered and supported when users lose their cell phones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BCB-162F-423B-9E1D-AA2C00D742C4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Textual passwords are most common method used for authentication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Graphical passwords are introduced as alternative techniques to textual passwords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techniques are proposed to generate session passwords using text and colors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AA14-1E16-4171-BCFD-343D72141B32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Chiasson, S. Forget, A.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Stobert,S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van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Oorschot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E.P.C. and Biddle, R.(2009)“Multiple password interference in text passwords and click-based graphical passwords,” 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Florencio, D.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Herley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C.(2007)“A large-scale study of web password habits,”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Gawand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Felten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E.W. (2006) “Password management strategies for online accounts” in SOUPS</a:t>
            </a:r>
          </a:p>
          <a:p>
            <a:pPr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11A1-C5C6-4987-95E5-B347B5E7BFFF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       CONTD.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Ives, B. Walsh, K.R. and Schneider, H. (2004) “The domino effect of password reuse”.</a:t>
            </a:r>
          </a:p>
          <a:p>
            <a:pPr lvl="0">
              <a:lnSpc>
                <a:spcPct val="150000"/>
              </a:lnSpc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Perrig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A. and Song, D.(1999) “Hash visualization A new technique to improve real-world security,”.</a:t>
            </a:r>
          </a:p>
          <a:p>
            <a:pPr lvl="0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Thorpe, J. and van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Oorschot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P.(2004) “Towards secure design choices for implementing graphical passwords,” in Computer Security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Applicat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Conf.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6404-E304-4CE9-B207-AE6636DEB363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B7D8-A18C-4D96-AEC2-EF11EAB7F63B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text password is primary authentication for websites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log into the website, users must recall the selected passwords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password based user authentication is major problem for memorizing text strings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user choose easy to remember passwords</a:t>
            </a:r>
          </a:p>
          <a:p>
            <a:pPr algn="just"/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CBA6-36AD-426D-A37F-D461AA5F6670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Users select weak passwords and reuse the same passwords across different websites</a:t>
            </a:r>
          </a:p>
          <a:p>
            <a:pPr algn="just" eaLnBrk="0">
              <a:lnSpc>
                <a:spcPct val="150000"/>
              </a:lnSpc>
              <a:buSzTx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Typing passwords into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untrusted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computers suffers password thief threat</a:t>
            </a:r>
          </a:p>
          <a:p>
            <a:pPr algn="just" eaLnBrk="0">
              <a:lnSpc>
                <a:spcPct val="150000"/>
              </a:lnSpc>
              <a:buSzTx/>
            </a:pP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Password-based user authentication can resist brute force and dictionary attacks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F480-362F-4814-9226-96BEE2C70724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user authentication protocol named OPASS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OPASS requires each participating website possesses a unique phone number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Users only need to remember a long-term password for login all websites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9481-D9FF-4881-BFED-CA611CBE2FA6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7848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AB6E-D6DF-49A4-92E6-2DF2F1987630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pPr algn="just">
              <a:lnSpc>
                <a:spcPct val="16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Front End/GUI Tool       	: Microsoft Visual studio 2008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Operating System            	: Windows Family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Language			: C#.NET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			: Windows Application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 End			: SQL SERVER 2005</a:t>
            </a:r>
          </a:p>
          <a:p>
            <a:pPr algn="just">
              <a:lnSpc>
                <a:spcPct val="16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559D-60BC-4948-89F6-BF3154B587C4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CONTD.,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6400800" cy="344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  <a:r>
              <a:rPr lang="en-US" b="1" dirty="0" smtClean="0"/>
              <a:t>	</a:t>
            </a:r>
            <a:endParaRPr lang="en-US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Processor              		: Pentium dual core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RAM                   		: 1 GB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 Disk Drive 		: 80 GB 	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Monitor            	 	: 17” Color Monitor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1E29-BC2C-4C9E-8FD1-3214EFCF5768}" type="datetime1">
              <a:rPr lang="en-US" smtClean="0"/>
              <a:pPr/>
              <a:t>3/28/2016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AUTHENTICATION SCHEME FOR SESSION PASSWORD USING COLOR AND IMAGE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914</Words>
  <Application>Microsoft Office PowerPoint</Application>
  <PresentationFormat>On-screen Show (4:3)</PresentationFormat>
  <Paragraphs>189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AUTHENTICATION SCHEME FOR SESSION PASSWORD USING COLOR AND IMAGE </vt:lpstr>
      <vt:lpstr>OVERVIEW</vt:lpstr>
      <vt:lpstr>ABSTRACT</vt:lpstr>
      <vt:lpstr>INTRODUCTION</vt:lpstr>
      <vt:lpstr>EXISTING SYSTEM</vt:lpstr>
      <vt:lpstr>PROPOSED SYSTEM</vt:lpstr>
      <vt:lpstr>SYSTEM ARCHITECTURE</vt:lpstr>
      <vt:lpstr>REQUIREMENTS</vt:lpstr>
      <vt:lpstr>                                           CONTD.,</vt:lpstr>
      <vt:lpstr>MODULES</vt:lpstr>
      <vt:lpstr>ENROLLMENT PHASE </vt:lpstr>
      <vt:lpstr>SERVER VERIFICATION </vt:lpstr>
      <vt:lpstr>CLIENT VERIFICATION </vt:lpstr>
      <vt:lpstr>ACCESSING SERVICE </vt:lpstr>
      <vt:lpstr>SCREEN SHOTS </vt:lpstr>
      <vt:lpstr>Slide 16</vt:lpstr>
      <vt:lpstr>OPASS APPLICATION</vt:lpstr>
      <vt:lpstr>OPASS NEW USER REGISTRATION </vt:lpstr>
      <vt:lpstr>Slide 19</vt:lpstr>
      <vt:lpstr>OPASS PASSWORD RECEIVED FROM USER MAIL </vt:lpstr>
      <vt:lpstr>USER LOGIN INTO OPASS APPLICATION </vt:lpstr>
      <vt:lpstr>USER PASSWORD ENTERING PAGE </vt:lpstr>
      <vt:lpstr>Slide 23</vt:lpstr>
      <vt:lpstr>USER AFTER CLICKING VERIFY SESSION PASSWORD </vt:lpstr>
      <vt:lpstr>Slide 25</vt:lpstr>
      <vt:lpstr>TSP SERVER </vt:lpstr>
      <vt:lpstr>BANKING WEBSITE LOGIN PAGE USERNAME PASSWORD AUATOMATICALLY GET FROM SERVER </vt:lpstr>
      <vt:lpstr>BANKING WEBSITE MAIN PAGE </vt:lpstr>
      <vt:lpstr>CONCLUSION</vt:lpstr>
      <vt:lpstr>REFERENCES</vt:lpstr>
      <vt:lpstr>                                         CONTD.,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RAJAN</dc:creator>
  <cp:lastModifiedBy>sadmin</cp:lastModifiedBy>
  <cp:revision>36</cp:revision>
  <dcterms:created xsi:type="dcterms:W3CDTF">2006-08-16T00:00:00Z</dcterms:created>
  <dcterms:modified xsi:type="dcterms:W3CDTF">2016-03-28T13:04:23Z</dcterms:modified>
  <cp:contentStatus/>
</cp:coreProperties>
</file>