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97DA618-86FB-F043-8830-E7D2F8AFD8A8}" type="datetimeFigureOut">
              <a:rPr lang="en-US" smtClean="0"/>
              <a:t>12/6/12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045311A-4BBD-D44A-8D5B-5D207A0C886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November 2012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Life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6196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595608"/>
            <a:ext cx="7924800" cy="4114800"/>
          </a:xfrm>
        </p:spPr>
        <p:txBody>
          <a:bodyPr>
            <a:normAutofit/>
          </a:bodyPr>
          <a:lstStyle/>
          <a:p>
            <a:pPr algn="ctr"/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Making the lessons from personal development literature fun, accessible and engaging to help everyone reach their full potential.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502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852956"/>
            <a:ext cx="7924800" cy="48620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Our focus is to help people: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Step back from their daily lives and focus on what they really care about in life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Once they identify these goals, help them achieve them</a:t>
            </a:r>
          </a:p>
          <a:p>
            <a:pPr marL="800100" lvl="1" indent="-342900">
              <a:buFont typeface="+mj-lt"/>
              <a:buAutoNum type="arabicPeriod"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 smtClean="0"/>
              <a:t>We are building a product that teaches people how to use Vision Boards and Mastermind Groups to accomplish their dreams.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Have been building the product for a few weeks</a:t>
            </a:r>
          </a:p>
          <a:p>
            <a:r>
              <a:rPr lang="en-US" sz="2400" dirty="0" smtClean="0"/>
              <a:t>About to launch a prototype to close friends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978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Finish a </a:t>
            </a:r>
            <a:r>
              <a:rPr lang="en-US" sz="2400" dirty="0" err="1" smtClean="0"/>
              <a:t>launchable</a:t>
            </a:r>
            <a:r>
              <a:rPr lang="en-US" sz="2400" dirty="0" smtClean="0"/>
              <a:t> first version fast</a:t>
            </a:r>
          </a:p>
          <a:p>
            <a:r>
              <a:rPr lang="en-US" sz="2400" dirty="0" smtClean="0"/>
              <a:t>Ramp up getting users to play with the product</a:t>
            </a:r>
          </a:p>
          <a:p>
            <a:r>
              <a:rPr lang="en-US" sz="2400" dirty="0" smtClean="0"/>
              <a:t>Once we are happy with the product, full speed on growth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294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751836"/>
            <a:ext cx="3733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Nikil Viswanathan</a:t>
            </a:r>
          </a:p>
          <a:p>
            <a:r>
              <a:rPr lang="en-US" sz="1600" dirty="0" smtClean="0"/>
              <a:t>Stanford</a:t>
            </a:r>
          </a:p>
          <a:p>
            <a:pPr lvl="1"/>
            <a:r>
              <a:rPr lang="en-US" sz="1600" dirty="0" smtClean="0"/>
              <a:t>BS CS (AI) 2010</a:t>
            </a:r>
          </a:p>
          <a:p>
            <a:pPr lvl="1"/>
            <a:r>
              <a:rPr lang="en-US" sz="1600" dirty="0" smtClean="0"/>
              <a:t>MS CS (AI) 2012</a:t>
            </a:r>
          </a:p>
          <a:p>
            <a:r>
              <a:rPr lang="en-US" sz="1600" dirty="0" smtClean="0"/>
              <a:t>Loves: Ultimate Frisbee, Laughing</a:t>
            </a:r>
            <a:endParaRPr lang="en-US" sz="160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800600" y="1751836"/>
            <a:ext cx="3733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Alex </a:t>
            </a:r>
            <a:r>
              <a:rPr lang="en-US" sz="1600" dirty="0" err="1" smtClean="0"/>
              <a:t>Shye</a:t>
            </a:r>
            <a:endParaRPr lang="en-US" sz="1600" dirty="0" smtClean="0"/>
          </a:p>
          <a:p>
            <a:r>
              <a:rPr lang="en-US" sz="1600" dirty="0" smtClean="0"/>
              <a:t>University of Illinois</a:t>
            </a:r>
          </a:p>
          <a:p>
            <a:pPr lvl="1"/>
            <a:r>
              <a:rPr lang="en-US" sz="1600" dirty="0" smtClean="0"/>
              <a:t>BS Computer Engineering 2002</a:t>
            </a:r>
          </a:p>
          <a:p>
            <a:r>
              <a:rPr lang="en-US" sz="1600" dirty="0"/>
              <a:t>University of Colorado Boulder</a:t>
            </a:r>
          </a:p>
          <a:p>
            <a:pPr lvl="1"/>
            <a:r>
              <a:rPr lang="en-US" sz="1600" dirty="0"/>
              <a:t>MS </a:t>
            </a:r>
            <a:r>
              <a:rPr lang="en-US" sz="1600" dirty="0" smtClean="0"/>
              <a:t>Electrical and Computer Engineering 2005</a:t>
            </a:r>
          </a:p>
          <a:p>
            <a:r>
              <a:rPr lang="en-US" sz="1600" dirty="0" smtClean="0"/>
              <a:t>Northwestern</a:t>
            </a:r>
          </a:p>
          <a:p>
            <a:pPr lvl="1"/>
            <a:r>
              <a:rPr lang="en-US" sz="1600" dirty="0" smtClean="0"/>
              <a:t>PhD EECE 2010</a:t>
            </a:r>
            <a:endParaRPr lang="en-US" sz="1600" dirty="0"/>
          </a:p>
          <a:p>
            <a:r>
              <a:rPr lang="en-US" sz="1600" dirty="0" smtClean="0"/>
              <a:t>Likes: Running, Awesome Food</a:t>
            </a:r>
            <a:endParaRPr lang="en-US" sz="1600" dirty="0"/>
          </a:p>
          <a:p>
            <a:pPr lvl="1"/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03" y="373888"/>
            <a:ext cx="2039112" cy="2039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525" y="381000"/>
            <a:ext cx="2032000" cy="203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903484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28</TotalTime>
  <Words>175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Horizon</vt:lpstr>
      <vt:lpstr>Life</vt:lpstr>
      <vt:lpstr>PowerPoint Presentation</vt:lpstr>
      <vt:lpstr>PowerPoint Presentation</vt:lpstr>
      <vt:lpstr>Current progress</vt:lpstr>
      <vt:lpstr>Goals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</dc:title>
  <dc:creator>Nikil Viswanathan</dc:creator>
  <cp:lastModifiedBy>Nikil Viswanathan</cp:lastModifiedBy>
  <cp:revision>5</cp:revision>
  <dcterms:created xsi:type="dcterms:W3CDTF">2012-12-06T19:39:12Z</dcterms:created>
  <dcterms:modified xsi:type="dcterms:W3CDTF">2012-12-06T20:07:28Z</dcterms:modified>
</cp:coreProperties>
</file>