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StartX</a:t>
            </a:r>
            <a:r>
              <a:rPr lang="en-US" dirty="0" smtClean="0"/>
              <a:t> </a:t>
            </a:r>
          </a:p>
          <a:p>
            <a:r>
              <a:rPr lang="en-US" dirty="0" smtClean="0"/>
              <a:t>1/3/2013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4226088"/>
            <a:ext cx="7776882" cy="1014984"/>
          </a:xfrm>
        </p:spPr>
        <p:txBody>
          <a:bodyPr/>
          <a:lstStyle/>
          <a:p>
            <a:r>
              <a:rPr lang="en-US" dirty="0" smtClean="0"/>
              <a:t>Alex &amp; Nikil</a:t>
            </a:r>
            <a:endParaRPr lang="en-US" dirty="0"/>
          </a:p>
        </p:txBody>
      </p:sp>
      <p:pic>
        <p:nvPicPr>
          <p:cNvPr id="12" name="Picture Placeholder 11" descr="IMG_0417-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 b="5710"/>
          <a:stretch>
            <a:fillRect/>
          </a:stretch>
        </p:blipFill>
        <p:spPr>
          <a:xfrm rot="10800000">
            <a:off x="1828800" y="503894"/>
            <a:ext cx="5486400" cy="3644153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80571" y="5256311"/>
            <a:ext cx="7776882" cy="950259"/>
          </a:xfrm>
        </p:spPr>
        <p:txBody>
          <a:bodyPr/>
          <a:lstStyle/>
          <a:p>
            <a:r>
              <a:rPr lang="en-US" dirty="0" smtClean="0"/>
              <a:t>PhD Computer Architecture   &amp;  BS/MS 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YOU live a better life by </a:t>
            </a:r>
          </a:p>
          <a:p>
            <a:r>
              <a:rPr lang="en-US" dirty="0" smtClean="0"/>
              <a:t>helping you determine your life goals and </a:t>
            </a:r>
          </a:p>
          <a:p>
            <a:r>
              <a:rPr lang="en-US" dirty="0" smtClean="0"/>
              <a:t>helping you achieve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2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Board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23" y="2135480"/>
            <a:ext cx="2903881" cy="348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7" y="2135482"/>
            <a:ext cx="3486328" cy="3486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0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Building, building, building!</a:t>
            </a:r>
          </a:p>
          <a:p>
            <a:r>
              <a:rPr lang="en-US" dirty="0" smtClean="0"/>
              <a:t>Working Product!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Test with a few people</a:t>
            </a:r>
          </a:p>
          <a:p>
            <a:pPr lvl="1"/>
            <a:r>
              <a:rPr lang="en-US" dirty="0" smtClean="0"/>
              <a:t>Improve Product</a:t>
            </a:r>
          </a:p>
          <a:p>
            <a:pPr lvl="1"/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76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New </a:t>
            </a:r>
            <a:r>
              <a:rPr lang="en-US" dirty="0" smtClean="0"/>
              <a:t>Year!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4038600"/>
            <a:ext cx="1435100" cy="12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325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32</TotalTime>
  <Words>67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Life</vt:lpstr>
      <vt:lpstr>Alex &amp; Nikil</vt:lpstr>
      <vt:lpstr>Mission</vt:lpstr>
      <vt:lpstr>Vision Board</vt:lpstr>
      <vt:lpstr>Progress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</dc:title>
  <dc:creator>Nikil Viswanathan</dc:creator>
  <cp:lastModifiedBy>Nikil Viswanathan</cp:lastModifiedBy>
  <cp:revision>4</cp:revision>
  <dcterms:created xsi:type="dcterms:W3CDTF">2013-01-03T19:29:33Z</dcterms:created>
  <dcterms:modified xsi:type="dcterms:W3CDTF">2013-01-03T20:01:37Z</dcterms:modified>
</cp:coreProperties>
</file>