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84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15.81396" units="1/cm"/>
          <inkml:channelProperty channel="Y" name="resolution" value="116.28866" units="1/cm"/>
          <inkml:channelProperty channel="T" name="resolution" value="1" units="1/dev"/>
        </inkml:channelProperties>
      </inkml:inkSource>
      <inkml:timestamp xml:id="ts0" timeString="2023-12-13T23:39:39.360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 contextRef="#ctx0" brushRef="#br0">327 1367 0,'0'0'16,"12"0"-16,0 12 15,22-1 1,1 12-16,24 0 15,11 12 1,0-12-16,0 1 16,0-1-1,-1-12 1,-10 1-16,11-24 16,0 12-1,0-11-15,-12-1 16,0 1-1,1-1-15,-1 0 16,12-11 0,-24 0-16,-11-12 15,24 1 1,-1-1-16,-11 0 16,11-11-1,-12-1-15,-11 1 16,-11 11-1,-1 1-15,0-1 16,1 0 0,-1 0-1,0 1-15,1-13 16,-13 1 0,1 0-16,-12 11 15,0-11 1,0 11-16,0-11 15,0-1 1,-12 12-16,1-11 16,-1 11-1,0-11-15,-11 11 16,0 1 0,-1-1-16,1 12 15,0-12 1,-12 0-16,11 0 15,1 12 1,-12 0-16,-11-12 16,11 12-1,-12 0 1,0 0-16,1 0 16,-1 0-1,-11-1-15,-1 24 16,1 0-1,0 12-15,11-12 16,12 0 0,-11 0-16,-1 0 15,0 0 1,1 12-16,-13-1 16,1 1-1,12 11-15,-13 0 16,1 0-1,23 0 1,0 1-16,0-13 16,12 12-1,-12 0-15,0 1 16,0-1 0,0 0-16,0 0 15,0 0 1,12-11-16,-1-1 15,13 1 1,-13 0-16,1-1 16,0 1-1,-1 11-15,13 0 16,-13 0 0,13 0-16,-13 1 15,13-1 1,-1 11-1,0-10-15,1-1 16,-1 0 0,0 0-16,1 0 15,11 0 1,0 1-16,0-1 16,0 0-1,11 0-15,-11 0 16,12 0-1,-12 1-15,0-13 16,0 12 0,12 0-16,-1 1 15,-11-13 1,12 12-16,-12-11 16,12 11-1,-1 0-15,1 0 16,0 1-1,-1-1-15,1-12 16,0 1 0,-1 11-16,1 0 15,0-11 1,-1-1 0,1 1-16,0 11 15,-1-11 1,1 11-16,0-12 15,-1 1 1,1 0-16,11 11 16,1-12-1,11 13-15,-1-1 16,-10 0 0,11-12-16,-12 1 15,0 0 1,1-1-16,-1 1 15,-11-1 1,-1-11 0</inkml:trace>
  <inkml:trace contextRef="#ctx0" brushRef="#br0" timeOffset="-1620.1328">1062-92 0,'0'0'0,"0"0"15,0 0 1,0 0-16,0 0 16,0 0-16,0 0 15,0 0 1,0 0 0,0 0-16,0 0 15,0 0 1,0 0-16,-12 0 15,0 0 1,-11 0-16,0 0 16,-24 0-1,0 0-15,1 0 16,-1 11 0,-11 13-16,0-1 15,-1 0 1,24-12-16,12 13 15,0-1 1,-12 0-16,-12 0 16,0 23-1,12-11 1,-11 0-16,-1 11 16,12-11-1,0-12-15,0 0 16,12 0-1,-12 12-15,0 12 16,0-1 0,0 0-16,12 12 15,11 0 1,0-12-16,12-11 16,0 0-1,12 0-15,-12-1 16,12 1-1,-1-12-15,1 23 16,0-22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84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15.81396" units="1/cm"/>
          <inkml:channelProperty channel="Y" name="resolution" value="116.28866" units="1/cm"/>
          <inkml:channelProperty channel="T" name="resolution" value="1" units="1/dev"/>
        </inkml:channelProperties>
      </inkml:inkSource>
      <inkml:timestamp xml:id="ts0" timeString="2023-12-13T23:47:29.020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 contextRef="#ctx0" brushRef="#br0">9-23 0,'0'0'0,"0"0"16,0 0-16,0 0 16,0 0-1,0 0 1,0 0-16,0 0 16,0 0-1,0 0-15,0 0 16,0 0-1,0 0-15,0 0 16,0 0 0,0 0-16,0 0 15,0 0 1,0 0-16,0 0 16,0 0-1,0 0 1,0 0-16,0 0 15,0 0 1,0 0-16,0 17 16,0 19-1,0 0-15,-10 18 16,-1-1 0,1 10-16,10 17 15,0 19 1,0 8-16,0-17 15,10-1 1,1 9-16,-11 1 16,0-1-1,0-17-15,10 8 16,1-8 0,-1-1-16,-10 1 15,-10-10 1,20 10-1,1-1-15,-1-8 16,1-10 0,-11 1-16,0-9 15,0-1 1,10 10-16,-10-1 16,11-17-1,-1-9-15,-10-9 16,0 0-1,0-10-15,0-8 16,0 0 0,0 0-16,0 0 15,0 0 1</inkml:trace>
  <inkml:trace contextRef="#ctx0" brushRef="#br0" timeOffset="1838.145">-286 316 0,'0'0'16,"0"0"-16,0 0 15,0 0 1,0 0-16,0 0 15,0 0 1,0 0-16,0 0 16,0 0-1,0 0-15,0 0 16,0 0 0,0-9-16,11 1 15,-1-1 1,-10 0-16,106-152 15,-106 161 1,10-9 0,1 0-16,-1 0 15,1-9 1,10 0-16,-11 0 16,1 9-1,10-9-15,-10 9 16,10-8-1,-11-1-15,1 0 16,-1 9 0,1 0-16,-1 0 15,1 0 1,-1 0-16,1 0 16,-11 9-1,0 0-15,0 0 16,0 0-1,0 0 1,0 0-16,0 0 16,0 0-16,0 0 15,10 0 1,1 9 0,-1 9-16,11 0 15,0 0 1,1 9-16,-1-1 15,0 1 1,0 0-16,0 9 16,0-9-1,0-1-15,-11 1 16,1-18 0,-1 9-16,1-9 15,0 0 1,-1 0-16,-10 0 15,0-9 1,0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84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15.81396" units="1/cm"/>
          <inkml:channelProperty channel="Y" name="resolution" value="116.28866" units="1/cm"/>
          <inkml:channelProperty channel="T" name="resolution" value="1" units="1/dev"/>
        </inkml:channelProperties>
      </inkml:inkSource>
      <inkml:timestamp xml:id="ts0" timeString="2023-12-13T23:45:23.871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 contextRef="#ctx0" brushRef="#br0">547 9543 0,'0'0'16,"12"0"-16,0 12 15,22-1 1,1 12-16,24 0 15,11 12 1,0-12-16,0 1 16,0-1-1,-1-12 1,-10 1-16,11-24 16,0 12-1,0-11-15,-12-1 16,0 1-1,1-1-15,-1 0 16,12-11 0,-24 0-16,-11-12 15,24 1 1,-1-1-16,-11 0 16,11-11-1,-12-1-15,-11 1 16,-11 11-1,-1 1-15,0-1 16,1 0 0,-1 0-1,0 1-15,1-13 16,-13 1 0,1 0-16,-12 11 15,0-11 1,0 11-16,0-11 15,0-1 1,-12 12-16,1-11 16,-1 11-1,0-11-15,-11 11 16,0 1 0,-1-1-16,1 12 15,0-12 1,-12 0-16,11 0 15,1 12 1,-12 0-16,-11-12 16,11 12-1,-12 0 1,0 0-16,1 0 16,-1 0-1,-11-1-15,-1 24 16,1 0-1,0 12-15,11-12 16,12 0 0,-11 0-16,-1 0 15,0 0 1,1 12-16,-13-1 16,1 1-1,12 11-15,-13 0 16,1 0-1,23 0 1,0 1-16,0-13 16,12 12-1,-12 0-15,0 1 16,0-1 0,0 0-16,0 0 15,0 0 1,12-11-16,-1-1 15,13 1 1,-13 0-16,1-1 16,0 1-1,-1 11-15,13 0 16,-13 0 0,13 0-16,-13 1 15,13-1 1,-1 11-1,0-10-15,1-1 16,-1 0 0,0 0-16,1 0 15,11 0 1,0 1-16,0-1 16,0 0-1,11 0-15,-11 0 16,12 0-1,-12 1-15,0-13 16,0 12 0,12 0-16,-1 1 15,-11-13 1,12 12-16,-12-11 16,12 11-1,-1 0-15,1 0 16,0 1-1,-1-1-15,1-12 16,0 1 0,-1 11-16,1 0 15,0-11 1,-1-1 0,1 1-16,0 11 15,-1-11 1,1 11-16,0-12 15,-1 1 1,1 0-16,11 11 16,1-12-1,11 13-15,-1-1 16,-10 0 0,11-12-16,-12 1 15,0 0 1,1-1-16,-1 1 15,-11-1 1,-1-11 0</inkml:trace>
  <inkml:trace contextRef="#ctx0" brushRef="#br0" timeOffset="1">1282 8084 0,'0'0'0,"0"0"15,0 0 1,0 0-16,0 0 16,0 0-16,0 0 15,0 0 1,0 0 0,0 0-16,0 0 15,0 0 1,0 0-16,-12 0 15,0 0 1,-11 0-16,0 0 16,-24 0-1,0 0-15,1 0 16,-1 11 0,-11 13-16,0-1 15,-1 0 1,24-12-16,12 13 15,0-1 1,-12 0-16,-12 0 16,0 23-1,12-11 1,-11 0-16,-1 11 16,12-11-1,0-12-15,0 0 16,12 0-1,-12 12-15,0 12 16,0-1 0,0 0-16,12 12 15,11 0 1,0-12-16,12-11 16,0 0-1,12 0-15,-12-1 16,12 1-1,-1-12-15,1 23 16,0-22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84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15.81396" units="1/cm"/>
          <inkml:channelProperty channel="Y" name="resolution" value="116.28866" units="1/cm"/>
          <inkml:channelProperty channel="T" name="resolution" value="1" units="1/dev"/>
        </inkml:channelProperties>
      </inkml:inkSource>
      <inkml:timestamp xml:id="ts0" timeString="2023-12-13T23:42:28.606"/>
    </inkml:context>
    <inkml:brush xml:id="br0">
      <inkml:brushProperty name="width" value="0.05833" units="cm"/>
      <inkml:brushProperty name="height" value="0.05833" units="cm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 contextRef="#ctx0" brushRef="#br0">4981 8501 0,'0'0'0,"0"0"0,0 0 16,0 0 0,0 0-1,0 0-15,0 0 16,0 0 0,0 0-16,0 0 15,0 0 1,0 0-16,0 0 15,0 0 1,0 0-16,0 0 16,0 0-1,12 0-15,0 0 16,-1 0 0,13 0-16,-1 0 15,-11 0 1,11 0-16,-11 0 15,11 0 1,0 0 0,1 0-16,-1 0 15,12 0 1,-12 0-16,0 0 16,1 0-1,-1 0-15,-11 0 16,-1 0-1,13 0-15,-13 0 16,13 0 0,-13 0-16,13 0 15,-13 0 1,1 0-16,-12 0 16,12 0-1,-12 0-15,0 0 16,0 0-1,0 0-15,0 0 16,0 0 0,0 0-1,0 0-15,0 0 16,0 0 0,0 0-16,0 0 15,0 0 1,0 0-16,0 0 15,0 0 1,0 0-16,-12 0 16,-11 0-1,-1 0-15,1 0 16,0 0 0,-1 0-16,1 0 15,-12 0 1,0 0-1,12 11-15,0-11 16,-1 0 0,1 0-16,0 12 15,-1-12 1,13 0-16,-1 0 16,0 0-1,1 0-15,-1 0 16,0 0-1,1 0-15,-1 0 16,12 0 0,-12 0-16,12 0 15,0 0 1,0 0-16,0 0 16,0 0-1,-11 12-15,-1-1 16,12-11-1,0 0-15,0 12 16,0-1 0,0 13-1,0-1-15,-12 0 16,12 12 0,0-12-16,0 0 15,-11 0 1,-1 12-16,0 0 15,12-1 1,0 1-16,0 0 16,0-12-1,0 0-15,0 0 16,0-11 0,0 11-16,0 0 15,0-11 1,0 11-1,0-11-15,0-1 16,0-11 0,0 12-16,0-12 15,0 0 1,0 0-16,0 0 16,0 0-1,0 0-15,0 0 16,0 0-1,0 0-15,0 0 16,0 0 0,0 0-16,0 0 15,0 0 1,0 0-16,0 0 16,0 0-1,0 0 1,0 0-16,0 0 15,0 0 1,0 0-16,0 0 16,0 0-1,12 0-15,0 0 16,-1 0 0,1-12-16,0 1 15,-1-1 1,13 0-16,-13 1 15,13-1 1,-13 1-16,1-1 16,11 0-1,-11 12-15,0 0 16,-1-11 0,13 11-16,-1 0 15,-11-12 1,11 12-1,-12-11-15,1 11 16,0 0 0,-1 0-16,1 0 15,0 0 1,-1 0-16,1 0 16,11 0-1,-11 0-15,0 0 16,-1 0-1,13 0-15,-13 0 16,13 0 0,-13 0-16,13 11 15,-13-11 1,1 0-16,0 12 16,-1-1-1,1-11-15,0 12 16,-12 0-1,0-12 1,0 0-16,0 0 16,0 0-1,0 11-15,0 1 16,0-1 0,0 1-16,0 0 15,0 11 1,0-12-16,0 1 15,0-1 1,0 1-16,-12 0 16,12-1-1,-12 12-15,1-11 16,-1-1 0,0 1-16,1 0 15,-1-1 1,0 12-1,1-11-15,-1 0 16,0 11 0,-11-12-16,0 1 15,-1-1 1,1 1-16,0 0 16,-1-1-1,1 1-15,0-1 16,0 1-1,-1 0-15,13-1 16,-1 1 0,0-1-16,1 1 15,-13-1 1,13 1 0,-1-12-16,0 12 15,1-12 1,-1 0-16,12 0 15,0 0 1,0 0-16</inkml:trace>
  <inkml:trace contextRef="#ctx0" brushRef="#br1" timeOffset="169444.6588">4563 9623 0,'0'0'16,"12"0"-16,0 12 15,22-1 1,1 12-16,24 0 15,11 12 1,0-12-16,0 1 16,0-1-1,-1-12 1,-10 1-16,11-24 16,0 12-1,0-11-15,-12-1 16,0 1-1,1-1-15,-1 0 16,12-11 0,-24 0-16,-11-12 15,24 1 1,-1-1-16,-11 0 16,11-11-1,-12-1-15,-11 1 16,-11 11-1,-1 1-15,0-1 16,1 0 0,-1 0-1,0 1-15,1-13 16,-13 1 0,1 0-16,-12 11 15,0-11 1,0 11-16,0-11 15,0-1 1,-12 12-16,1-11 16,-1 11-1,0-11-15,-11 11 16,0 1 0,-1-1-16,1 12 15,0-12 1,-12 0-16,11 0 15,1 12 1,-12 0-16,-11-12 16,11 12-1,-12 0 1,0 0-16,1 0 16,-1 0-1,-11-1-15,-1 24 16,1 0-1,0 12-15,11-12 16,12 0 0,-11 0-16,-1 0 15,0 0 1,1 12-16,-13-1 16,1 1-1,12 11-15,-13 0 16,1 0-1,23 0 1,0 1-16,0-13 16,12 12-1,-12 0-15,0 1 16,0-1 0,0 0-16,0 0 15,0 0 1,12-11-16,-1-1 15,13 1 1,-13 0-16,1-1 16,0 1-1,-1 11-15,13 0 16,-13 0 0,13 0-16,-13 1 15,13-1 1,-1 11-1,0-10-15,1-1 16,-1 0 0,0 0-16,1 0 15,11 0 1,0 1-16,0-1 16,0 0-1,11 0-15,-11 0 16,12 0-1,-12 1-15,0-13 16,0 12 0,12 0-16,-1 1 15,-11-13 1,12 12-16,-12-11 16,12 11-1,-1 0-15,1 0 16,0 1-1,-1-1-15,1-12 16,0 1 0,-1 11-16,1 0 15,0-11 1,-1-1 0,1 1-16,0 11 15,-1-11 1,1 11-16,0-12 15,-1 1 1,1 0-16,11 11 16,1-12-1,11 13-15,-1-1 16,-10 0 0,11-12-16,-12 1 15,0 0 1,1-1-16,-1 1 15,-11-1 1,-1-11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84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15.81396" units="1/cm"/>
          <inkml:channelProperty channel="Y" name="resolution" value="116.28866" units="1/cm"/>
          <inkml:channelProperty channel="T" name="resolution" value="1" units="1/dev"/>
        </inkml:channelProperties>
      </inkml:inkSource>
      <inkml:timestamp xml:id="ts0" timeString="2023-12-13T23:47:34.202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 contextRef="#ctx0" brushRef="#br0">46 0 0,'0'0'16,"0"0"-16,0 0 15,0 0 1,0 0-16,0 0 16,0 0-1,0 0-15,0 0 16,0 0 0,0 0-1,0 0-15,0 0 16,0 0-1,0 0-15,0 0 16,0 0 0,0 0-16,0 19 15,0 1 1,0 8-16,0 11 16,0-1-1,0 1-15,0 9 16,7 9-1,-7 10-15,0-9 16,8 19 0,-8 0-16,7-10 15,1 0 1,-1-9 0,-7 9-16,8 0 15,-8 20-15,0-20 16,7 10-1,1-10 1,7-10-16,-8 1 16,-7 0-1,8-1-15,0 1 16,-1 0 0,1-1-16,-1-9 15,1 0 1,-1 0-16,1-9 15,-1 9 1,1-10-16,-1 10 16,1 0-1,0 0 1,-1 0-16,1 0 16,-1-19-16,-7 0 15,0 0 1,0-10-1,0-10-15,0 1 16,0 0 0,0-10-16,0 0 15,0 9 1,0-9-16,0 0 16,0 0-1,0 0-15,0 0 16,0 0-1,0 0-15,0 0 16,0 0 0,-15-9-16,0-1 15,0 0 1,0-9 0,-8 0-16,8-10 15,-8 0-15,8 1 16,0-1-1,0 0 1,-7-10-16,7 11 16,-1-1-1,9 10-15,-1-1 16,1 11 0,-1-1-16,8 1 15,0 9 1,0 0-16,0 0 15,0-10 1,0 10-16,0 0 16,0 0-1,0 0-15,0 0 16,8 0 0,-1 10-16,8-1 15,1 10 1,6 1-16,1-1 15,-1 10 1,1 9 0,7 10-16,0-19 15,-7 9 1,0-9-16,-8-10 16,0 1-1,-8-1-15,1-10 16,-1 1-1,1 0-15,0-1 16,-8 1 0,7-1-16,-7 1 15,0-10 1,0 0-16,0 0 16,0 0-1,0 0 1,0 0-16,0 0 15,0 0 1,8-10-16,7 1 16,0-1-16,0-9 15,0-10 1,0 0 0,8-19-16,-8 10 15,7-10 1,-7 9-16,1 11 15,-9-1 1,1 10-16,-1-1 16,1 11-1,-8-1-15,0 1 16,0 9 0,0 0-16,0 0 15,0-10 1,-8 10-16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84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15.81396" units="1/cm"/>
          <inkml:channelProperty channel="Y" name="resolution" value="116.28866" units="1/cm"/>
          <inkml:channelProperty channel="T" name="resolution" value="1" units="1/dev"/>
        </inkml:channelProperties>
      </inkml:inkSource>
      <inkml:timestamp xml:id="ts0" timeString="2023-12-13T23:44:42.965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 contextRef="#ctx0" brushRef="#br0">327 1367 0,'0'0'16,"12"0"-16,0 12 15,22-1 1,1 12-16,24 0 15,11 12 1,0-12-16,0 1 16,0-1-1,-1-12 1,-10 1-16,11-24 16,0 12-1,0-11-15,-12-1 16,0 1-1,1-1-15,-1 0 16,12-11 0,-24 0-16,-11-12 15,24 1 1,-1-1-16,-11 0 16,11-11-1,-12-1-15,-11 1 16,-11 11-1,-1 1-15,0-1 16,1 0 0,-1 0-1,0 1-15,1-13 16,-13 1 0,1 0-16,-12 11 15,0-11 1,0 11-16,0-11 15,0-1 1,-12 12-16,1-11 16,-1 11-1,0-11-15,-11 11 16,0 1 0,-1-1-16,1 12 15,0-12 1,-12 0-16,11 0 15,1 12 1,-12 0-16,-11-12 16,11 12-1,-12 0 1,0 0-16,1 0 16,-1 0-1,-11-1-15,-1 24 16,1 0-1,0 12-15,11-12 16,12 0 0,-11 0-16,-1 0 15,0 0 1,1 12-16,-13-1 16,1 1-1,12 11-15,-13 0 16,1 0-1,23 0 1,0 1-16,0-13 16,12 12-1,-12 0-15,0 1 16,0-1 0,0 0-16,0 0 15,0 0 1,12-11-16,-1-1 15,13 1 1,-13 0-16,1-1 16,0 1-1,-1 11-15,13 0 16,-13 0 0,13 0-16,-13 1 15,13-1 1,-1 11-1,0-10-15,1-1 16,-1 0 0,0 0-16,1 0 15,11 0 1,0 1-16,0-1 16,0 0-1,11 0-15,-11 0 16,12 0-1,-12 1-15,0-13 16,0 12 0,12 0-16,-1 1 15,-11-13 1,12 12-16,-12-11 16,12 11-1,-1 0-15,1 0 16,0 1-1,-1-1-15,1-12 16,0 1 0,-1 11-16,1 0 15,0-11 1,-1-1 0,1 1-16,0 11 15,-1-11 1,1 11-16,0-12 15,-1 1 1,1 0-16,11 11 16,1-12-1,11 13-15,-1-1 16,-10 0 0,11-12-16,-12 1 15,0 0 1,1-1-16,-1 1 15,-11-1 1,-1-11 0</inkml:trace>
  <inkml:trace contextRef="#ctx0" brushRef="#br0" timeOffset="1">1062-92 0,'0'0'0,"0"0"15,0 0 1,0 0-16,0 0 16,0 0-16,0 0 15,0 0 1,0 0 0,0 0-16,0 0 15,0 0 1,0 0-16,-12 0 15,0 0 1,-11 0-16,0 0 16,-24 0-1,0 0-15,1 0 16,-1 11 0,-11 13-16,0-1 15,-1 0 1,24-12-16,12 13 15,0-1 1,-12 0-16,-12 0 16,0 23-1,12-11 1,-11 0-16,-1 11 16,12-11-1,0-12-15,0 0 16,12 0-1,-12 12-15,0 12 16,0-1 0,0 0-16,12 12 15,11 0 1,0-12-16,12-11 16,0 0-1,12 0-15,-12-1 16,12 1-1,-1-12-15,1 23 16,0-22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12-13T23:43:05.534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  <inkml:context xml:id="ctx1">
      <inkml:inkSource xml:id="inkSrc1">
        <inkml:traceFormat>
          <inkml:channel name="X" type="integer" max="3984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15.81396" units="1/cm"/>
          <inkml:channelProperty channel="Y" name="resolution" value="116.28866" units="1/cm"/>
          <inkml:channelProperty channel="T" name="resolution" value="1" units="1/dev"/>
        </inkml:channelProperties>
      </inkml:inkSource>
      <inkml:timestamp xml:id="ts1" timeString="2023-12-13T23:45:57.116"/>
    </inkml:context>
  </inkml:definitions>
  <inkml:trace contextRef="#ctx0" brushRef="#br0">3765 585 0</inkml:trace>
  <inkml:trace contextRef="#ctx1" brushRef="#br0">2236 831 0,'0'0'0,"0"0"16,0 0-1,0 0-15,0 0 16,0 0-1,0 0-15,0 0 16,0 0 0,0 0-16,0 0 15,0 0 1,0 0-16,0 0 16,0 0-1,0 0-15,0 0 16,0 0-1,0 0-15,0 0 16,0 0 0,0 0-1,5 0-15,0 0 16,-1 0 0,1 0-16,0 0 15,0 0 1,0 0-16,9 0 15,1 0 1,4 0-16,5 0 16,1 0-1,-1 0-15,0 0 16,-5 0 0,-4 0-16,4 0 15,1 0 1,4 0-16,5 0 15,5 0 1,0 0 0,0 0-16,-10 0 15,-5 0 1,5 0-16,1 0 16,-1 0-1,5-10-15,5 0 16,-5 10-1,0 0-15,-5 0 16,-5 0 0,6 0-16,-1-10 15,0-1 1,10 1-16,5 0 16,-5 10-1,-10 0-15,-5 0 16,5 0-1,1-10-15,4 0 16,-5 0 0,10-1-1,-5 1-15,-5 10 16,-5 0 0,6 0-16,-6-10 15,0 0 1,-4 10-16,-5 0 15,-1 0 1,1 0-16,-5 0 16,0 0-1,-5 0-15,0 0 16,0 0 0,0 0-16,0 0 15,0 0 1,0 0-16,0 0 15,0 0 1,0 0-16,0 0 16,0 0-1,0-10-15,-5 0 16,-5-1 0,0 1-1,1 0-15,-6 0 16,-4-11-16,-1 11 15,1 0 1,0 0 0,-1 0-16,1 0 15,-5-1 1,9 1-16,1 0 16,-1 10-1,1 0-15,4 0 16,5 0-1,0 0-15,0 0 16,1 0 0,-1 0-16,0 0 15,5 0 1,0 0-16,0 0 16,0 0-1,0 0 1,0 0-16,0 0 15,0 0 1,0 0-16,0 0 16,0 0-1,5 0-15,4 0 16,1 0 0,5 10-16,-1 0 15,6 1 1,-1-1-16,5 0 15,0 10 1,-4-10-16,4 11 16,-5-11-1,1 10-15,-1-9 16,-4-1 0,-1 0-1,-4 0-15,-1-10 16,1 0-1,0 10-15,0 0 16,-1-10 0,-4 0-16,0 0 15,0 0 1,-5 0-16,0 0 16,0 0-1,0 0-15,0 0 16,0 0-1,0 0-15,0 0 16,0 0 0,0 0-16,0 0 15,0 0 1,0 11-16,-5 9 16,-5 0-1,1 1 1,-1 9-16,0-9 15,-4 9 1,-6 1-16,6-1 16,-1-9-1,1-1-15,-1 0 16,1-10 0,9 1-16,0-1 15,0 0 1,5-10-16,-5 10 15,5-10 1,0 0-16,-5 0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84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15.81396" units="1/cm"/>
          <inkml:channelProperty channel="Y" name="resolution" value="116.28866" units="1/cm"/>
          <inkml:channelProperty channel="T" name="resolution" value="1" units="1/dev"/>
        </inkml:channelProperties>
      </inkml:inkSource>
      <inkml:timestamp xml:id="ts0" timeString="2023-12-13T23:45:04.242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 contextRef="#ctx0" brushRef="#br0">4118 1344 0,'0'0'16,"12"0"-16,0 12 15,22-1 1,1 12-16,24 0 15,11 12 1,0-12-16,0 1 16,0-1-1,-1-12 1,-10 1-16,11-24 16,0 12-1,0-11-15,-12-1 16,0 1-1,1-1-15,-1 0 16,12-11 0,-24 0-16,-11-12 15,24 1 1,-1-1-16,-11 0 16,11-11-1,-12-1-15,-11 1 16,-11 11-1,-1 1-15,0-1 16,1 0 0,-1 0-1,0 1-15,1-13 16,-13 1 0,1 0-16,-12 11 15,0-11 1,0 11-16,0-11 15,0-1 1,-12 12-16,1-11 16,-1 11-1,0-11-15,-11 11 16,0 1 0,-1-1-16,1 12 15,0-12 1,-12 0-16,11 0 15,1 12 1,-12 0-16,-11-12 16,11 12-1,-12 0 1,0 0-16,1 0 16,-1 0-1,-11-1-15,-1 24 16,1 0-1,0 12-15,11-12 16,12 0 0,-11 0-16,-1 0 15,0 0 1,1 12-16,-13-1 16,1 1-1,12 11-15,-13 0 16,1 0-1,23 0 1,0 1-16,0-13 16,12 12-1,-12 0-15,0 1 16,0-1 0,0 0-16,0 0 15,0 0 1,12-11-16,-1-1 15,13 1 1,-13 0-16,1-1 16,0 1-1,-1 11-15,13 0 16,-13 0 0,13 0-16,-13 1 15,13-1 1,-1 11-1,0-10-15,1-1 16,-1 0 0,0 0-16,1 0 15,11 0 1,0 1-16,0-1 16,0 0-1,11 0-15,-11 0 16,12 0-1,-12 1-15,0-13 16,0 12 0,12 0-16,-1 1 15,-11-13 1,12 12-16,-12-11 16,12 11-1,-1 0-15,1 0 16,0 1-1,-1-1-15,1-12 16,0 1 0,-1 11-16,1 0 15,0-11 1,-1-1 0,1 1-16,0 11 15,-1-11 1,1 11-16,0-12 15,-1 1 1,1 0-16,11 11 16,1-12-1,11 13-15,-1-1 16,-10 0 0,11-12-16,-12 1 15,0 0 1,1-1-16,-1 1 15,-11-1 1,-1-11 0</inkml:trace>
  <inkml:trace contextRef="#ctx0" brushRef="#br0" timeOffset="1">4853-115 0,'0'0'0,"0"0"15,0 0 1,0 0-16,0 0 16,0 0-16,0 0 15,0 0 1,0 0 0,0 0-16,0 0 15,0 0 1,0 0-16,-12 0 15,0 0 1,-11 0-16,0 0 16,-24 0-1,0 0-15,1 0 16,-1 11 0,-11 13-16,0-1 15,-1 0 1,24-12-16,12 13 15,0-1 1,-12 0-16,-12 0 16,0 23-1,12-11 1,-11 0-16,-1 11 16,12-11-1,0-12-15,0 0 16,12 0-1,-12 12-15,0 12 16,0-1 0,0 0-16,12 12 15,11 0 1,0-12-16,12-11 16,0 0-1,12 0-15,-12-1 16,12 1-1,-1-12-15,1 23 16,0-22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84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15.81396" units="1/cm"/>
          <inkml:channelProperty channel="Y" name="resolution" value="116.28866" units="1/cm"/>
          <inkml:channelProperty channel="T" name="resolution" value="1" units="1/dev"/>
        </inkml:channelProperties>
      </inkml:inkSource>
      <inkml:timestamp xml:id="ts0" timeString="2023-12-13T23:45:12.051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 contextRef="#ctx0" brushRef="#br0">118 5490 0,'0'0'16,"12"0"-16,0 12 15,22-1 1,1 12-16,24 0 15,11 12 1,0-12-16,0 1 16,0-1-1,-1-12 1,-10 1-16,11-24 16,0 12-1,0-11-15,-12-1 16,0 1-1,1-1-15,-1 0 16,12-11 0,-24 0-16,-11-12 15,24 1 1,-1-1-16,-11 0 16,11-11-1,-12-1-15,-11 1 16,-11 11-1,-1 1-15,0-1 16,1 0 0,-1 0-1,0 1-15,1-13 16,-13 1 0,1 0-16,-12 11 15,0-11 1,0 11-16,0-11 15,0-1 1,-12 12-16,1-11 16,-1 11-1,0-11-15,-11 11 16,0 1 0,-1-1-16,1 12 15,0-12 1,-12 0-16,11 0 15,1 12 1,-12 0-16,-11-12 16,11 12-1,-12 0 1,0 0-16,1 0 16,-1 0-1,-11-1-15,-1 24 16,1 0-1,0 12-15,11-12 16,12 0 0,-11 0-16,-1 0 15,0 0 1,1 12-16,-13-1 16,1 1-1,12 11-15,-13 0 16,1 0-1,23 0 1,0 1-16,0-13 16,12 12-1,-12 0-15,0 1 16,0-1 0,0 0-16,0 0 15,0 0 1,12-11-16,-1-1 15,13 1 1,-13 0-16,1-1 16,0 1-1,-1 11-15,13 0 16,-13 0 0,13 0-16,-13 1 15,13-1 1,-1 11-1,0-10-15,1-1 16,-1 0 0,0 0-16,1 0 15,11 0 1,0 1-16,0-1 16,0 0-1,11 0-15,-11 0 16,12 0-1,-12 1-15,0-13 16,0 12 0,12 0-16,-1 1 15,-11-13 1,12 12-16,-12-11 16,12 11-1,-1 0-15,1 0 16,0 1-1,-1-1-15,1-12 16,0 1 0,-1 11-16,1 0 15,0-11 1,-1-1 0,1 1-16,0 11 15,-1-11 1,1 11-16,0-12 15,-1 1 1,1 0-16,11 11 16,1-12-1,11 13-15,-1-1 16,-10 0 0,11-12-16,-12 1 15,0 0 1,1-1-16,-1 1 15,-11-1 1,-1-11 0</inkml:trace>
  <inkml:trace contextRef="#ctx0" brushRef="#br0" timeOffset="1">853 4031 0,'0'0'0,"0"0"15,0 0 1,0 0-16,0 0 16,0 0-16,0 0 15,0 0 1,0 0 0,0 0-16,0 0 15,0 0 1,0 0-16,-12 0 15,0 0 1,-11 0-16,0 0 16,-24 0-1,0 0-15,1 0 16,-1 11 0,-11 13-16,0-1 15,-1 0 1,24-12-16,12 13 15,0-1 1,-12 0-16,-12 0 16,0 23-1,12-11 1,-11 0-16,-1 11 16,12-11-1,0-12-15,0 0 16,12 0-1,-12 12-15,0 12 16,0-1 0,0 0-16,12 12 15,11 0 1,0-12-16,12-11 16,0 0-1,12 0-15,-12-1 16,12 1-1,-1-12-15,1 23 16,0-22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84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15.81396" units="1/cm"/>
          <inkml:channelProperty channel="Y" name="resolution" value="116.28866" units="1/cm"/>
          <inkml:channelProperty channel="T" name="resolution" value="1" units="1/dev"/>
        </inkml:channelProperties>
      </inkml:inkSource>
      <inkml:timestamp xml:id="ts0" timeString="2023-12-13T23:49:23.096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 contextRef="#ctx0" brushRef="#br0">699 0 0,'0'0'16,"0"0"-1,0 0-15,0 0 16,0 0 0,0 0-16,0 0 15,0 0 1,0 0-16,0 0 15,0 0 1,0 0-16,0 0 16,0 0-1,0 0-15,0 0 16,0 0 0,0 0-1,-24 0-15,1 0 16,-12 12-1,-12-1-15,1 1 16,-12-1 0,11-11-16,-11 12 15,-1-12 1,13 12-16,11-1 16,-12 1-1,12-1-15,0-11 16,12 12-1,0-1-15,11-11 16,0 0 0,1 0-16,-1 0 15,12 0 1,-12 0 0,12 0-16,0 0 15,0 0 1,0 0-16,0 0 15,12 0 1,11 0-16,12 0 16,12-11-1,11 11-15,0 0 16,-11-12 0,0 12-16,-1 0 15,1-11 1,0-1-16,-13 1 15,13-1 1,-24 0-16,1 12 16,-13-11-1,13 11-15,-1 0 16,-11 0 0,-1 0-1,1 0-15,11 0 16,-11 0-1,0 0-15,-1 0 16,1 0 0,-12 0-16,0 0 15,0 0 1,0 0-16,0 0 16,0 0-1,0 0-15,0 0 16,0 0-1,0 0-15,0 0 16,0 0 0,0 0-16,0 11 15,0 13 1,0-1 0,0 11-16,-12 1 15,1 0 1,11 0-16,-12-1 15,0 1 1,1 0-16,-1 0 16,0-1-1,12-11-15,-11-11 16,11 11 0,-12-11-16,12-1 15,0 1 1,0-1-16,0 13 15,0-13 1</inkml:trace>
  <inkml:trace contextRef="#ctx0" brushRef="#br0" timeOffset="1407.799">699 104 0,'0'0'0,"0"0"16,0 0-1,0 0-15,0 0 16,0 0 0,0 0-16,0 0 15,0 0 1,0 0-16,0 0 16,0 0-1,0 0-15,0 0 16,0 0-1,0 0-15,-12 0 16,-11 23 0,-1 1-1,1-1-15,-24 0 16,1 23 0,-12 0-16,-1 1 15,13-12 1,11 11-16,-12 0 15,0 0 1,1-11-16,11 0 16,-12 11-1,-11 12-15,23-23 16,-291 289 0,326-324-16,0 0 15,-12 12 1,-11 11-16,-1 11 15,1 1 1,-12 11-16,-12 1 16,1-1-1,-12 12-15,-12 11 16,11-11 0,1 0-1,11-23-15,1 11 16,-1 1-1,12-13-15,0 1 16,-11 0 0,-1-1-16,0 13 15,-11-1 1,0 0-16,0 12 16,-1-23-1,24 0 1,12-1-16,-12 1 15,0 0 1,0 0-16,0-1 16,12-10-1,-1-1-15,-10 0 16,10 0 0,1 0-16,0 0 15,-12 0 1,11 1-16,1-1 15,11 0 1,1-12-16,-1 1 16,0 0-1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84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15.81396" units="1/cm"/>
          <inkml:channelProperty channel="Y" name="resolution" value="116.28866" units="1/cm"/>
          <inkml:channelProperty channel="T" name="resolution" value="1" units="1/dev"/>
        </inkml:channelProperties>
      </inkml:inkSource>
      <inkml:timestamp xml:id="ts0" timeString="2023-12-14T00:15:10.571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 contextRef="#ctx0" brushRef="#br0">327 1367 0,'0'0'16,"12"0"-16,0 12 15,22-1 1,1 12-16,24 0 15,11 12 1,0-12-16,0 1 16,0-1-1,-1-12 1,-10 1-16,11-24 16,0 12-1,0-11-15,-12-1 16,0 1-1,1-1-15,-1 0 16,12-11 0,-24 0-16,-11-12 15,24 1 1,-1-1-16,-11 0 16,11-11-1,-12-1-15,-11 1 16,-11 11-1,-1 1-15,0-1 16,1 0 0,-1 0-1,0 1-15,1-13 16,-13 1 0,1 0-16,-12 11 15,0-11 1,0 11-16,0-11 15,0-1 1,-12 12-16,1-11 16,-1 11-1,0-11-15,-11 11 16,0 1 0,-1-1-16,1 12 15,0-12 1,-12 0-16,11 0 15,1 12 1,-12 0-16,-11-12 16,11 12-1,-12 0 1,0 0-16,1 0 16,-1 0-1,-11-1-15,-1 24 16,1 0-1,0 12-15,11-12 16,12 0 0,-11 0-16,-1 0 15,0 0 1,1 12-16,-13-1 16,1 1-1,12 11-15,-13 0 16,1 0-1,23 0 1,0 1-16,0-13 16,12 12-1,-12 0-15,0 1 16,0-1 0,0 0-16,0 0 15,0 0 1,12-11-16,-1-1 15,13 1 1,-13 0-16,1-1 16,0 1-1,-1 11-15,13 0 16,-13 0 0,13 0-16,-13 1 15,13-1 1,-1 11-1,0-10-15,1-1 16,-1 0 0,0 0-16,1 0 15,11 0 1,0 1-16,0-1 16,0 0-1,11 0-15,-11 0 16,12 0-1,-12 1-15,0-13 16,0 12 0,12 0-16,-1 1 15,-11-13 1,12 12-16,-12-11 16,12 11-1,-1 0-15,1 0 16,0 1-1,-1-1-15,1-12 16,0 1 0,-1 11-16,1 0 15,0-11 1,-1-1 0,1 1-16,0 11 15,-1-11 1,1 11-16,0-12 15,-1 1 1,1 0-16,11 11 16,1-12-1,11 13-15,-1-1 16,-10 0 0,11-12-16,-12 1 15,0 0 1,1-1-16,-1 1 15,-11-1 1,-1-11 0</inkml:trace>
  <inkml:trace contextRef="#ctx0" brushRef="#br0" timeOffset="1">1062-92 0,'0'0'0,"0"0"15,0 0 1,0 0-16,0 0 16,0 0-16,0 0 15,0 0 1,0 0 0,0 0-16,0 0 15,0 0 1,0 0-16,-12 0 15,0 0 1,-11 0-16,0 0 16,-24 0-1,0 0-15,1 0 16,-1 11 0,-11 13-16,0-1 15,-1 0 1,24-12-16,12 13 15,0-1 1,-12 0-16,-12 0 16,0 23-1,12-11 1,-11 0-16,-1 11 16,12-11-1,0-12-15,0 0 16,12 0-1,-12 12-15,0 12 16,0-1 0,0 0-16,12 12 15,11 0 1,0-12-16,12-11 16,0 0-1,12 0-15,-12-1 16,12 1-1,-1-12-15,1 23 16,0-22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84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15.81396" units="1/cm"/>
          <inkml:channelProperty channel="Y" name="resolution" value="116.28866" units="1/cm"/>
          <inkml:channelProperty channel="T" name="resolution" value="1" units="1/dev"/>
        </inkml:channelProperties>
      </inkml:inkSource>
      <inkml:timestamp xml:id="ts0" timeString="2023-12-13T23:41:10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 contextRef="#ctx0" brushRef="#br0">0 0 0,'0'0'0,"0"0"15,0 0-15,0 0 16,0 0 0,0 0-16,0 0 15,0 0 1,0 0-16,0 0 15,0 0 1,0 0-16,0 0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84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15.81396" units="1/cm"/>
          <inkml:channelProperty channel="Y" name="resolution" value="116.28866" units="1/cm"/>
          <inkml:channelProperty channel="T" name="resolution" value="1" units="1/dev"/>
        </inkml:channelProperties>
      </inkml:inkSource>
      <inkml:timestamp xml:id="ts0" timeString="2023-12-14T00:15:10.573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 contextRef="#ctx0" brushRef="#br0">0 0 0,'0'0'0,"0"0"15,0 0-15,0 0 16,0 0 0,0 0-16,0 0 15,0 0 1,0 0-16,0 0 15,0 0 1,0 0-16,0 0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84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15.81396" units="1/cm"/>
          <inkml:channelProperty channel="Y" name="resolution" value="116.28866" units="1/cm"/>
          <inkml:channelProperty channel="T" name="resolution" value="1" units="1/dev"/>
        </inkml:channelProperties>
      </inkml:inkSource>
      <inkml:timestamp xml:id="ts0" timeString="2023-12-14T00:15:10.574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 contextRef="#ctx0" brushRef="#br0">108 111 0,'0'0'0,"0"0"16,0 0-1,0 0-15,0 0 16,0 0-1,0 0-15,0 0 16,0 0 0,0 0-16,0 0 15,0 0 1,0 0-16,0 0 16,-12 0-1,12 0 1,-12 0-16,1 0 15,-1 0 1,0 0-16,12 0 16,-11 11-1,-1 1-15,12-12 16,-12 11 0,1 1-16,11 11 15,0 0 1,0 0-16,0 1 15,0-1 1,0 12-16,0-12 16,11 1-1,-11 11-15,0-12 16,12 11 0,-12-22-1,0 11-15,0-11 16,12-1-1,-12 1-15,11 0 16,1-1 0,0 1-16,-1-1 15,1 1 1,0-1-16,-1 1 16,1 0-1,0-1-15,11 1 16,0-12-1,1 0-15,-2 0 16,1 0 0,0 0-16,1 0 15,-1-12 1,0 1 0,1 11-16,-13-12 15,1 0 1,0 1-16,11-1 15,-11 1 1,-1-1-16,1 1 16,0-13-1,-1 1-15,1 12 16,0-13 0,-12 13-16,11-1 15,-11-11 1,0 0-16,0 11 15,0-12 1,0 1-16,0 12 16,0-13-1,0 13 1,0-1-16,0 1 16,0-1-1,0-11-15,0 11 16,0 1-1,0-1-15,-11 1 16,-1-13 0,0 13-16,1-12 15,-1 11 1,0 0-16,1 1 16,-1-1-1,0 1-15,1-1 16,-1 1-1,0-1-15,-11 0 16,11 12 0,1 0-1,-1 0-15,-11 0 16,11 0 0,0 0-16,1 0 15,-1 0 1,0 0-16,1 0 15,0 0 1,11 0-16,0 0 16,-11 0-1,11 0-15,-12 0 16,12 0 0,-12 12-16,1 0 15,-1-1 1,-11 1-16,11 11 15,0 0 1,1-11-16,11-1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84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15.81396" units="1/cm"/>
          <inkml:channelProperty channel="Y" name="resolution" value="116.28866" units="1/cm"/>
          <inkml:channelProperty channel="T" name="resolution" value="1" units="1/dev"/>
        </inkml:channelProperties>
      </inkml:inkSource>
      <inkml:timestamp xml:id="ts0" timeString="2023-12-14T00:15:10.575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 contextRef="#ctx0" brushRef="#br0">0 0 0,'0'0'15,"0"0"-15,0 0 16,0 0-1,0 0-15,0 0 16,0 0 0,0 0-16,0 0 15,0 0 1,0 0-16,0 0 16,0 0-1,0 0-15,0 0 16,0 0-1,0 0 1,0 0-16,0 0 16,0 0-1,0 0-15,0 0 16,0 0 0,0 0-16,0 0 15,0 11 1,0 1-16,0 0 15,0 11 1,0 0-16,0 0 16,0 12-1,0-1-15,0 1 16,0 0 0,0 0-16,0-12 15,0 12 1,0-1-1,0-10-15,0 10 16,0-11 0,0 1-16,0-1 15,0 0 1,0 0-16,0-11 16,0-1-1,0 1-15,0-1 16,0 1-1,0 0-15,0-1 16,0 1 0,0-1-16,0 1 15,0-1 1,0-11-16,0 12 16,0 0-1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84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15.81396" units="1/cm"/>
          <inkml:channelProperty channel="Y" name="resolution" value="116.28866" units="1/cm"/>
          <inkml:channelProperty channel="T" name="resolution" value="1" units="1/dev"/>
        </inkml:channelProperties>
      </inkml:inkSource>
      <inkml:timestamp xml:id="ts0" timeString="2023-12-14T00:15:10.576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 contextRef="#ctx0" brushRef="#br0">0 5 0,'0'0'16,"0"0"-16,0 0 16,0 0-1,0 0-15,0 0 16,0 0-1,0 0 1,0 0-16,0 0 16,0 0-1,0 0-15,0 0 16,11 0 0,1 0-16,0 0 15,-1 0 1,1 0-16,0 0 15,11 0 1,-11 0-16,11 0 16,0 0-1,-11 0-15,0 0 16,11 0 0,0 11-16,0 1 15,-11-1 1,0 1-16,-1-1 15,1 1 1,0 0 0,-1-1-16,1 1 15,-12-1 1,12 1-16,-12-1 16,0 1-1,0-12-15,0 12 16,0-1-1,0-11-15,0 12 16,0-12 0,0 11-16,0 1 15,0 0 1,0-12-16,0 11 16,0 1-1,0-1-15,0 1 16,-12-1-1,0 1 1,1 0-16,-1-1 16,0 1-1,1-1-15,-1 1 16,0 0 0,1-1-16,-1 1 15,0-1 1,1 1-16,-1-1 15,1-11 1,11 0-16,0 0 16,0 0-1,0 0-15,0 0 16,0 0 0,0 0-16,0 0 15,0 0 1,0 0-1,0 0-15,0 0 16,0 0 0,0 0-16,0 0 15,0 0 1,11 0-16,1 0 16,-1 0-1,1 0-15,0 0 16,-1 0-1,1 0-15,0 0 16,11 0 0,-11 0-1,-1 0-15,1 0 16,11 12-16,-11 0 16,0-12-1,-1 11 1,1-11-16,0 12 15,-1-12 1,-11 11-16,0-11 16,12 0-1,-12 12-15,12-12 16,-12 11 0,0-11-16,0 0 15,0 12 1,0 0-16,0-1 15,0 1 1,0-1-16,0 1 16,0 0-1,0-1 1,-12 1-16,12-1 16,0 1-1,-12-1-15,12-11 16,-11 12-1,11-12-15,-12 12 16,0-1 0,-11-11-16,0 12 15,-12-12 1,-12 11-16,0 1 16,13 0-1,-1-12-15,11 0 16,1 0-1,11 0-15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84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15.81396" units="1/cm"/>
          <inkml:channelProperty channel="Y" name="resolution" value="116.28866" units="1/cm"/>
          <inkml:channelProperty channel="T" name="resolution" value="1" units="1/dev"/>
        </inkml:channelProperties>
      </inkml:inkSource>
      <inkml:timestamp xml:id="ts0" timeString="2023-12-14T00:15:10.577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 contextRef="#ctx0" brushRef="#br0">0 175 0,'0'0'15,"0"0"-15,0 0 16,0 0 0,0 0-16,0 0 15,0 0 1,0 0-16,0 0 15,0 0 1,0 0-16,12-12 16,0 1-1,-1-1-15,1 1 16,0-1 0,-1 1-16,1-1 15,11 0 1,1 1-16,11-1 15,0 1 1,0-1-16,-12 0 16,0 1-1,0-1 1,1 12-16,-13 0 16,1 0-1,0 0-15,-1 0 16,1 0-1,0 12-15,-1-1 16,1 13 0,0-1-16,11 0 15,-11 0 1,-1 12-16,-11 0 16,0 11-1,0-11 1,0 11-16,0-11 15,0-1 1,0-10-16,-11 10 16,-1-10-1,0-1-15,1 0 16,-1-12 0,0 13-16,-11-1 15,0 0 1,-1 0-16,1 0 15,0 0 1,11-11-16,0 0 16,1-1-1,-1 1 1,1-1-16,11 1 16,0-12-1,0 0-15,0 0 16,0 0-1,0 0-15,0 0 16,0 0 0,0 0-16,0 0 15,0 0 1,0 0-16,0 0 16,0 0-1,0 0-15,0 0 16,0 0-1,0 0-15,0 0 16,0 0 0,0 11-16,0-11 15,0 0 1,-12 12-16,12 0 16,-12-1-1,1 1 1,-1-1-16,0 1 15,1 0-15,-1-1 16,0 1 0,1-1-1,-1 1-15,12 11 16,-12-11 0,1-1-16,-1 1 15,12-1 1,0 1-16,0-12 15,0 0 1,0 11-16,0-11 16,0 0-1,0 0 1,0 0-16,0 0 16,0 0-1,0 0-15,0 0 16,0 0-1,0 0-15,0 0 16,0 0 0,0 0-16,0 0 15,0 0 1,0 0 0,0 0-16,0 0 15,12 0-15,-1 12 16,13 0-1,11-12-15,0 0 16,0 0 0,11 0-16,-11 0 15,0 0 1,0 0 0,-12 0-16,1 0 15,-1 0 1,0 0-16,1 0 15,11 0 1,-12 0-16,0 0 16,1 0-1,-1 0-15,0 0 16,1 0 0,-13 0-16,1 0 15,-1 0 1,-11 0-16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84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15.81396" units="1/cm"/>
          <inkml:channelProperty channel="Y" name="resolution" value="116.28866" units="1/cm"/>
          <inkml:channelProperty channel="T" name="resolution" value="1" units="1/dev"/>
        </inkml:channelProperties>
      </inkml:inkSource>
      <inkml:timestamp xml:id="ts0" timeString="2023-12-14T00:15:10.578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 contextRef="#ctx0" brushRef="#br0">93 0 0,'0'0'0,"0"0"16,0 0 0,0 0-1,0 0-15,0 0 16,0 0 0,0 0-16,0 0 15,0 11 1,0 1-16,-11 11 15,-1 0 1,0 0-16,1 0 16,-1 0-1,0 1-15,1 10 16,-1 1 0,12 0-16,0-12 15,0 0 1,0-11-16,0 11 15,12 0 1,-1 0-16,1 0 16,23 1-1,23-1 1,0 0-16,1-12 16,-13 1-1,-11 0-15,0-12 16,-11 0-1,-1 0-15,0 0 16,-11 0 0,-12 0-16,0 0 15,0 0 1,12 0-16,-12 0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84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15.81396" units="1/cm"/>
          <inkml:channelProperty channel="Y" name="resolution" value="116.28866" units="1/cm"/>
          <inkml:channelProperty channel="T" name="resolution" value="1" units="1/dev"/>
        </inkml:channelProperties>
      </inkml:inkSource>
      <inkml:timestamp xml:id="ts0" timeString="2023-12-14T00:15:10.579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 contextRef="#ctx0" brushRef="#br0">88 81 0,'0'0'0,"0"0"16,0 0 0,0-11-1,0-1-15,-11-11 16,-1 11-1,0 12-15,12 0 16,0-11 0,0-1-16,-11 12 15,11 0 1,0 0-16,0 0 16,0 0-1,0 0 1,0 0-16,0 0 15,0 0 1,0 23-16,0 1 16,-12 22-1,0 0-15,1 1 16,11 10 0,0 1-16,0 0 15,0 0 1,0 0-16,0-23 15,0 0 1,0-24-16,0 1 16,0-1-1,0 1-15,0-1 16,0 1 0,11 0-16,-11-1 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84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15.81396" units="1/cm"/>
          <inkml:channelProperty channel="Y" name="resolution" value="116.28866" units="1/cm"/>
          <inkml:channelProperty channel="T" name="resolution" value="1" units="1/dev"/>
        </inkml:channelProperties>
      </inkml:inkSource>
      <inkml:timestamp xml:id="ts0" timeString="2023-12-14T00:15:10.580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 contextRef="#ctx0" brushRef="#br0">2113 53 0,'0'0'16,"0"0"-16,0 0 15,0 0 1,0 0-16,0 0 15,0 0 1,0 0-16,0 0 16,0 0-1,0 0-15,0 0 16,0 0 0,0 0-16,0 0 15,0 0 1,0 0-16,-31 8 15,16-1 1,-15 1 0,0-8-16,0 0 15,-15 0 1,-16 0-16,1 0 16,-31 0-1,16 7-15,-1 1 16,1 0-1,0-1-15,-16-7 16,1 0 0,-1 0-16,1 0 15,-1 8 1,16-1-16,-1 1 16,16-8-1,-1 7 1,1-7-16,0 0 15,-16 0 1,1 0-16,-1 0 16,16 0-1,0 0-15,14 8 16,1-8 0,0 0-16,30 0 15,0 0 1,0 0-16,0 0 15,-1 0 1,1 0-16,15 0 16,0 0-1,0 0 1,0 0-16,0 0 16,0 0-1,0 0-15,0 0 16,0 0-1,0 0-15,0 0 16,0 0 0,0-8-16,15 1 15,1-1 1,-1 1-16,15-1 16,15 1-1,0-9-15,1 1 16,-1 8-1,0-8-15,-15 7 16,0 1 0,1-1-16,-1 0 15,0 1 1,-15 7-16,0 0 16,0 0-1,0 0-15,-15 0 16,15-8-1,-15 8-15,0 0 16,0 0 0,0 0-16,0 0 15,0 0 1,0 0 0,0 0-16,0 0 15,0 0 1,0 0-16,0 0 15,0 0 1,0 0-16,0 0 16,0 0-1,0 0-15,0 0 16,0 0 0,0 0-16,0 0 15,-15 8 1,-15-1-16,0 1 15,0 0 1,0-1-16,-1 1 16,-14-1-1,0 1-15,30-1 16,-15 1 0,15-1-16,-1 1 15,1 0 1,0-8-1,0 7-15,0-7 16,15 0 0,-15 8-16,0-8 15,15 0 1,0 0-16,0 0 16,0 0-1,0 0-15,0 0 16,-15 7-1,15-7-15,0 0 16,0 0 0,0 0-16,0 8 15,0-1 1,0 1 0,0 0-16,0-1 15,15 1 1,0 7-16,0 0 15,0-7 1,0 7-16,15 0 16,-14 0-1,14-7-15,0-1 16,-15 1 0,0-1-16,0 1 15,0-1 1,0 1-16,0 0 15,1-8 1,-16 7-16,15-7 16,-15 8-1,15-8-15,-15 7 16,15-7 0,0 8-16,0-1 15,-15 1 1,0 0-1</inkml:trace>
  <inkml:trace contextRef="#ctx0" brushRef="#br0" timeOffset="1">3108-759 0,'0'0'0,"0"0"15,0 0 1,0 0-16,0 0 16,0 0-16,0 0 15,0 0 1,0 0 0,0 0-16,0 0 15,0 0 1,0 0-16,-12 0 15,0 0 1,-11 0-16,0 0 16,-24 0-1,0 0-15,1 0 16,-1 11 0,-11 13-16,0-1 15,-1 0 1,24-12-16,12 13 15,0-1 1,-12 0-16,-12 0 16,0 23-1,12-11 1,-11 0-16,-1 11 16,12-11-1,0-12-15,0 0 16,12 0-1,-12 12-15,0 12 16,0-1 0,0 0-16,12 12 15,11 0 1,0-12-16,12-11 16,0 0-1,12 0-15,-12-1 16,12 1-1,-1-12-15,1 23 16,0-22 0</inkml:trace>
  <inkml:trace contextRef="#ctx0" brushRef="#br0" timeOffset="2">-578-3282 0,'0'0'0,"0"0"16,0 0-1,0 0-15,0 0 16,0 0 0,0 0-1,0 0-15,0 0 16,0 0-1,0 0-15,0 0 16,0 0 0,0 0-16,0 0 15,0 0 1,0 0 0,0 0-16,0 0 15,0 0-15,0 0 16,0 0-1,0 0-15,0 0 16,0 0 0,0 0-16,0 0 15,0 23 1,0 11 0,0 1-16,0 0 15,0 0 1,0-1-16,0 1 15,0 0 1,0-12-16,0 0 16,0-11-1,0-1 1,0 1-16,0 0 16,0-12-16,0 11 15,0-11 1,0 0-16,0 0 15,0 0 1,0 0-16,0 0 16,0 0-1,0 0 1,0 0-16,0 0 16,0 0-1,0 0-15,0 0 16,0 0-1,0 0-15,0 0 16,0-11 0,0-1-16,0 0 15,0 1 1,0-12-16,0-1 16,0-10-1,0 11-15,0-1 16,-12 1-1,12 0-15,0 0 16,-12 0 0,12 0-1,0 11-15,0-11 16,0 0 0,0 11-16,0-11 15,0 11 1,0 1-16,0-1 15,0 1 1,0-1-16,0-11 16,0 11-1,0 1-15,0 11 16,0-12 0,0 1-16,0-1 15,0 12 1,0 0-16,0 0 15,0 0 1,12-12-16,23 1 16,0 11-1,12 0 1,11 0-16,12 11 16,-24-11-1,1 12-15,0 0 16,-24-1-1,12-11-15,-12 0 16,1 0 0,-1 0-16,0 12 15,-11-12 1,0 0-16,-1 0 16,1 0-1,-12 0-15,0 0 16</inkml:trace>
  <inkml:trace contextRef="#ctx0" brushRef="#br0" timeOffset="3">1706-4099 0,'0'0'16,"0"0"-16,0 0 15,0 0 1,0 0-16,0 0 15,0 0 1,0 0-16,0 0 16,0 0-1,0 0-15,0 0 16,0 0 0,0 0-16,0 0 15,0 0 1,0 0-16,-30 8 15,15-1 1,-16 1 0,1-8-16,0 0 15,-15 0 1,-16 0-16,1 0 16,-31 0-1,16 7-15,0 1 16,-1 0-1,1-1-15,-16-7 16,1 0 0,-1 0-16,1 0 15,-1 8 1,16-1-16,-1 1 16,16-8-1,0 7 1,-1-7-16,1 0 15,-16 0 1,1 0-16,-1 0 16,16 0-1,0 0-15,15 8 16,-1-8 0,1 0-16,30 0 15,0 0 1,0 0-16,0 0 15,0 0 1,-1 0-16,16 0 16,0 0-1,0 0 1,0 0-16,0 0 16,0 0-1,0 0-15,0 0 16,0 0-1,0 0-15,0 0 16,0 0 0,0-8-16,16 1 15,-1-1 1,0 1-16,15-1 16,15 1-1,0-9-15,1 1 16,-1 8-1,0-8-15,-15 7 16,1 1 0,-1-1-16,0 0 15,0 1 1,-15 7-16,0 0 16,0 0-1,0 0-15,-15 0 16,16-8-1,-16 8-15,0 0 16,0 0 0,0 0-16,0 0 15,0 0 1,0 0 0,0 0-16,0 0 15,0 0 1,0 0-16,0 0 15,0 0 1,0 0-16,0 0 16,0 0-1,0 0-15,0 0 16,0 0 0,0 0-16,0 0 15,-16 8 1,-14-1-16,0 1 15,0 0 1,0-1-16,0 1 16,-16-1-1,1 1-15,30-1 16,-15 1 0,15-1-16,0 1 15,0 0 1,-1-8-1,1 7-15,0-7 16,15 0 0,-15 8-16,0-8 15,15 0 1,0 0-16,0 0 16,0 0-1,0 0-15,0 0 16,-15 7-1,15-7-15,0 0 16,0 0 0,0 0-16,0 8 15,0-1 1,0 1 0,0 0-16,0-1 15,15 1 1,0 7-16,0 0 15,0-7 1,0 7-16,16 0 16,-16 0-1,15-7-15,0-1 16,-15 1 0,0-1-16,0 1 15,0-1 1,0 1-16,1 0 15,-1-8 1,-15 7-16,15-7 16,-15 8-1,15-8-15,-15 7 16,15-7 0,0 8-16,0-1 15,-15 1 1,0 0-1</inkml:trace>
  <inkml:trace contextRef="#ctx0" brushRef="#br0" timeOffset="4">-275-3271 0,'0'0'0,"0"0"15,0 0 1,0 0-16,0 0 15,0 0 1,0 0-16,0 0 16,0 0-1,0 0-15,0 0 16,0 0 0,0 0-16,0 0 15,0 0 1,0 0-16,0 0 15,0 0 1,0 0 0,0 0-16,0 0 15,0 0 1,0 0-16,0 0 16,0 0-1,0 0-15,0 0 16,0 0-1,11 0-15,1 12 16,0-1 0,-1 12-16,13 1 15,-1 10 1,0 1-16,1 0 16,-1-12-1,0 0-15,12 0 16,0 12-1,12 0 1,-1 0-16,1-1 16,0 1-1,-1 0-15,-11-24 16,0 1 0,0 11-16,0 0 15,0 0 1,-12 12-16,1 0 15,-1-12 1,12 0-16,0 0 16,12 12-1,-12-12-15,23 12 16,-12 0 0,1-1-16,0-10 15,-1 10 1,-11-10-1,12-1-15,11 0 16,-11 12 0,-1-1-16,1 1 15,0 0 1,-1-12-16,1 0 16,-12 0-1,0 0-15,0 1 16,0-1-1,11 12-15,-11-12 16,0 0 0,-11 0-16,-1 0 15,0-11 1,1 11-16,-1 0 16,0 0-1,12 0 1,12 12-16,-12-12 15,11 0 1,-11 12-16,0-12 16,0 1-1,0-1-15,0 0 16,0 12 0,12-1-16,-24-11 15,12 1 1,0-1-16,0 0 15,0 0 1,12 12-16,-1 0 16,1-1-1,-1-10-15,1-1 16,-12 0 0,0 0-1,0 0-15,0 0 16,-12 0-1,0 1-15,1-1 16,-1 0 0,0 0-16,-11 0 15,11-11 1,-11-1-16,0 1 16,-1 0-1,1-1-15,0 1 16,-1-1-1,1 1-15,0 0 16,-1-1 0,1 1-16,0-12 15,-1 0 1,1 11 0,0-11-16,-1 12 15,1-1 1,-12-11-16,12 0 15,-1 0 1,1 12-16,-1 0 16,1-12-1,-12 11-15,12-11 16,-1 0 0,-11 12-1,12-12-15,0 0 16,-12 11-16,0-11 15,0 0 1,11 0-16,-11 0 16,12 0-1,-12 12 1,0-12-16,0 0 16,0 0-1,0 0-15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84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15.81396" units="1/cm"/>
          <inkml:channelProperty channel="Y" name="resolution" value="116.28866" units="1/cm"/>
          <inkml:channelProperty channel="T" name="resolution" value="1" units="1/dev"/>
        </inkml:channelProperties>
      </inkml:inkSource>
      <inkml:timestamp xml:id="ts0" timeString="2023-12-14T00:15:10.585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 contextRef="#ctx0" brushRef="#br0">9-23 0,'0'0'0,"0"0"16,0 0-16,0 0 16,0 0-1,0 0 1,0 0-16,0 0 16,0 0-1,0 0-15,0 0 16,0 0-1,0 0-15,0 0 16,0 0 0,0 0-16,0 0 15,0 0 1,0 0-16,0 0 16,0 0-1,0 0 1,0 0-16,0 0 15,0 0 1,0 0-16,0 17 16,0 19-1,0 0-15,-10 18 16,-1-1 0,1 10-16,10 17 15,0 19 1,0 8-16,0-17 15,10-1 1,1 9-16,-11 1 16,0-1-1,0-17-15,10 8 16,1-8 0,-1-1-16,-10 1 15,-10-10 1,20 10-1,1-1-15,-1-8 16,1-10 0,-11 1-16,0-9 15,0-1 1,10 10-16,-10-1 16,11-17-1,-1-9-15,-10-9 16,0 0-1,0-10-15,0-8 16,0 0 0,0 0-16,0 0 15,0 0 1</inkml:trace>
  <inkml:trace contextRef="#ctx0" brushRef="#br0" timeOffset="1">-286 316 0,'0'0'16,"0"0"-16,0 0 15,0 0 1,0 0-16,0 0 15,0 0 1,0 0-16,0 0 16,0 0-1,0 0-15,0 0 16,0 0 0,0-9-16,11 1 15,-1-1 1,-10 0-16,106-152 15,-106 161 1,10-9 0,1 0-16,-1 0 15,1-9 1,10 0-16,-11 0 16,1 9-1,10-9-15,-10 9 16,10-8-1,-11-1-15,1 0 16,-1 9 0,1 0-16,-1 0 15,1 0 1,-1 0-16,1 0 16,-11 9-1,0 0-15,0 0 16,0 0-1,0 0 1,0 0-16,0 0 16,0 0-16,0 0 15,10 0 1,1 9 0,-1 9-16,11 0 15,0 0 1,1 9-16,-1-1 15,0 1 1,0 0-16,0 9 16,0-9-1,0-1-15,-11 1 16,1-18 0,-1 9-16,1-9 15,0 0 1,-1 0-16,-10 0 15,0-9 1,0 0-16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84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15.81396" units="1/cm"/>
          <inkml:channelProperty channel="Y" name="resolution" value="116.28866" units="1/cm"/>
          <inkml:channelProperty channel="T" name="resolution" value="1" units="1/dev"/>
        </inkml:channelProperties>
      </inkml:inkSource>
      <inkml:timestamp xml:id="ts0" timeString="2023-12-14T00:15:10.587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 contextRef="#ctx0" brushRef="#br0">547 9543 0,'0'0'16,"12"0"-16,0 12 15,22-1 1,1 12-16,24 0 15,11 12 1,0-12-16,0 1 16,0-1-1,-1-12 1,-10 1-16,11-24 16,0 12-1,0-11-15,-12-1 16,0 1-1,1-1-15,-1 0 16,12-11 0,-24 0-16,-11-12 15,24 1 1,-1-1-16,-11 0 16,11-11-1,-12-1-15,-11 1 16,-11 11-1,-1 1-15,0-1 16,1 0 0,-1 0-1,0 1-15,1-13 16,-13 1 0,1 0-16,-12 11 15,0-11 1,0 11-16,0-11 15,0-1 1,-12 12-16,1-11 16,-1 11-1,0-11-15,-11 11 16,0 1 0,-1-1-16,1 12 15,0-12 1,-12 0-16,11 0 15,1 12 1,-12 0-16,-11-12 16,11 12-1,-12 0 1,0 0-16,1 0 16,-1 0-1,-11-1-15,-1 24 16,1 0-1,0 12-15,11-12 16,12 0 0,-11 0-16,-1 0 15,0 0 1,1 12-16,-13-1 16,1 1-1,12 11-15,-13 0 16,1 0-1,23 0 1,0 1-16,0-13 16,12 12-1,-12 0-15,0 1 16,0-1 0,0 0-16,0 0 15,0 0 1,12-11-16,-1-1 15,13 1 1,-13 0-16,1-1 16,0 1-1,-1 11-15,13 0 16,-13 0 0,13 0-16,-13 1 15,13-1 1,-1 11-1,0-10-15,1-1 16,-1 0 0,0 0-16,1 0 15,11 0 1,0 1-16,0-1 16,0 0-1,11 0-15,-11 0 16,12 0-1,-12 1-15,0-13 16,0 12 0,12 0-16,-1 1 15,-11-13 1,12 12-16,-12-11 16,12 11-1,-1 0-15,1 0 16,0 1-1,-1-1-15,1-12 16,0 1 0,-1 11-16,1 0 15,0-11 1,-1-1 0,1 1-16,0 11 15,-1-11 1,1 11-16,0-12 15,-1 1 1,1 0-16,11 11 16,1-12-1,11 13-15,-1-1 16,-10 0 0,11-12-16,-12 1 15,0 0 1,1-1-16,-1 1 15,-11-1 1,-1-11 0</inkml:trace>
  <inkml:trace contextRef="#ctx0" brushRef="#br0" timeOffset="1">1282 8084 0,'0'0'0,"0"0"15,0 0 1,0 0-16,0 0 16,0 0-16,0 0 15,0 0 1,0 0 0,0 0-16,0 0 15,0 0 1,0 0-16,-12 0 15,0 0 1,-11 0-16,0 0 16,-24 0-1,0 0-15,1 0 16,-1 11 0,-11 13-16,0-1 15,-1 0 1,24-12-16,12 13 15,0-1 1,-12 0-16,-12 0 16,0 23-1,12-11 1,-11 0-16,-1 11 16,12-11-1,0-12-15,0 0 16,12 0-1,-12 12-15,0 12 16,0-1 0,0 0-16,12 12 15,11 0 1,0-12-16,12-11 16,0 0-1,12 0-15,-12-1 16,12 1-1,-1-12-15,1 23 16,0-22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84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15.81396" units="1/cm"/>
          <inkml:channelProperty channel="Y" name="resolution" value="116.28866" units="1/cm"/>
          <inkml:channelProperty channel="T" name="resolution" value="1" units="1/dev"/>
        </inkml:channelProperties>
      </inkml:inkSource>
      <inkml:timestamp xml:id="ts0" timeString="2023-12-13T23:41:32.994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 contextRef="#ctx0" brushRef="#br0">108 111 0,'0'0'0,"0"0"16,0 0-1,0 0-15,0 0 16,0 0-1,0 0-15,0 0 16,0 0 0,0 0-16,0 0 15,0 0 1,0 0-16,0 0 16,-12 0-1,12 0 1,-12 0-16,1 0 15,-1 0 1,0 0-16,12 0 16,-11 11-1,-1 1-15,12-12 16,-12 11 0,1 1-16,11 11 15,0 0 1,0 0-16,0 1 15,0-1 1,0 12-16,0-12 16,11 1-1,-11 11-15,0-12 16,12 11 0,-12-22-1,0 11-15,0-11 16,12-1-1,-12 1-15,11 0 16,1-1 0,0 1-16,-1-1 15,1 1 1,0-1-16,-1 1 16,1 0-1,0-1-15,11 1 16,0-12-1,1 0-15,-2 0 16,1 0 0,0 0-16,1 0 15,-1-12 1,0 1 0,1 11-16,-13-12 15,1 0 1,0 1-16,11-1 15,-11 1 1,-1-1-16,1 1 16,0-13-1,-1 1-15,1 12 16,0-13 0,-12 13-16,11-1 15,-11-11 1,0 0-16,0 11 15,0-12 1,0 1-16,0 12 16,0-13-1,0 13 1,0-1-16,0 1 16,0-1-1,0-11-15,0 11 16,0 1-1,0-1-15,-11 1 16,-1-13 0,0 13-16,1-12 15,-1 11 1,0 0-16,1 1 16,-1-1-1,0 1-15,1-1 16,-1 1-1,0-1-15,-11 0 16,11 12 0,1 0-1,-1 0-15,-11 0 16,11 0 0,0 0-16,1 0 15,-1 0 1,0 0-16,1 0 15,0 0 1,11 0-16,0 0 16,-11 0-1,11 0-15,-12 0 16,12 0 0,-12 12-16,1 0 15,-1-1 1,-11 1-16,11 11 15,0 0 1,1-11-16,11-1 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84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15.81396" units="1/cm"/>
          <inkml:channelProperty channel="Y" name="resolution" value="116.28866" units="1/cm"/>
          <inkml:channelProperty channel="T" name="resolution" value="1" units="1/dev"/>
        </inkml:channelProperties>
      </inkml:inkSource>
      <inkml:timestamp xml:id="ts0" timeString="2023-12-14T00:15:10.589"/>
    </inkml:context>
    <inkml:brush xml:id="br0">
      <inkml:brushProperty name="width" value="0.05833" units="cm"/>
      <inkml:brushProperty name="height" value="0.05833" units="cm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 contextRef="#ctx0" brushRef="#br0">4981 8501 0,'0'0'0,"0"0"0,0 0 16,0 0 0,0 0-1,0 0-15,0 0 16,0 0 0,0 0-16,0 0 15,0 0 1,0 0-16,0 0 15,0 0 1,0 0-16,0 0 16,0 0-1,12 0-15,0 0 16,-1 0 0,13 0-16,-1 0 15,-11 0 1,11 0-16,-11 0 15,11 0 1,0 0 0,1 0-16,-1 0 15,12 0 1,-12 0-16,0 0 16,1 0-1,-1 0-15,-11 0 16,-1 0-1,13 0-15,-13 0 16,13 0 0,-13 0-16,13 0 15,-13 0 1,1 0-16,-12 0 16,12 0-1,-12 0-15,0 0 16,0 0-1,0 0-15,0 0 16,0 0 0,0 0-1,0 0-15,0 0 16,0 0 0,0 0-16,0 0 15,0 0 1,0 0-16,0 0 15,0 0 1,0 0-16,-12 0 16,-11 0-1,-1 0-15,1 0 16,0 0 0,-1 0-16,1 0 15,-12 0 1,0 0-1,12 11-15,0-11 16,-1 0 0,1 0-16,0 12 15,-1-12 1,13 0-16,-1 0 16,0 0-1,1 0-15,-1 0 16,0 0-1,1 0-15,-1 0 16,12 0 0,-12 0-16,12 0 15,0 0 1,0 0-16,0 0 16,0 0-1,-11 12-15,-1-1 16,12-11-1,0 0-15,0 12 16,0-1 0,0 13-1,0-1-15,-12 0 16,12 12 0,0-12-16,0 0 15,-11 0 1,-1 12-16,0 0 15,12-1 1,0 1-16,0 0 16,0-12-1,0 0-15,0 0 16,0-11 0,0 11-16,0 0 15,0-11 1,0 11-1,0-11-15,0-1 16,0-11 0,0 12-16,0-12 15,0 0 1,0 0-16,0 0 16,0 0-1,0 0-15,0 0 16,0 0-1,0 0-15,0 0 16,0 0 0,0 0-16,0 0 15,0 0 1,0 0-16,0 0 16,0 0-1,0 0 1,0 0-16,0 0 15,0 0 1,0 0-16,0 0 16,0 0-1,12 0-15,0 0 16,-1 0 0,1-12-16,0 1 15,-1-1 1,13 0-16,-13 1 15,13-1 1,-13 1-16,1-1 16,11 0-1,-11 12-15,0 0 16,-1-11 0,13 11-16,-1 0 15,-11-12 1,11 12-1,-12-11-15,1 11 16,0 0 0,-1 0-16,1 0 15,0 0 1,-1 0-16,1 0 16,11 0-1,-11 0-15,0 0 16,-1 0-1,13 0-15,-13 0 16,13 0 0,-13 0-16,13 11 15,-13-11 1,1 0-16,0 12 16,-1-1-1,1-11-15,0 12 16,-12 0-1,0-12 1,0 0-16,0 0 16,0 0-1,0 11-15,0 1 16,0-1 0,0 1-16,0 0 15,0 11 1,0-12-16,0 1 15,0-1 1,0 1-16,-12 0 16,12-1-1,-12 12-15,1-11 16,-1-1 0,0 1-16,1 0 15,-1-1 1,0 12-1,1-11-15,-1 0 16,0 11 0,-11-12-16,0 1 15,-1-1 1,1 1-16,0 0 16,-1-1-1,1 1-15,0-1 16,0 1-1,-1 0-15,13-1 16,-1 1 0,0-1-16,1 1 15,-13-1 1,13 1 0,-1-12-16,0 12 15,1-12 1,-1 0-16,12 0 15,0 0 1,0 0-16</inkml:trace>
  <inkml:trace contextRef="#ctx0" brushRef="#br1" timeOffset="1">4563 9623 0,'0'0'16,"12"0"-16,0 12 15,22-1 1,1 12-16,24 0 15,11 12 1,0-12-16,0 1 16,0-1-1,-1-12 1,-10 1-16,11-24 16,0 12-1,0-11-15,-12-1 16,0 1-1,1-1-15,-1 0 16,12-11 0,-24 0-16,-11-12 15,24 1 1,-1-1-16,-11 0 16,11-11-1,-12-1-15,-11 1 16,-11 11-1,-1 1-15,0-1 16,1 0 0,-1 0-1,0 1-15,1-13 16,-13 1 0,1 0-16,-12 11 15,0-11 1,0 11-16,0-11 15,0-1 1,-12 12-16,1-11 16,-1 11-1,0-11-15,-11 11 16,0 1 0,-1-1-16,1 12 15,0-12 1,-12 0-16,11 0 15,1 12 1,-12 0-16,-11-12 16,11 12-1,-12 0 1,0 0-16,1 0 16,-1 0-1,-11-1-15,-1 24 16,1 0-1,0 12-15,11-12 16,12 0 0,-11 0-16,-1 0 15,0 0 1,1 12-16,-13-1 16,1 1-1,12 11-15,-13 0 16,1 0-1,23 0 1,0 1-16,0-13 16,12 12-1,-12 0-15,0 1 16,0-1 0,0 0-16,0 0 15,0 0 1,12-11-16,-1-1 15,13 1 1,-13 0-16,1-1 16,0 1-1,-1 11-15,13 0 16,-13 0 0,13 0-16,-13 1 15,13-1 1,-1 11-1,0-10-15,1-1 16,-1 0 0,0 0-16,1 0 15,11 0 1,0 1-16,0-1 16,0 0-1,11 0-15,-11 0 16,12 0-1,-12 1-15,0-13 16,0 12 0,12 0-16,-1 1 15,-11-13 1,12 12-16,-12-11 16,12 11-1,-1 0-15,1 0 16,0 1-1,-1-1-15,1-12 16,0 1 0,-1 11-16,1 0 15,0-11 1,-1-1 0,1 1-16,0 11 15,-1-11 1,1 11-16,0-12 15,-1 1 1,1 0-16,11 11 16,1-12-1,11 13-15,-1-1 16,-10 0 0,11-12-16,-12 1 15,0 0 1,1-1-16,-1 1 15,-11-1 1,-1-11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84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15.81396" units="1/cm"/>
          <inkml:channelProperty channel="Y" name="resolution" value="116.28866" units="1/cm"/>
          <inkml:channelProperty channel="T" name="resolution" value="1" units="1/dev"/>
        </inkml:channelProperties>
      </inkml:inkSource>
      <inkml:timestamp xml:id="ts0" timeString="2023-12-14T00:15:10.591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 contextRef="#ctx0" brushRef="#br0">46 0 0,'0'0'16,"0"0"-16,0 0 15,0 0 1,0 0-16,0 0 16,0 0-1,0 0-15,0 0 16,0 0 0,0 0-1,0 0-15,0 0 16,0 0-1,0 0-15,0 0 16,0 0 0,0 0-16,0 19 15,0 1 1,0 8-16,0 11 16,0-1-1,0 1-15,0 9 16,7 9-1,-7 10-15,0-9 16,8 19 0,-8 0-16,7-10 15,1 0 1,-1-9 0,-7 9-16,8 0 15,-8 20-15,0-20 16,7 10-1,1-10 1,7-10-16,-8 1 16,-7 0-1,8-1-15,0 1 16,-1 0 0,1-1-16,-1-9 15,1 0 1,-1 0-16,1-9 15,-1 9 1,1-10-16,-1 10 16,1 0-1,0 0 1,-1 0-16,1 0 16,-1-19-16,-7 0 15,0 0 1,0-10-1,0-10-15,0 1 16,0 0 0,0-10-16,0 0 15,0 9 1,0-9-16,0 0 16,0 0-1,0 0-15,0 0 16,0 0-1,0 0-15,0 0 16,0 0 0,-15-9-16,0-1 15,0 0 1,0-9 0,-8 0-16,8-10 15,-8 0-15,8 1 16,0-1-1,0 0 1,-7-10-16,7 11 16,-1-1-1,9 10-15,-1-1 16,1 11 0,-1-1-16,8 1 15,0 9 1,0 0-16,0 0 15,0-10 1,0 10-16,0 0 16,0 0-1,0 0-15,0 0 16,8 0 0,-1 10-16,8-1 15,1 10 1,6 1-16,1-1 15,-1 10 1,1 9 0,7 10-16,0-19 15,-7 9 1,0-9-16,-8-10 16,0 1-1,-8-1-15,1-10 16,-1 1-1,1 0-15,0-1 16,-8 1 0,7-1-16,-7 1 15,0-10 1,0 0-16,0 0 16,0 0-1,0 0 1,0 0-16,0 0 15,0 0 1,8-10-16,7 1 16,0-1-16,0-9 15,0-10 1,0 0 0,8-19-16,-8 10 15,7-10 1,-7 9-16,1 11 15,-9-1 1,1 10-16,-1-1 16,1 11-1,-8-1-15,0 1 16,0 9 0,0 0-16,0 0 15,0-10 1,-8 10-16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84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15.81396" units="1/cm"/>
          <inkml:channelProperty channel="Y" name="resolution" value="116.28866" units="1/cm"/>
          <inkml:channelProperty channel="T" name="resolution" value="1" units="1/dev"/>
        </inkml:channelProperties>
      </inkml:inkSource>
      <inkml:timestamp xml:id="ts0" timeString="2023-12-14T00:15:10.592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 contextRef="#ctx0" brushRef="#br0">327 1367 0,'0'0'16,"12"0"-16,0 12 15,22-1 1,1 12-16,24 0 15,11 12 1,0-12-16,0 1 16,0-1-1,-1-12 1,-10 1-16,11-24 16,0 12-1,0-11-15,-12-1 16,0 1-1,1-1-15,-1 0 16,12-11 0,-24 0-16,-11-12 15,24 1 1,-1-1-16,-11 0 16,11-11-1,-12-1-15,-11 1 16,-11 11-1,-1 1-15,0-1 16,1 0 0,-1 0-1,0 1-15,1-13 16,-13 1 0,1 0-16,-12 11 15,0-11 1,0 11-16,0-11 15,0-1 1,-12 12-16,1-11 16,-1 11-1,0-11-15,-11 11 16,0 1 0,-1-1-16,1 12 15,0-12 1,-12 0-16,11 0 15,1 12 1,-12 0-16,-11-12 16,11 12-1,-12 0 1,0 0-16,1 0 16,-1 0-1,-11-1-15,-1 24 16,1 0-1,0 12-15,11-12 16,12 0 0,-11 0-16,-1 0 15,0 0 1,1 12-16,-13-1 16,1 1-1,12 11-15,-13 0 16,1 0-1,23 0 1,0 1-16,0-13 16,12 12-1,-12 0-15,0 1 16,0-1 0,0 0-16,0 0 15,0 0 1,12-11-16,-1-1 15,13 1 1,-13 0-16,1-1 16,0 1-1,-1 11-15,13 0 16,-13 0 0,13 0-16,-13 1 15,13-1 1,-1 11-1,0-10-15,1-1 16,-1 0 0,0 0-16,1 0 15,11 0 1,0 1-16,0-1 16,0 0-1,11 0-15,-11 0 16,12 0-1,-12 1-15,0-13 16,0 12 0,12 0-16,-1 1 15,-11-13 1,12 12-16,-12-11 16,12 11-1,-1 0-15,1 0 16,0 1-1,-1-1-15,1-12 16,0 1 0,-1 11-16,1 0 15,0-11 1,-1-1 0,1 1-16,0 11 15,-1-11 1,1 11-16,0-12 15,-1 1 1,1 0-16,11 11 16,1-12-1,11 13-15,-1-1 16,-10 0 0,11-12-16,-12 1 15,0 0 1,1-1-16,-1 1 15,-11-1 1,-1-11 0</inkml:trace>
  <inkml:trace contextRef="#ctx0" brushRef="#br0" timeOffset="1">1062-92 0,'0'0'0,"0"0"15,0 0 1,0 0-16,0 0 16,0 0-16,0 0 15,0 0 1,0 0 0,0 0-16,0 0 15,0 0 1,0 0-16,-12 0 15,0 0 1,-11 0-16,0 0 16,-24 0-1,0 0-15,1 0 16,-1 11 0,-11 13-16,0-1 15,-1 0 1,24-12-16,12 13 15,0-1 1,-12 0-16,-12 0 16,0 23-1,12-11 1,-11 0-16,-1 11 16,12-11-1,0-12-15,0 0 16,12 0-1,-12 12-15,0 12 16,0-1 0,0 0-16,12 12 15,11 0 1,0-12-16,12-11 16,0 0-1,12 0-15,-12-1 16,12 1-1,-1-12-15,1 23 16,0-22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12-14T00:15:10.594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  <inkml:context xml:id="ctx1">
      <inkml:inkSource xml:id="inkSrc1">
        <inkml:traceFormat>
          <inkml:channel name="X" type="integer" max="3984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15.81396" units="1/cm"/>
          <inkml:channelProperty channel="Y" name="resolution" value="116.28866" units="1/cm"/>
          <inkml:channelProperty channel="T" name="resolution" value="1" units="1/dev"/>
        </inkml:channelProperties>
      </inkml:inkSource>
      <inkml:timestamp xml:id="ts1" timeString="2023-12-14T00:15:10.595"/>
    </inkml:context>
  </inkml:definitions>
  <inkml:trace contextRef="#ctx0" brushRef="#br0">3765 585 0</inkml:trace>
  <inkml:trace contextRef="#ctx1" brushRef="#br0">2236 831 0,'0'0'0,"0"0"16,0 0-1,0 0-15,0 0 16,0 0-1,0 0-15,0 0 16,0 0 0,0 0-16,0 0 15,0 0 1,0 0-16,0 0 16,0 0-1,0 0-15,0 0 16,0 0-1,0 0-15,0 0 16,0 0 0,0 0-1,5 0-15,0 0 16,-1 0 0,1 0-16,0 0 15,0 0 1,0 0-16,9 0 15,1 0 1,4 0-16,5 0 16,1 0-1,-1 0-15,0 0 16,-5 0 0,-4 0-16,4 0 15,1 0 1,4 0-16,5 0 15,5 0 1,0 0 0,0 0-16,-10 0 15,-5 0 1,5 0-16,1 0 16,-1 0-1,5-10-15,5 0 16,-5 10-1,0 0-15,-5 0 16,-5 0 0,6 0-16,-1-10 15,0-1 1,10 1-16,5 0 16,-5 10-1,-10 0-15,-5 0 16,5 0-1,1-10-15,4 0 16,-5 0 0,10-1-1,-5 1-15,-5 10 16,-5 0 0,6 0-16,-6-10 15,0 0 1,-4 10-16,-5 0 15,-1 0 1,1 0-16,-5 0 16,0 0-1,-5 0-15,0 0 16,0 0 0,0 0-16,0 0 15,0 0 1,0 0-16,0 0 15,0 0 1,0 0-16,0 0 16,0 0-1,0-10-15,-5 0 16,-5-1 0,0 1-1,1 0-15,-6 0 16,-4-11-16,-1 11 15,1 0 1,0 0 0,-1 0-16,1 0 15,-5-1 1,9 1-16,1 0 16,-1 10-1,1 0-15,4 0 16,5 0-1,0 0-15,0 0 16,1 0 0,-1 0-16,0 0 15,5 0 1,0 0-16,0 0 16,0 0-1,0 0 1,0 0-16,0 0 15,0 0 1,0 0-16,0 0 16,0 0-1,5 0-15,4 0 16,1 0 0,5 10-16,-1 0 15,6 1 1,-1-1-16,5 0 15,0 10 1,-4-10-16,4 11 16,-5-11-1,1 10-15,-1-9 16,-4-1 0,-1 0-1,-4 0-15,-1-10 16,1 0-1,0 10-15,0 0 16,-1-10 0,-4 0-16,0 0 15,0 0 1,-5 0-16,0 0 16,0 0-1,0 0-15,0 0 16,0 0-1,0 0-15,0 0 16,0 0 0,0 0-16,0 0 15,0 0 1,0 11-16,-5 9 16,-5 0-1,1 1 1,-1 9-16,0-9 15,-4 9 1,-6 1-16,6-1 16,-1-9-1,1-1-15,-1 0 16,1-10 0,9 1-16,0-1 15,0 0 1,5-10-16,-5 10 15,5-10 1,0 0-16,-5 0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84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15.81396" units="1/cm"/>
          <inkml:channelProperty channel="Y" name="resolution" value="116.28866" units="1/cm"/>
          <inkml:channelProperty channel="T" name="resolution" value="1" units="1/dev"/>
        </inkml:channelProperties>
      </inkml:inkSource>
      <inkml:timestamp xml:id="ts0" timeString="2023-12-14T00:15:10.596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 contextRef="#ctx0" brushRef="#br0">4118 1344 0,'0'0'16,"12"0"-16,0 12 15,22-1 1,1 12-16,24 0 15,11 12 1,0-12-16,0 1 16,0-1-1,-1-12 1,-10 1-16,11-24 16,0 12-1,0-11-15,-12-1 16,0 1-1,1-1-15,-1 0 16,12-11 0,-24 0-16,-11-12 15,24 1 1,-1-1-16,-11 0 16,11-11-1,-12-1-15,-11 1 16,-11 11-1,-1 1-15,0-1 16,1 0 0,-1 0-1,0 1-15,1-13 16,-13 1 0,1 0-16,-12 11 15,0-11 1,0 11-16,0-11 15,0-1 1,-12 12-16,1-11 16,-1 11-1,0-11-15,-11 11 16,0 1 0,-1-1-16,1 12 15,0-12 1,-12 0-16,11 0 15,1 12 1,-12 0-16,-11-12 16,11 12-1,-12 0 1,0 0-16,1 0 16,-1 0-1,-11-1-15,-1 24 16,1 0-1,0 12-15,11-12 16,12 0 0,-11 0-16,-1 0 15,0 0 1,1 12-16,-13-1 16,1 1-1,12 11-15,-13 0 16,1 0-1,23 0 1,0 1-16,0-13 16,12 12-1,-12 0-15,0 1 16,0-1 0,0 0-16,0 0 15,0 0 1,12-11-16,-1-1 15,13 1 1,-13 0-16,1-1 16,0 1-1,-1 11-15,13 0 16,-13 0 0,13 0-16,-13 1 15,13-1 1,-1 11-1,0-10-15,1-1 16,-1 0 0,0 0-16,1 0 15,11 0 1,0 1-16,0-1 16,0 0-1,11 0-15,-11 0 16,12 0-1,-12 1-15,0-13 16,0 12 0,12 0-16,-1 1 15,-11-13 1,12 12-16,-12-11 16,12 11-1,-1 0-15,1 0 16,0 1-1,-1-1-15,1-12 16,0 1 0,-1 11-16,1 0 15,0-11 1,-1-1 0,1 1-16,0 11 15,-1-11 1,1 11-16,0-12 15,-1 1 1,1 0-16,11 11 16,1-12-1,11 13-15,-1-1 16,-10 0 0,11-12-16,-12 1 15,0 0 1,1-1-16,-1 1 15,-11-1 1,-1-11 0</inkml:trace>
  <inkml:trace contextRef="#ctx0" brushRef="#br0" timeOffset="1">4853-115 0,'0'0'0,"0"0"15,0 0 1,0 0-16,0 0 16,0 0-16,0 0 15,0 0 1,0 0 0,0 0-16,0 0 15,0 0 1,0 0-16,-12 0 15,0 0 1,-11 0-16,0 0 16,-24 0-1,0 0-15,1 0 16,-1 11 0,-11 13-16,0-1 15,-1 0 1,24-12-16,12 13 15,0-1 1,-12 0-16,-12 0 16,0 23-1,12-11 1,-11 0-16,-1 11 16,12-11-1,0-12-15,0 0 16,12 0-1,-12 12-15,0 12 16,0-1 0,0 0-16,12 12 15,11 0 1,0-12-16,12-11 16,0 0-1,12 0-15,-12-1 16,12 1-1,-1-12-15,1 23 16,0-22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84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15.81396" units="1/cm"/>
          <inkml:channelProperty channel="Y" name="resolution" value="116.28866" units="1/cm"/>
          <inkml:channelProperty channel="T" name="resolution" value="1" units="1/dev"/>
        </inkml:channelProperties>
      </inkml:inkSource>
      <inkml:timestamp xml:id="ts0" timeString="2023-12-14T00:15:10.598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 contextRef="#ctx0" brushRef="#br0">118 5490 0,'0'0'16,"12"0"-16,0 12 15,22-1 1,1 12-16,24 0 15,11 12 1,0-12-16,0 1 16,0-1-1,-1-12 1,-10 1-16,11-24 16,0 12-1,0-11-15,-12-1 16,0 1-1,1-1-15,-1 0 16,12-11 0,-24 0-16,-11-12 15,24 1 1,-1-1-16,-11 0 16,11-11-1,-12-1-15,-11 1 16,-11 11-1,-1 1-15,0-1 16,1 0 0,-1 0-1,0 1-15,1-13 16,-13 1 0,1 0-16,-12 11 15,0-11 1,0 11-16,0-11 15,0-1 1,-12 12-16,1-11 16,-1 11-1,0-11-15,-11 11 16,0 1 0,-1-1-16,1 12 15,0-12 1,-12 0-16,11 0 15,1 12 1,-12 0-16,-11-12 16,11 12-1,-12 0 1,0 0-16,1 0 16,-1 0-1,-11-1-15,-1 24 16,1 0-1,0 12-15,11-12 16,12 0 0,-11 0-16,-1 0 15,0 0 1,1 12-16,-13-1 16,1 1-1,12 11-15,-13 0 16,1 0-1,23 0 1,0 1-16,0-13 16,12 12-1,-12 0-15,0 1 16,0-1 0,0 0-16,0 0 15,0 0 1,12-11-16,-1-1 15,13 1 1,-13 0-16,1-1 16,0 1-1,-1 11-15,13 0 16,-13 0 0,13 0-16,-13 1 15,13-1 1,-1 11-1,0-10-15,1-1 16,-1 0 0,0 0-16,1 0 15,11 0 1,0 1-16,0-1 16,0 0-1,11 0-15,-11 0 16,12 0-1,-12 1-15,0-13 16,0 12 0,12 0-16,-1 1 15,-11-13 1,12 12-16,-12-11 16,12 11-1,-1 0-15,1 0 16,0 1-1,-1-1-15,1-12 16,0 1 0,-1 11-16,1 0 15,0-11 1,-1-1 0,1 1-16,0 11 15,-1-11 1,1 11-16,0-12 15,-1 1 1,1 0-16,11 11 16,1-12-1,11 13-15,-1-1 16,-10 0 0,11-12-16,-12 1 15,0 0 1,1-1-16,-1 1 15,-11-1 1,-1-11 0</inkml:trace>
  <inkml:trace contextRef="#ctx0" brushRef="#br0" timeOffset="1">853 4031 0,'0'0'0,"0"0"15,0 0 1,0 0-16,0 0 16,0 0-16,0 0 15,0 0 1,0 0 0,0 0-16,0 0 15,0 0 1,0 0-16,-12 0 15,0 0 1,-11 0-16,0 0 16,-24 0-1,0 0-15,1 0 16,-1 11 0,-11 13-16,0-1 15,-1 0 1,24-12-16,12 13 15,0-1 1,-12 0-16,-12 0 16,0 23-1,12-11 1,-11 0-16,-1 11 16,12-11-1,0-12-15,0 0 16,12 0-1,-12 12-15,0 12 16,0-1 0,0 0-16,12 12 15,11 0 1,0-12-16,12-11 16,0 0-1,12 0-15,-12-1 16,12 1-1,-1-12-15,1 23 16,0-22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84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15.81396" units="1/cm"/>
          <inkml:channelProperty channel="Y" name="resolution" value="116.28866" units="1/cm"/>
          <inkml:channelProperty channel="T" name="resolution" value="1" units="1/dev"/>
        </inkml:channelProperties>
      </inkml:inkSource>
      <inkml:timestamp xml:id="ts0" timeString="2023-12-14T00:15:10.600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 contextRef="#ctx0" brushRef="#br0">699 0 0,'0'0'16,"0"0"-1,0 0-15,0 0 16,0 0 0,0 0-16,0 0 15,0 0 1,0 0-16,0 0 15,0 0 1,0 0-16,0 0 16,0 0-1,0 0-15,0 0 16,0 0 0,0 0-1,-24 0-15,1 0 16,-12 12-1,-12-1-15,1 1 16,-12-1 0,11-11-16,-11 12 15,-1-12 1,13 12-16,11-1 16,-12 1-1,12-1-15,0-11 16,12 12-1,0-1-15,11-11 16,0 0 0,1 0-16,-1 0 15,12 0 1,-12 0 0,12 0-16,0 0 15,0 0 1,0 0-16,0 0 15,12 0 1,11 0-16,12 0 16,12-11-1,11 11-15,0 0 16,-11-12 0,0 12-16,-1 0 15,1-11 1,0-1-16,-13 1 15,13-1 1,-24 0-16,1 12 16,-13-11-1,13 11-15,-1 0 16,-11 0 0,-1 0-1,1 0-15,11 0 16,-11 0-1,0 0-15,-1 0 16,1 0 0,-12 0-16,0 0 15,0 0 1,0 0-16,0 0 16,0 0-1,0 0-15,0 0 16,0 0-1,0 0-15,0 0 16,0 0 0,0 0-16,0 11 15,0 13 1,0-1 0,0 11-16,-12 1 15,1 0 1,11 0-16,-12-1 15,0 1 1,1 0-16,-1 0 16,0-1-1,12-11-15,-11-11 16,11 11 0,-12-11-16,12-1 15,0 1 1,0-1-16,0 13 15,0-13 1</inkml:trace>
  <inkml:trace contextRef="#ctx0" brushRef="#br0" timeOffset="1">699 104 0,'0'0'0,"0"0"16,0 0-1,0 0-15,0 0 16,0 0 0,0 0-16,0 0 15,0 0 1,0 0-16,0 0 16,0 0-1,0 0-15,0 0 16,0 0-1,0 0-15,-12 0 16,-11 23 0,-1 1-1,1-1-15,-24 0 16,1 23 0,-12 0-16,-1 1 15,13-12 1,11 11-16,-12 0 15,0 0 1,1-11-16,11 0 16,-12 11-1,-11 12-15,23-23 16,-291 289 0,326-324-16,0 0 15,-12 12 1,-11 11-16,-1 11 15,1 1 1,-12 11-16,-12 1 16,1-1-1,-12 12-15,-12 11 16,11-11 0,1 0-1,11-23-15,1 11 16,-1 1-1,12-13-15,0 1 16,-11 0 0,-1-1-16,0 13 15,-11-1 1,0 0-16,0 12 16,-1-23-1,24 0 1,12-1-16,-12 1 15,0 0 1,0 0-16,0-1 16,12-10-1,-1-1-15,-10 0 16,10 0 0,1 0-16,0 0 15,-12 0 1,11 1-16,1-1 15,11 0 1,1-12-16,-1 1 16,0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84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15.81396" units="1/cm"/>
          <inkml:channelProperty channel="Y" name="resolution" value="116.28866" units="1/cm"/>
          <inkml:channelProperty channel="T" name="resolution" value="1" units="1/dev"/>
        </inkml:channelProperties>
      </inkml:inkSource>
      <inkml:timestamp xml:id="ts0" timeString="2023-12-13T23:41:34.428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 contextRef="#ctx0" brushRef="#br0">0 0 0,'0'0'15,"0"0"-15,0 0 16,0 0-1,0 0-15,0 0 16,0 0 0,0 0-16,0 0 15,0 0 1,0 0-16,0 0 16,0 0-1,0 0-15,0 0 16,0 0-1,0 0 1,0 0-16,0 0 16,0 0-1,0 0-15,0 0 16,0 0 0,0 0-16,0 0 15,0 11 1,0 1-16,0 0 15,0 11 1,0 0-16,0 0 16,0 12-1,0-1-15,0 1 16,0 0 0,0 0-16,0-12 15,0 12 1,0-1-1,0-10-15,0 10 16,0-11 0,0 1-16,0-1 15,0 0 1,0 0-16,0-11 16,0-1-1,0 1-15,0-1 16,0 1-1,0 0-15,0-1 16,0 1 0,0-1-16,0 1 15,0-1 1,0-11-16,0 12 16,0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84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15.81396" units="1/cm"/>
          <inkml:channelProperty channel="Y" name="resolution" value="116.28866" units="1/cm"/>
          <inkml:channelProperty channel="T" name="resolution" value="1" units="1/dev"/>
        </inkml:channelProperties>
      </inkml:inkSource>
      <inkml:timestamp xml:id="ts0" timeString="2023-12-13T23:41:43.215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 contextRef="#ctx0" brushRef="#br0">0 5 0,'0'0'16,"0"0"-16,0 0 16,0 0-1,0 0-15,0 0 16,0 0-1,0 0 1,0 0-16,0 0 16,0 0-1,0 0-15,0 0 16,11 0 0,1 0-16,0 0 15,-1 0 1,1 0-16,0 0 15,11 0 1,-11 0-16,11 0 16,0 0-1,-11 0-15,0 0 16,11 0 0,0 11-16,0 1 15,-11-1 1,0 1-16,-1-1 15,1 1 1,0 0 0,-1-1-16,1 1 15,-12-1 1,12 1-16,-12-1 16,0 1-1,0-12-15,0 12 16,0-1-1,0-11-15,0 12 16,0-12 0,0 11-16,0 1 15,0 0 1,0-12-16,0 11 16,0 1-1,0-1-15,0 1 16,-12-1-1,0 1 1,1 0-16,-1-1 16,0 1-1,1-1-15,-1 1 16,0 0 0,1-1-16,-1 1 15,0-1 1,1 1-16,-1-1 15,1-11 1,11 0-16,0 0 16,0 0-1,0 0-15,0 0 16,0 0 0,0 0-16,0 0 15,0 0 1,0 0-1,0 0-15,0 0 16,0 0 0,0 0-16,0 0 15,0 0 1,11 0-16,1 0 16,-1 0-1,1 0-15,0 0 16,-1 0-1,1 0-15,0 0 16,11 0 0,-11 0-1,-1 0-15,1 0 16,11 12-16,-11 0 16,0-12-1,-1 11 1,1-11-16,0 12 15,-1-12 1,-11 11-16,0-11 16,12 0-1,-12 12-15,12-12 16,-12 11 0,0-11-16,0 0 15,0 12 1,0 0-16,0-1 15,0 1 1,0-1-16,0 1 16,0 0-1,0-1 1,-12 1-16,12-1 16,0 1-1,-12-1-15,12-11 16,-11 12-1,11-12-15,-12 12 16,0-1 0,-11-11-16,0 12 15,-12-12 1,-12 11-16,0 1 16,13 0-1,-1-12-15,11 0 16,1 0-1,11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84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15.81396" units="1/cm"/>
          <inkml:channelProperty channel="Y" name="resolution" value="116.28866" units="1/cm"/>
          <inkml:channelProperty channel="T" name="resolution" value="1" units="1/dev"/>
        </inkml:channelProperties>
      </inkml:inkSource>
      <inkml:timestamp xml:id="ts0" timeString="2023-12-13T23:41:45.699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 contextRef="#ctx0" brushRef="#br0">0 175 0,'0'0'15,"0"0"-15,0 0 16,0 0 0,0 0-16,0 0 15,0 0 1,0 0-16,0 0 15,0 0 1,0 0-16,12-12 16,0 1-1,-1-1-15,1 1 16,0-1 0,-1 1-16,1-1 15,11 0 1,1 1-16,11-1 15,0 1 1,0-1-16,-12 0 16,0 1-1,0-1 1,1 12-16,-13 0 16,1 0-1,0 0-15,-1 0 16,1 0-1,0 12-15,-1-1 16,1 13 0,0-1-16,11 0 15,-11 0 1,-1 12-16,-11 0 16,0 11-1,0-11 1,0 11-16,0-11 15,0-1 1,0-10-16,-11 10 16,-1-10-1,0-1-15,1 0 16,-1-12 0,0 13-16,-11-1 15,0 0 1,-1 0-16,1 0 15,0 0 1,11-11-16,0 0 16,1-1-1,-1 1 1,1-1-16,11 1 16,0-12-1,0 0-15,0 0 16,0 0-1,0 0-15,0 0 16,0 0 0,0 0-16,0 0 15,0 0 1,0 0-16,0 0 16,0 0-1,0 0-15,0 0 16,0 0-1,0 0-15,0 0 16,0 0 0,0 11-16,0-11 15,0 0 1,-12 12-16,12 0 16,-12-1-1,1 1 1,-1-1-16,0 1 15,1 0-15,-1-1 16,0 1 0,1-1-1,-1 1-15,12 11 16,-12-11 0,1-1-16,-1 1 15,12-1 1,0 1-16,0-12 15,0 0 1,0 11-16,0-11 16,0 0-1,0 0 1,0 0-16,0 0 16,0 0-1,0 0-15,0 0 16,0 0-1,0 0-15,0 0 16,0 0 0,0 0-16,0 0 15,0 0 1,0 0 0,0 0-16,0 0 15,12 0-15,-1 12 16,13 0-1,11-12-15,0 0 16,0 0 0,11 0-16,-11 0 15,0 0 1,0 0 0,-12 0-16,1 0 15,-1 0 1,0 0-16,1 0 15,11 0 1,-12 0-16,0 0 16,1 0-1,-1 0-15,0 0 16,1 0 0,-13 0-16,1 0 15,-1 0 1,-11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84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15.81396" units="1/cm"/>
          <inkml:channelProperty channel="Y" name="resolution" value="116.28866" units="1/cm"/>
          <inkml:channelProperty channel="T" name="resolution" value="1" units="1/dev"/>
        </inkml:channelProperties>
      </inkml:inkSource>
      <inkml:timestamp xml:id="ts0" timeString="2023-12-13T23:41:50.291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 contextRef="#ctx0" brushRef="#br0">93 0 0,'0'0'0,"0"0"16,0 0 0,0 0-1,0 0-15,0 0 16,0 0 0,0 0-16,0 0 15,0 11 1,0 1-16,-11 11 15,-1 0 1,0 0-16,1 0 16,-1 0-1,0 1-15,1 10 16,-1 1 0,12 0-16,0-12 15,0 0 1,0-11-16,0 11 15,12 0 1,-1 0-16,1 0 16,23 1-1,23-1 1,0 0-16,1-12 16,-13 1-1,-11 0-15,0-12 16,-11 0-1,-1 0-15,0 0 16,-11 0 0,-12 0-16,0 0 15,0 0 1,12 0-16,-12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84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15.81396" units="1/cm"/>
          <inkml:channelProperty channel="Y" name="resolution" value="116.28866" units="1/cm"/>
          <inkml:channelProperty channel="T" name="resolution" value="1" units="1/dev"/>
        </inkml:channelProperties>
      </inkml:inkSource>
      <inkml:timestamp xml:id="ts0" timeString="2023-12-13T23:41:51.058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 contextRef="#ctx0" brushRef="#br0">88 81 0,'0'0'0,"0"0"16,0 0 0,0-11-1,0-1-15,-11-11 16,-1 11-1,0 12-15,12 0 16,0-11 0,0-1-16,-11 12 15,11 0 1,0 0-16,0 0 16,0 0-1,0 0 1,0 0-16,0 0 15,0 0 1,0 23-16,0 1 16,-12 22-1,0 0-15,1 1 16,11 10 0,0 1-16,0 0 15,0 0 1,0 0-16,0-23 15,0 0 1,0-24-16,0 1 16,0-1-1,0 1-15,0-1 16,0 1 0,11 0-16,-11-1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84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15.81396" units="1/cm"/>
          <inkml:channelProperty channel="Y" name="resolution" value="116.28866" units="1/cm"/>
          <inkml:channelProperty channel="T" name="resolution" value="1" units="1/dev"/>
        </inkml:channelProperties>
      </inkml:inkSource>
      <inkml:timestamp xml:id="ts0" timeString="2023-12-13T23:47:11.726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 contextRef="#ctx0" brushRef="#br0">2113 53 0,'0'0'16,"0"0"-16,0 0 15,0 0 1,0 0-16,0 0 15,0 0 1,0 0-16,0 0 16,0 0-1,0 0-15,0 0 16,0 0 0,0 0-16,0 0 15,0 0 1,0 0-16,-31 8 15,16-1 1,-15 1 0,0-8-16,0 0 15,-15 0 1,-16 0-16,1 0 16,-31 0-1,16 7-15,-1 1 16,1 0-1,0-1-15,-16-7 16,1 0 0,-1 0-16,1 0 15,-1 8 1,16-1-16,-1 1 16,16-8-1,-1 7 1,1-7-16,0 0 15,-16 0 1,1 0-16,-1 0 16,16 0-1,0 0-15,14 8 16,1-8 0,0 0-16,30 0 15,0 0 1,0 0-16,0 0 15,-1 0 1,1 0-16,15 0 16,0 0-1,0 0 1,0 0-16,0 0 16,0 0-1,0 0-15,0 0 16,0 0-1,0 0-15,0 0 16,0 0 0,0-8-16,15 1 15,1-1 1,-1 1-16,15-1 16,15 1-1,0-9-15,1 1 16,-1 8-1,0-8-15,-15 7 16,0 1 0,1-1-16,-1 0 15,0 1 1,-15 7-16,0 0 16,0 0-1,0 0-15,-15 0 16,15-8-1,-15 8-15,0 0 16,0 0 0,0 0-16,0 0 15,0 0 1,0 0 0,0 0-16,0 0 15,0 0 1,0 0-16,0 0 15,0 0 1,0 0-16,0 0 16,0 0-1,0 0-15,0 0 16,0 0 0,0 0-16,0 0 15,-15 8 1,-15-1-16,0 1 15,0 0 1,0-1-16,-1 1 16,-14-1-1,0 1-15,30-1 16,-15 1 0,15-1-16,-1 1 15,1 0 1,0-8-1,0 7-15,0-7 16,15 0 0,-15 8-16,0-8 15,15 0 1,0 0-16,0 0 16,0 0-1,0 0-15,0 0 16,-15 7-1,15-7-15,0 0 16,0 0 0,0 0-16,0 8 15,0-1 1,0 1 0,0 0-16,0-1 15,15 1 1,0 7-16,0 0 15,0-7 1,0 7-16,15 0 16,-14 0-1,14-7-15,0-1 16,-15 1 0,0-1-16,0 1 15,0-1 1,0 1-16,0 0 15,1-8 1,-16 7-16,15-7 16,-15 8-1,15-8-15,-15 7 16,15-7 0,0 8-16,0-1 15,-15 1 1,0 0-1</inkml:trace>
  <inkml:trace contextRef="#ctx0" brushRef="#br0" timeOffset="-113674.8324">3108-759 0,'0'0'0,"0"0"15,0 0 1,0 0-16,0 0 16,0 0-16,0 0 15,0 0 1,0 0 0,0 0-16,0 0 15,0 0 1,0 0-16,-12 0 15,0 0 1,-11 0-16,0 0 16,-24 0-1,0 0-15,1 0 16,-1 11 0,-11 13-16,0-1 15,-1 0 1,24-12-16,12 13 15,0-1 1,-12 0-16,-12 0 16,0 23-1,12-11 1,-11 0-16,-1 11 16,12-11-1,0-12-15,0 0 16,12 0-1,-12 12-15,0 12 16,0-1 0,0 0-16,12 12 15,11 0 1,0-12-16,12-11 16,0 0-1,12 0-15,-12-1 16,12 1-1,-1-12-15,1 23 16,0-22 0</inkml:trace>
  <inkml:trace contextRef="#ctx0" brushRef="#br0" timeOffset="62348.7573">-578-3282 0,'0'0'0,"0"0"16,0 0-1,0 0-15,0 0 16,0 0 0,0 0-1,0 0-15,0 0 16,0 0-1,0 0-15,0 0 16,0 0 0,0 0-16,0 0 15,0 0 1,0 0 0,0 0-16,0 0 15,0 0-15,0 0 16,0 0-1,0 0-15,0 0 16,0 0 0,0 0-16,0 0 15,0 23 1,0 11 0,0 1-16,0 0 15,0 0 1,0-1-16,0 1 15,0 0 1,0-12-16,0 0 16,0-11-1,0-1 1,0 1-16,0 0 16,0-12-16,0 11 15,0-11 1,0 0-16,0 0 15,0 0 1,0 0-16,0 0 16,0 0-1,0 0 1,0 0-16,0 0 16,0 0-1,0 0-15,0 0 16,0 0-1,0 0-15,0 0 16,0-11 0,0-1-16,0 0 15,0 1 1,0-12-16,0-1 16,0-10-1,0 11-15,0-1 16,-12 1-1,12 0-15,0 0 16,-12 0 0,12 0-1,0 11-15,0-11 16,0 0 0,0 11-16,0-11 15,0 11 1,0 1-16,0-1 15,0 1 1,0-1-16,0-11 16,0 11-1,0 1-15,0 11 16,0-12 0,0 1-16,0-1 15,0 12 1,0 0-16,0 0 15,0 0 1,12-12-16,23 1 16,0 11-1,12 0 1,11 0-16,12 11 16,-24-11-1,1 12-15,0 0 16,-24-1-1,12-11-15,-12 0 16,1 0 0,-1 0-16,0 12 15,-11-12 1,0 0-16,-1 0 16,1 0-1,-12 0-15,0 0 16</inkml:trace>
  <inkml:trace contextRef="#ctx0" brushRef="#br0" timeOffset="-23397.1758">1706-4099 0,'0'0'16,"0"0"-16,0 0 15,0 0 1,0 0-16,0 0 15,0 0 1,0 0-16,0 0 16,0 0-1,0 0-15,0 0 16,0 0 0,0 0-16,0 0 15,0 0 1,0 0-16,-30 8 15,15-1 1,-16 1 0,1-8-16,0 0 15,-15 0 1,-16 0-16,1 0 16,-31 0-1,16 7-15,0 1 16,-1 0-1,1-1-15,-16-7 16,1 0 0,-1 0-16,1 0 15,-1 8 1,16-1-16,-1 1 16,16-8-1,0 7 1,-1-7-16,1 0 15,-16 0 1,1 0-16,-1 0 16,16 0-1,0 0-15,15 8 16,-1-8 0,1 0-16,30 0 15,0 0 1,0 0-16,0 0 15,0 0 1,-1 0-16,16 0 16,0 0-1,0 0 1,0 0-16,0 0 16,0 0-1,0 0-15,0 0 16,0 0-1,0 0-15,0 0 16,0 0 0,0-8-16,16 1 15,-1-1 1,0 1-16,15-1 16,15 1-1,0-9-15,1 1 16,-1 8-1,0-8-15,-15 7 16,1 1 0,-1-1-16,0 0 15,0 1 1,-15 7-16,0 0 16,0 0-1,0 0-15,-15 0 16,16-8-1,-16 8-15,0 0 16,0 0 0,0 0-16,0 0 15,0 0 1,0 0 0,0 0-16,0 0 15,0 0 1,0 0-16,0 0 15,0 0 1,0 0-16,0 0 16,0 0-1,0 0-15,0 0 16,0 0 0,0 0-16,0 0 15,-16 8 1,-14-1-16,0 1 15,0 0 1,0-1-16,0 1 16,-16-1-1,1 1-15,30-1 16,-15 1 0,15-1-16,0 1 15,0 0 1,-1-8-1,1 7-15,0-7 16,15 0 0,-15 8-16,0-8 15,15 0 1,0 0-16,0 0 16,0 0-1,0 0-15,0 0 16,-15 7-1,15-7-15,0 0 16,0 0 0,0 0-16,0 8 15,0-1 1,0 1 0,0 0-16,0-1 15,15 1 1,0 7-16,0 0 15,0-7 1,0 7-16,16 0 16,-16 0-1,15-7-15,0-1 16,-15 1 0,0-1-16,0 1 15,0-1 1,0 1-16,1 0 15,-1-8 1,-15 7-16,15-7 16,-15 8-1,15-8-15,-15 7 16,15-7 0,0 8-16,0-1 15,-15 1 1,0 0-1</inkml:trace>
  <inkml:trace contextRef="#ctx0" brushRef="#br0" timeOffset="64711.5174">-275-3271 0,'0'0'0,"0"0"15,0 0 1,0 0-16,0 0 15,0 0 1,0 0-16,0 0 16,0 0-1,0 0-15,0 0 16,0 0 0,0 0-16,0 0 15,0 0 1,0 0-16,0 0 15,0 0 1,0 0 0,0 0-16,0 0 15,0 0 1,0 0-16,0 0 16,0 0-1,0 0-15,0 0 16,0 0-1,11 0-15,1 12 16,0-1 0,-1 12-16,13 1 15,-1 10 1,0 1-16,1 0 16,-1-12-1,0 0-15,12 0 16,0 12-1,12 0 1,-1 0-16,1-1 16,0 1-1,-1 0-15,-11-24 16,0 1 0,0 11-16,0 0 15,0 0 1,-12 12-16,1 0 15,-1-12 1,12 0-16,0 0 16,12 12-1,-12-12-15,23 12 16,-12 0 0,1-1-16,0-10 15,-1 10 1,-11-10-1,12-1-15,11 0 16,-11 12 0,-1-1-16,1 1 15,0 0 1,-1-12-16,1 0 16,-12 0-1,0 0-15,0 1 16,0-1-1,11 12-15,-11-12 16,0 0 0,-11 0-16,-1 0 15,0-11 1,1 11-16,-1 0 16,0 0-1,12 0 1,12 12-16,-12-12 15,11 0 1,-11 12-16,0-12 16,0 1-1,0-1-15,0 0 16,0 12 0,12-1-16,-24-11 15,12 1 1,0-1-16,0 0 15,0 0 1,12 12-16,-1 0 16,1-1-1,-1-10-15,1-1 16,-12 0 0,0 0-1,0 0-15,0 0 16,-12 0-1,0 1-15,1-1 16,-1 0 0,0 0-16,-11 0 15,11-11 1,-11-1-16,0 1 16,-1 0-1,1-1-15,0 1 16,-1-1-1,1 1-15,0 0 16,-1-1 0,1 1-16,0-12 15,-1 0 1,1 11 0,0-11-16,-1 12 15,1-1 1,-12-11-16,12 0 15,-1 0 1,1 12-16,-1 0 16,1-12-1,-12 11-15,12-11 16,-1 0 0,-11 12-1,12-12-15,0 0 16,-12 11-16,0-11 15,0 0 1,11 0-16,-11 0 16,12 0-1,-12 12 1,0-12-16,0 0 16,0 0-1,0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AED9-79EA-4B9F-9417-E7975A8E4EBB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E97-FE90-4692-8FFB-67DAB44C2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4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AED9-79EA-4B9F-9417-E7975A8E4EBB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E97-FE90-4692-8FFB-67DAB44C2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1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AED9-79EA-4B9F-9417-E7975A8E4EBB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E97-FE90-4692-8FFB-67DAB44C2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1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AED9-79EA-4B9F-9417-E7975A8E4EBB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E97-FE90-4692-8FFB-67DAB44C2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12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AED9-79EA-4B9F-9417-E7975A8E4EBB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E97-FE90-4692-8FFB-67DAB44C2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7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AED9-79EA-4B9F-9417-E7975A8E4EBB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E97-FE90-4692-8FFB-67DAB44C2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76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AED9-79EA-4B9F-9417-E7975A8E4EBB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E97-FE90-4692-8FFB-67DAB44C2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2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AED9-79EA-4B9F-9417-E7975A8E4EBB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E97-FE90-4692-8FFB-67DAB44C2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6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AED9-79EA-4B9F-9417-E7975A8E4EBB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E97-FE90-4692-8FFB-67DAB44C2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50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AED9-79EA-4B9F-9417-E7975A8E4EBB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E97-FE90-4692-8FFB-67DAB44C2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9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AED9-79EA-4B9F-9417-E7975A8E4EBB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4E97-FE90-4692-8FFB-67DAB44C2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6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4AED9-79EA-4B9F-9417-E7975A8E4EBB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F4E97-FE90-4692-8FFB-67DAB44C2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1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emf"/><Relationship Id="rId18" Type="http://schemas.openxmlformats.org/officeDocument/2006/relationships/customXml" Target="../ink/ink27.xml"/><Relationship Id="rId26" Type="http://schemas.openxmlformats.org/officeDocument/2006/relationships/image" Target="../media/image14.emf"/><Relationship Id="rId3" Type="http://schemas.openxmlformats.org/officeDocument/2006/relationships/image" Target="../media/image3.emf"/><Relationship Id="rId21" Type="http://schemas.openxmlformats.org/officeDocument/2006/relationships/image" Target="../media/image12.emf"/><Relationship Id="rId7" Type="http://schemas.openxmlformats.org/officeDocument/2006/relationships/image" Target="../media/image5.emf"/><Relationship Id="rId12" Type="http://schemas.openxmlformats.org/officeDocument/2006/relationships/customXml" Target="../ink/ink24.xml"/><Relationship Id="rId17" Type="http://schemas.openxmlformats.org/officeDocument/2006/relationships/image" Target="../media/image10.emf"/><Relationship Id="rId25" Type="http://schemas.openxmlformats.org/officeDocument/2006/relationships/customXml" Target="../ink/ink31.xml"/><Relationship Id="rId33" Type="http://schemas.openxmlformats.org/officeDocument/2006/relationships/image" Target="../media/image16.emf"/><Relationship Id="rId2" Type="http://schemas.openxmlformats.org/officeDocument/2006/relationships/customXml" Target="../ink/ink19.xml"/><Relationship Id="rId16" Type="http://schemas.openxmlformats.org/officeDocument/2006/relationships/customXml" Target="../ink/ink26.xml"/><Relationship Id="rId20" Type="http://schemas.openxmlformats.org/officeDocument/2006/relationships/customXml" Target="../ink/ink28.xml"/><Relationship Id="rId29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11" Type="http://schemas.openxmlformats.org/officeDocument/2006/relationships/image" Target="../media/image7.emf"/><Relationship Id="rId24" Type="http://schemas.openxmlformats.org/officeDocument/2006/relationships/image" Target="../media/image13.emf"/><Relationship Id="rId32" Type="http://schemas.openxmlformats.org/officeDocument/2006/relationships/customXml" Target="../ink/ink36.xml"/><Relationship Id="rId5" Type="http://schemas.openxmlformats.org/officeDocument/2006/relationships/image" Target="../media/image4.emf"/><Relationship Id="rId15" Type="http://schemas.openxmlformats.org/officeDocument/2006/relationships/image" Target="../media/image9.emf"/><Relationship Id="rId23" Type="http://schemas.openxmlformats.org/officeDocument/2006/relationships/customXml" Target="../ink/ink30.xml"/><Relationship Id="rId28" Type="http://schemas.openxmlformats.org/officeDocument/2006/relationships/customXml" Target="../ink/ink33.xml"/><Relationship Id="rId10" Type="http://schemas.openxmlformats.org/officeDocument/2006/relationships/customXml" Target="../ink/ink23.xml"/><Relationship Id="rId19" Type="http://schemas.openxmlformats.org/officeDocument/2006/relationships/image" Target="../media/image11.emf"/><Relationship Id="rId31" Type="http://schemas.openxmlformats.org/officeDocument/2006/relationships/customXml" Target="../ink/ink35.xml"/><Relationship Id="rId4" Type="http://schemas.openxmlformats.org/officeDocument/2006/relationships/customXml" Target="../ink/ink20.xml"/><Relationship Id="rId9" Type="http://schemas.openxmlformats.org/officeDocument/2006/relationships/image" Target="../media/image6.emf"/><Relationship Id="rId14" Type="http://schemas.openxmlformats.org/officeDocument/2006/relationships/customXml" Target="../ink/ink25.xml"/><Relationship Id="rId22" Type="http://schemas.openxmlformats.org/officeDocument/2006/relationships/customXml" Target="../ink/ink29.xml"/><Relationship Id="rId27" Type="http://schemas.openxmlformats.org/officeDocument/2006/relationships/customXml" Target="../ink/ink32.xml"/><Relationship Id="rId30" Type="http://schemas.openxmlformats.org/officeDocument/2006/relationships/customXml" Target="../ink/ink34.xml"/><Relationship Id="rId8" Type="http://schemas.openxmlformats.org/officeDocument/2006/relationships/customXml" Target="../ink/ink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what-is-queue-data-structur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emf"/><Relationship Id="rId18" Type="http://schemas.openxmlformats.org/officeDocument/2006/relationships/customXml" Target="../ink/ink9.xml"/><Relationship Id="rId26" Type="http://schemas.openxmlformats.org/officeDocument/2006/relationships/image" Target="../media/image14.emf"/><Relationship Id="rId3" Type="http://schemas.openxmlformats.org/officeDocument/2006/relationships/image" Target="../media/image3.emf"/><Relationship Id="rId21" Type="http://schemas.openxmlformats.org/officeDocument/2006/relationships/image" Target="../media/image12.emf"/><Relationship Id="rId7" Type="http://schemas.openxmlformats.org/officeDocument/2006/relationships/image" Target="../media/image5.emf"/><Relationship Id="rId12" Type="http://schemas.openxmlformats.org/officeDocument/2006/relationships/customXml" Target="../ink/ink6.xml"/><Relationship Id="rId17" Type="http://schemas.openxmlformats.org/officeDocument/2006/relationships/image" Target="../media/image10.emf"/><Relationship Id="rId25" Type="http://schemas.openxmlformats.org/officeDocument/2006/relationships/customXml" Target="../ink/ink13.xml"/><Relationship Id="rId33" Type="http://schemas.openxmlformats.org/officeDocument/2006/relationships/image" Target="../media/image16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7.emf"/><Relationship Id="rId24" Type="http://schemas.openxmlformats.org/officeDocument/2006/relationships/image" Target="../media/image13.emf"/><Relationship Id="rId32" Type="http://schemas.openxmlformats.org/officeDocument/2006/relationships/customXml" Target="../ink/ink18.xml"/><Relationship Id="rId5" Type="http://schemas.openxmlformats.org/officeDocument/2006/relationships/image" Target="../media/image4.emf"/><Relationship Id="rId15" Type="http://schemas.openxmlformats.org/officeDocument/2006/relationships/image" Target="../media/image9.emf"/><Relationship Id="rId23" Type="http://schemas.openxmlformats.org/officeDocument/2006/relationships/customXml" Target="../ink/ink12.xml"/><Relationship Id="rId28" Type="http://schemas.openxmlformats.org/officeDocument/2006/relationships/customXml" Target="../ink/ink15.xml"/><Relationship Id="rId10" Type="http://schemas.openxmlformats.org/officeDocument/2006/relationships/customXml" Target="../ink/ink5.xml"/><Relationship Id="rId19" Type="http://schemas.openxmlformats.org/officeDocument/2006/relationships/image" Target="../media/image11.emf"/><Relationship Id="rId31" Type="http://schemas.openxmlformats.org/officeDocument/2006/relationships/customXml" Target="../ink/ink17.xml"/><Relationship Id="rId4" Type="http://schemas.openxmlformats.org/officeDocument/2006/relationships/customXml" Target="../ink/ink2.xml"/><Relationship Id="rId9" Type="http://schemas.openxmlformats.org/officeDocument/2006/relationships/image" Target="../media/image6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customXml" Target="../ink/ink14.xml"/><Relationship Id="rId30" Type="http://schemas.openxmlformats.org/officeDocument/2006/relationships/customXml" Target="../ink/ink16.xml"/><Relationship Id="rId8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Course 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99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How about the code?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690154" y="1447371"/>
            <a:ext cx="10515600" cy="4351338"/>
          </a:xfrm>
        </p:spPr>
        <p:txBody>
          <a:bodyPr/>
          <a:lstStyle/>
          <a:p>
            <a:r>
              <a:rPr lang="en-US" dirty="0"/>
              <a:t>prerequisites</a:t>
            </a:r>
            <a:r>
              <a:rPr lang="en-US" dirty="0" smtClean="0"/>
              <a:t> = [[1,0],[1,2],[2,3],[2,4],[2,5],[3,1],[4,5]]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Ink 29"/>
              <p14:cNvContentPartPr/>
              <p14:nvPr/>
            </p14:nvContentPartPr>
            <p14:xfrm>
              <a:off x="2618777" y="3914109"/>
              <a:ext cx="719640" cy="5925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08337" y="3903669"/>
                <a:ext cx="740520" cy="61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Ink 30"/>
              <p14:cNvContentPartPr/>
              <p14:nvPr/>
            </p14:nvContentPartPr>
            <p14:xfrm>
              <a:off x="1818497" y="4039029"/>
              <a:ext cx="360" cy="3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08057" y="4028589"/>
                <a:ext cx="212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2" name="Ink 31"/>
              <p14:cNvContentPartPr/>
              <p14:nvPr/>
            </p14:nvContentPartPr>
            <p14:xfrm>
              <a:off x="1536617" y="2623509"/>
              <a:ext cx="191160" cy="22860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26157" y="2613085"/>
                <a:ext cx="212079" cy="2494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" name="Ink 32"/>
              <p14:cNvContentPartPr/>
              <p14:nvPr/>
            </p14:nvContentPartPr>
            <p14:xfrm>
              <a:off x="2905337" y="2592549"/>
              <a:ext cx="360" cy="2505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94897" y="2582109"/>
                <a:ext cx="2124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" name="Ink 33"/>
              <p14:cNvContentPartPr/>
              <p14:nvPr/>
            </p14:nvContentPartPr>
            <p14:xfrm>
              <a:off x="2850977" y="4104189"/>
              <a:ext cx="159840" cy="26136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40537" y="4093749"/>
                <a:ext cx="18072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Ink 34"/>
              <p14:cNvContentPartPr/>
              <p14:nvPr/>
            </p14:nvContentPartPr>
            <p14:xfrm>
              <a:off x="1369217" y="4067829"/>
              <a:ext cx="256320" cy="35640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58777" y="4057389"/>
                <a:ext cx="27720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6" name="Ink 35"/>
              <p14:cNvContentPartPr/>
              <p14:nvPr/>
            </p14:nvContentPartPr>
            <p14:xfrm>
              <a:off x="1583417" y="5477589"/>
              <a:ext cx="164160" cy="18900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72977" y="5467149"/>
                <a:ext cx="18504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7" name="Ink 36"/>
              <p14:cNvContentPartPr/>
              <p14:nvPr/>
            </p14:nvContentPartPr>
            <p14:xfrm>
              <a:off x="1745057" y="5569029"/>
              <a:ext cx="31680" cy="22968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34617" y="5558589"/>
                <a:ext cx="5256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8" name="Ink 37"/>
              <p14:cNvContentPartPr/>
              <p14:nvPr/>
            </p14:nvContentPartPr>
            <p14:xfrm>
              <a:off x="1765217" y="4180509"/>
              <a:ext cx="1338660" cy="162618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54778" y="4170069"/>
                <a:ext cx="1359537" cy="16470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9" name="Ink 38"/>
              <p14:cNvContentPartPr/>
              <p14:nvPr/>
            </p14:nvContentPartPr>
            <p14:xfrm>
              <a:off x="1355709" y="4491719"/>
              <a:ext cx="227708" cy="85375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45277" y="4481281"/>
                <a:ext cx="248572" cy="8746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0" name="Ink 39"/>
              <p14:cNvContentPartPr/>
              <p14:nvPr/>
            </p14:nvContentPartPr>
            <p14:xfrm>
              <a:off x="1265897" y="5373189"/>
              <a:ext cx="719460" cy="59254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5460" y="5362749"/>
                <a:ext cx="740335" cy="6134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1" name="Ink 40"/>
              <p14:cNvContentPartPr/>
              <p14:nvPr/>
            </p14:nvContentPartPr>
            <p14:xfrm>
              <a:off x="2721377" y="5435109"/>
              <a:ext cx="710100" cy="55942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710940" y="5424669"/>
                <a:ext cx="730975" cy="5802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2" name="Ink 41"/>
              <p14:cNvContentPartPr/>
              <p14:nvPr/>
            </p14:nvContentPartPr>
            <p14:xfrm>
              <a:off x="2884611" y="3047569"/>
              <a:ext cx="187972" cy="81972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874168" y="3037129"/>
                <a:ext cx="208858" cy="84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3" name="Ink 42"/>
              <p14:cNvContentPartPr/>
              <p14:nvPr/>
            </p14:nvContentPartPr>
            <p14:xfrm>
              <a:off x="1186697" y="2429829"/>
              <a:ext cx="719460" cy="59254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6260" y="2419389"/>
                <a:ext cx="740335" cy="6134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4" name="Ink 43"/>
              <p14:cNvContentPartPr/>
              <p14:nvPr/>
            </p14:nvContentPartPr>
            <p14:xfrm>
              <a:off x="2001017" y="2655909"/>
              <a:ext cx="550620" cy="18718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990580" y="2645470"/>
                <a:ext cx="571493" cy="2080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5" name="Ink 44"/>
              <p14:cNvContentPartPr/>
              <p14:nvPr/>
            </p14:nvContentPartPr>
            <p14:xfrm>
              <a:off x="2551457" y="2421549"/>
              <a:ext cx="719460" cy="59254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41020" y="2411109"/>
                <a:ext cx="740335" cy="6134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6" name="Ink 45"/>
              <p14:cNvContentPartPr/>
              <p14:nvPr/>
            </p14:nvContentPartPr>
            <p14:xfrm>
              <a:off x="1111457" y="3914109"/>
              <a:ext cx="719460" cy="59254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1020" y="3903669"/>
                <a:ext cx="740335" cy="6134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7" name="Ink 46"/>
              <p14:cNvContentPartPr/>
              <p14:nvPr/>
            </p14:nvContentPartPr>
            <p14:xfrm>
              <a:off x="1675577" y="3046869"/>
              <a:ext cx="932040" cy="90072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65137" y="3036429"/>
                <a:ext cx="952920" cy="921600"/>
              </a:xfrm>
              <a:prstGeom prst="rect">
                <a:avLst/>
              </a:prstGeom>
            </p:spPr>
          </p:pic>
        </mc:Fallback>
      </mc:AlternateContent>
      <p:sp>
        <p:nvSpPr>
          <p:cNvPr id="48" name="TextBox 47"/>
          <p:cNvSpPr txBox="1"/>
          <p:nvPr/>
        </p:nvSpPr>
        <p:spPr>
          <a:xfrm>
            <a:off x="5495109" y="2349863"/>
            <a:ext cx="481584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Simplified Arabic Fixed" panose="02070309020205020404" pitchFamily="49" charset="-78"/>
              </a:rPr>
              <a:t>Define a </a:t>
            </a:r>
            <a:r>
              <a:rPr lang="en-US" dirty="0" err="1" smtClean="0">
                <a:cs typeface="Simplified Arabic Fixed" panose="02070309020205020404" pitchFamily="49" charset="-78"/>
              </a:rPr>
              <a:t>var</a:t>
            </a:r>
            <a:r>
              <a:rPr lang="en-US" dirty="0" smtClean="0">
                <a:cs typeface="Simplified Arabic Fixed" panose="02070309020205020404" pitchFamily="49" charset="-78"/>
              </a:rPr>
              <a:t>: visited = 0   what is it?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28458" y="2334474"/>
            <a:ext cx="966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Step 3</a:t>
            </a:r>
            <a:endParaRPr 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495109" y="3127745"/>
            <a:ext cx="481584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Simplified Arabic Fixed" panose="02070309020205020404" pitchFamily="49" charset="-78"/>
              </a:rPr>
              <a:t>While queue is not empty:</a:t>
            </a:r>
          </a:p>
          <a:p>
            <a:r>
              <a:rPr lang="en-US" dirty="0" smtClean="0">
                <a:cs typeface="Simplified Arabic Fixed" panose="02070309020205020404" pitchFamily="49" charset="-78"/>
              </a:rPr>
              <a:t>pop the node from queue</a:t>
            </a:r>
          </a:p>
          <a:p>
            <a:r>
              <a:rPr lang="en-US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Visited += 1</a:t>
            </a:r>
          </a:p>
          <a:p>
            <a:r>
              <a:rPr lang="en-US" dirty="0" smtClean="0">
                <a:cs typeface="Simplified Arabic Fixed" panose="02070309020205020404" pitchFamily="49" charset="-78"/>
              </a:rPr>
              <a:t>Decrement the </a:t>
            </a:r>
            <a:r>
              <a:rPr lang="en-US" dirty="0" err="1" smtClean="0">
                <a:cs typeface="Simplified Arabic Fixed" panose="02070309020205020404" pitchFamily="49" charset="-78"/>
              </a:rPr>
              <a:t>indegree</a:t>
            </a:r>
            <a:r>
              <a:rPr lang="en-US" dirty="0" smtClean="0">
                <a:cs typeface="Simplified Arabic Fixed" panose="02070309020205020404" pitchFamily="49" charset="-78"/>
              </a:rPr>
              <a:t> of the nodes in </a:t>
            </a:r>
            <a:r>
              <a:rPr lang="en-US" dirty="0" err="1" smtClean="0">
                <a:cs typeface="Simplified Arabic Fixed" panose="02070309020205020404" pitchFamily="49" charset="-78"/>
              </a:rPr>
              <a:t>adj</a:t>
            </a:r>
            <a:r>
              <a:rPr lang="en-US" dirty="0" smtClean="0">
                <a:cs typeface="Simplified Arabic Fixed" panose="02070309020205020404" pitchFamily="49" charset="-78"/>
              </a:rPr>
              <a:t> list of popped node</a:t>
            </a:r>
          </a:p>
          <a:p>
            <a:r>
              <a:rPr lang="en-US" dirty="0" smtClean="0">
                <a:cs typeface="Simplified Arabic Fixed" panose="02070309020205020404" pitchFamily="49" charset="-78"/>
              </a:rPr>
              <a:t>Check if </a:t>
            </a:r>
            <a:r>
              <a:rPr lang="en-US" dirty="0" err="1" smtClean="0">
                <a:cs typeface="Simplified Arabic Fixed" panose="02070309020205020404" pitchFamily="49" charset="-78"/>
              </a:rPr>
              <a:t>indegree</a:t>
            </a:r>
            <a:r>
              <a:rPr lang="en-US" dirty="0" smtClean="0">
                <a:cs typeface="Simplified Arabic Fixed" panose="02070309020205020404" pitchFamily="49" charset="-78"/>
              </a:rPr>
              <a:t> of any its neighbors is equal to 0, then add it to queue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528458" y="4024119"/>
            <a:ext cx="966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Step 4</a:t>
            </a:r>
            <a:endParaRPr lang="en-US" sz="2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495109" y="5484793"/>
            <a:ext cx="481584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return </a:t>
            </a:r>
            <a:r>
              <a:rPr lang="en-US" dirty="0" err="1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numCourses</a:t>
            </a:r>
            <a:r>
              <a:rPr lang="en-US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== visited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511041" y="5454015"/>
            <a:ext cx="966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Step 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0643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707"/>
            <a:ext cx="10515600" cy="1325563"/>
          </a:xfrm>
        </p:spPr>
        <p:txBody>
          <a:bodyPr/>
          <a:lstStyle/>
          <a:p>
            <a:r>
              <a:rPr lang="en-US" dirty="0" smtClean="0"/>
              <a:t>Some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EF4F9"/>
          </a:solidFill>
        </p:spPr>
        <p:txBody>
          <a:bodyPr>
            <a:normAutofit/>
          </a:bodyPr>
          <a:lstStyle/>
          <a:p>
            <a:r>
              <a:rPr lang="en-US" sz="4800" dirty="0" smtClean="0"/>
              <a:t>[[0,1] , [2,1] , [1,3]]</a:t>
            </a:r>
          </a:p>
          <a:p>
            <a:endParaRPr lang="en-US" sz="4800" dirty="0"/>
          </a:p>
          <a:p>
            <a:r>
              <a:rPr lang="en-US" sz="2400" dirty="0" smtClean="0"/>
              <a:t>Can </a:t>
            </a:r>
            <a:r>
              <a:rPr lang="en-US" sz="2400" dirty="0" smtClean="0"/>
              <a:t>the courses be completed?</a:t>
            </a:r>
            <a:endParaRPr lang="en-US" sz="2400" dirty="0" smtClean="0"/>
          </a:p>
          <a:p>
            <a:r>
              <a:rPr lang="en-US" sz="2400" dirty="0" smtClean="0"/>
              <a:t>Yes!</a:t>
            </a:r>
          </a:p>
        </p:txBody>
      </p:sp>
      <p:sp>
        <p:nvSpPr>
          <p:cNvPr id="4" name="Oval 3"/>
          <p:cNvSpPr/>
          <p:nvPr/>
        </p:nvSpPr>
        <p:spPr>
          <a:xfrm>
            <a:off x="8638903" y="3675016"/>
            <a:ext cx="583474" cy="55734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580811" y="3675015"/>
            <a:ext cx="583474" cy="55734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2"/>
            <a:endCxn id="5" idx="6"/>
          </p:cNvCxnSpPr>
          <p:nvPr/>
        </p:nvCxnSpPr>
        <p:spPr>
          <a:xfrm flipH="1" flipV="1">
            <a:off x="8164285" y="3953690"/>
            <a:ext cx="4746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649789" y="4711336"/>
            <a:ext cx="583474" cy="55734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8930640" y="4232364"/>
            <a:ext cx="10886" cy="478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654143" y="2656113"/>
            <a:ext cx="583474" cy="55734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endCxn id="4" idx="0"/>
          </p:cNvCxnSpPr>
          <p:nvPr/>
        </p:nvCxnSpPr>
        <p:spPr>
          <a:xfrm>
            <a:off x="8930640" y="3213462"/>
            <a:ext cx="0" cy="461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30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3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  <a:solidFill>
            <a:srgbClr val="FEF4F9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/>
              <a:t>[[0,1] , [1,2] , [2,0]]</a:t>
            </a:r>
          </a:p>
          <a:p>
            <a:endParaRPr lang="en-US" sz="4800" dirty="0" smtClean="0"/>
          </a:p>
          <a:p>
            <a:r>
              <a:rPr lang="en-US" sz="2400" dirty="0"/>
              <a:t>Can the courses be completed?</a:t>
            </a:r>
          </a:p>
          <a:p>
            <a:r>
              <a:rPr lang="en-US" sz="2400" dirty="0" smtClean="0"/>
              <a:t>No</a:t>
            </a:r>
            <a:r>
              <a:rPr lang="en-US" sz="2400" dirty="0" smtClean="0"/>
              <a:t>!</a:t>
            </a:r>
          </a:p>
          <a:p>
            <a:endParaRPr lang="en-US" sz="2400" dirty="0" smtClean="0"/>
          </a:p>
          <a:p>
            <a:r>
              <a:rPr lang="en-US" sz="2400" dirty="0" smtClean="0"/>
              <a:t>Cycle?</a:t>
            </a:r>
          </a:p>
          <a:p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9668693" y="4090479"/>
            <a:ext cx="583474" cy="55734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610601" y="4089904"/>
            <a:ext cx="583474" cy="55734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194075" y="4368578"/>
            <a:ext cx="4746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9668693" y="3084886"/>
            <a:ext cx="583474" cy="55734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9969140" y="3642235"/>
            <a:ext cx="6531" cy="44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7"/>
          </p:cNvCxnSpPr>
          <p:nvPr/>
        </p:nvCxnSpPr>
        <p:spPr>
          <a:xfrm flipV="1">
            <a:off x="9108627" y="3461835"/>
            <a:ext cx="568775" cy="709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24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Kahn’s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topological sorting?</a:t>
            </a:r>
          </a:p>
          <a:p>
            <a:pPr marL="0" indent="0">
              <a:buNone/>
            </a:pPr>
            <a:r>
              <a:rPr lang="en-US" dirty="0" smtClean="0"/>
              <a:t>An ordering of nodes such that for every directed edge </a:t>
            </a:r>
            <a:r>
              <a:rPr lang="en-US" u="sng" dirty="0" smtClean="0">
                <a:solidFill>
                  <a:srgbClr val="FF0000"/>
                </a:solidFill>
              </a:rPr>
              <a:t>u-&gt;v</a:t>
            </a:r>
            <a:r>
              <a:rPr lang="en-US" dirty="0" smtClean="0"/>
              <a:t>, node </a:t>
            </a:r>
            <a:r>
              <a:rPr lang="en-US" u="sng" dirty="0" smtClean="0">
                <a:solidFill>
                  <a:srgbClr val="FF0000"/>
                </a:solidFill>
              </a:rPr>
              <a:t>u comes before node v </a:t>
            </a:r>
            <a:r>
              <a:rPr lang="en-US" dirty="0" smtClean="0"/>
              <a:t>in the ordering.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	3,1,0,2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3,1,2,0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607527" y="4531779"/>
            <a:ext cx="583474" cy="55734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607527" y="3443945"/>
            <a:ext cx="583474" cy="55734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366555" y="4001294"/>
            <a:ext cx="583474" cy="55734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25583" y="4001294"/>
            <a:ext cx="583474" cy="55734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9" idx="6"/>
            <a:endCxn id="8" idx="2"/>
          </p:cNvCxnSpPr>
          <p:nvPr/>
        </p:nvCxnSpPr>
        <p:spPr>
          <a:xfrm>
            <a:off x="1709057" y="4279969"/>
            <a:ext cx="657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 flipV="1">
            <a:off x="2950029" y="3722620"/>
            <a:ext cx="657498" cy="45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5"/>
            <a:endCxn id="6" idx="2"/>
          </p:cNvCxnSpPr>
          <p:nvPr/>
        </p:nvCxnSpPr>
        <p:spPr>
          <a:xfrm>
            <a:off x="2864581" y="4477021"/>
            <a:ext cx="742946" cy="33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91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21374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7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354" y="60025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Try it for this graph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Can we do topological ordering?</a:t>
            </a:r>
            <a:br>
              <a:rPr lang="en-US" dirty="0" smtClean="0"/>
            </a:br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0060578" y="1647145"/>
            <a:ext cx="583474" cy="55734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9002486" y="1629153"/>
            <a:ext cx="583474" cy="55734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9585960" y="1907827"/>
            <a:ext cx="4746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0060578" y="624135"/>
            <a:ext cx="583474" cy="55734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0361025" y="1181484"/>
            <a:ext cx="6531" cy="44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7"/>
          </p:cNvCxnSpPr>
          <p:nvPr/>
        </p:nvCxnSpPr>
        <p:spPr>
          <a:xfrm flipV="1">
            <a:off x="9500512" y="1001084"/>
            <a:ext cx="568775" cy="709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5354" y="2814571"/>
            <a:ext cx="9048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There is no topological sorting for a graph with a cycle!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59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Kahn’s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3586"/>
          </a:xfrm>
          <a:solidFill>
            <a:srgbClr val="FEF4F9"/>
          </a:solidFill>
          <a:ln>
            <a:solidFill>
              <a:srgbClr val="FEF4F9"/>
            </a:solidFill>
          </a:ln>
        </p:spPr>
        <p:txBody>
          <a:bodyPr/>
          <a:lstStyle/>
          <a:p>
            <a:r>
              <a:rPr lang="en-US" sz="2000" dirty="0" smtClean="0"/>
              <a:t>Queue </a:t>
            </a:r>
          </a:p>
          <a:p>
            <a:r>
              <a:rPr lang="en-US" sz="2000" dirty="0" smtClean="0"/>
              <a:t>What is queue? </a:t>
            </a:r>
            <a:r>
              <a:rPr lang="en-US" sz="2000" dirty="0" smtClean="0">
                <a:hlinkClick r:id="rId2"/>
              </a:rPr>
              <a:t>Read here.</a:t>
            </a:r>
            <a:endParaRPr lang="en-US" sz="2000" dirty="0" smtClean="0"/>
          </a:p>
          <a:p>
            <a:r>
              <a:rPr lang="en-US" sz="2000" dirty="0" smtClean="0"/>
              <a:t>What is </a:t>
            </a:r>
            <a:r>
              <a:rPr lang="en-US" sz="2000" dirty="0" err="1" smtClean="0"/>
              <a:t>indegree</a:t>
            </a:r>
            <a:r>
              <a:rPr lang="en-US" sz="2000" dirty="0" smtClean="0"/>
              <a:t>? </a:t>
            </a:r>
          </a:p>
          <a:p>
            <a:r>
              <a:rPr lang="en-US" sz="2000" dirty="0" smtClean="0"/>
              <a:t>Example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11680" y="4511039"/>
            <a:ext cx="583474" cy="55734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53588" y="4511038"/>
            <a:ext cx="583474" cy="55734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" idx="2"/>
            <a:endCxn id="5" idx="6"/>
          </p:cNvCxnSpPr>
          <p:nvPr/>
        </p:nvCxnSpPr>
        <p:spPr>
          <a:xfrm flipH="1" flipV="1">
            <a:off x="1537062" y="4789713"/>
            <a:ext cx="4746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022566" y="5547359"/>
            <a:ext cx="583474" cy="55734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303417" y="5068387"/>
            <a:ext cx="10886" cy="478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026920" y="3492136"/>
            <a:ext cx="583474" cy="55734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4" idx="0"/>
          </p:cNvCxnSpPr>
          <p:nvPr/>
        </p:nvCxnSpPr>
        <p:spPr>
          <a:xfrm>
            <a:off x="2303417" y="4049485"/>
            <a:ext cx="0" cy="461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830682" y="4502327"/>
            <a:ext cx="2265318" cy="409302"/>
          </a:xfrm>
          <a:prstGeom prst="rect">
            <a:avLst/>
          </a:prstGeom>
          <a:solidFill>
            <a:srgbClr val="FEF4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41519" y="4924691"/>
            <a:ext cx="101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30682" y="4106036"/>
            <a:ext cx="101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34592" y="4095596"/>
            <a:ext cx="101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74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91887" y="1349828"/>
            <a:ext cx="583474" cy="55734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33795" y="1349827"/>
            <a:ext cx="583474" cy="55734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" idx="2"/>
            <a:endCxn id="5" idx="6"/>
          </p:cNvCxnSpPr>
          <p:nvPr/>
        </p:nvCxnSpPr>
        <p:spPr>
          <a:xfrm flipH="1" flipV="1">
            <a:off x="2117269" y="1628502"/>
            <a:ext cx="4746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602773" y="2386148"/>
            <a:ext cx="583474" cy="55734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883624" y="1907176"/>
            <a:ext cx="10886" cy="478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607127" y="330925"/>
            <a:ext cx="583474" cy="55734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4" idx="0"/>
          </p:cNvCxnSpPr>
          <p:nvPr/>
        </p:nvCxnSpPr>
        <p:spPr>
          <a:xfrm>
            <a:off x="2883624" y="888274"/>
            <a:ext cx="0" cy="461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273728" y="4554579"/>
            <a:ext cx="2265318" cy="409302"/>
          </a:xfrm>
          <a:prstGeom prst="rect">
            <a:avLst/>
          </a:prstGeom>
          <a:solidFill>
            <a:srgbClr val="FEF4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84565" y="4976943"/>
            <a:ext cx="101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73728" y="4158288"/>
            <a:ext cx="101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77638" y="4147848"/>
            <a:ext cx="101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703022" y="1349827"/>
            <a:ext cx="583474" cy="55734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4644930" y="1349826"/>
            <a:ext cx="583474" cy="55734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2" idx="2"/>
            <a:endCxn id="23" idx="6"/>
          </p:cNvCxnSpPr>
          <p:nvPr/>
        </p:nvCxnSpPr>
        <p:spPr>
          <a:xfrm flipH="1" flipV="1">
            <a:off x="5228404" y="1628501"/>
            <a:ext cx="4746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713908" y="2386147"/>
            <a:ext cx="583474" cy="55734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994759" y="1907175"/>
            <a:ext cx="10886" cy="478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980308" y="1349825"/>
            <a:ext cx="583474" cy="55734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049286" y="2386146"/>
            <a:ext cx="583474" cy="55734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64" y="888274"/>
            <a:ext cx="3718309" cy="496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9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22" grpId="0" animBg="1"/>
      <p:bldP spid="23" grpId="0" animBg="1"/>
      <p:bldP spid="25" grpId="0" animBg="1"/>
      <p:bldP spid="30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the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154" y="1447371"/>
            <a:ext cx="10515600" cy="4351338"/>
          </a:xfrm>
        </p:spPr>
        <p:txBody>
          <a:bodyPr/>
          <a:lstStyle/>
          <a:p>
            <a:r>
              <a:rPr lang="en-US" dirty="0"/>
              <a:t>prerequisites</a:t>
            </a:r>
            <a:r>
              <a:rPr lang="en-US" dirty="0" smtClean="0"/>
              <a:t> = [[1,0],[1,2],[2,3],[2,4],[2,5],[3,1],[4,5]]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6" name="Ink 45"/>
              <p14:cNvContentPartPr/>
              <p14:nvPr/>
            </p14:nvContentPartPr>
            <p14:xfrm>
              <a:off x="2618777" y="3914109"/>
              <a:ext cx="719640" cy="59256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08337" y="3903669"/>
                <a:ext cx="740520" cy="61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2" name="Ink 71"/>
              <p14:cNvContentPartPr/>
              <p14:nvPr/>
            </p14:nvContentPartPr>
            <p14:xfrm>
              <a:off x="1818497" y="4039029"/>
              <a:ext cx="360" cy="36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08057" y="4028589"/>
                <a:ext cx="212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7" name="Ink 76"/>
              <p14:cNvContentPartPr/>
              <p14:nvPr/>
            </p14:nvContentPartPr>
            <p14:xfrm>
              <a:off x="1536617" y="2623509"/>
              <a:ext cx="191160" cy="22860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26157" y="2613085"/>
                <a:ext cx="212079" cy="2494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8" name="Ink 77"/>
              <p14:cNvContentPartPr/>
              <p14:nvPr/>
            </p14:nvContentPartPr>
            <p14:xfrm>
              <a:off x="2905337" y="2592549"/>
              <a:ext cx="360" cy="25056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94897" y="2582109"/>
                <a:ext cx="2124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9" name="Ink 78"/>
              <p14:cNvContentPartPr/>
              <p14:nvPr/>
            </p14:nvContentPartPr>
            <p14:xfrm>
              <a:off x="2850977" y="4104189"/>
              <a:ext cx="159840" cy="26136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40537" y="4093749"/>
                <a:ext cx="18072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0" name="Ink 79"/>
              <p14:cNvContentPartPr/>
              <p14:nvPr/>
            </p14:nvContentPartPr>
            <p14:xfrm>
              <a:off x="1369217" y="4067829"/>
              <a:ext cx="256320" cy="356400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58777" y="4057389"/>
                <a:ext cx="27720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1" name="Ink 80"/>
              <p14:cNvContentPartPr/>
              <p14:nvPr/>
            </p14:nvContentPartPr>
            <p14:xfrm>
              <a:off x="1583417" y="5477589"/>
              <a:ext cx="164160" cy="18900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72977" y="5467149"/>
                <a:ext cx="18504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2" name="Ink 81"/>
              <p14:cNvContentPartPr/>
              <p14:nvPr/>
            </p14:nvContentPartPr>
            <p14:xfrm>
              <a:off x="1745057" y="5569029"/>
              <a:ext cx="31680" cy="22968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34617" y="5558589"/>
                <a:ext cx="5256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7" name="Ink 46"/>
              <p14:cNvContentPartPr/>
              <p14:nvPr/>
            </p14:nvContentPartPr>
            <p14:xfrm>
              <a:off x="1765217" y="4180509"/>
              <a:ext cx="1338660" cy="162618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54778" y="4170069"/>
                <a:ext cx="1359537" cy="16470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Ink 17"/>
              <p14:cNvContentPartPr/>
              <p14:nvPr/>
            </p14:nvContentPartPr>
            <p14:xfrm>
              <a:off x="1355709" y="4491719"/>
              <a:ext cx="227708" cy="85375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45277" y="4481281"/>
                <a:ext cx="248572" cy="8746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/>
              <p14:cNvContentPartPr/>
              <p14:nvPr/>
            </p14:nvContentPartPr>
            <p14:xfrm>
              <a:off x="1265897" y="5373189"/>
              <a:ext cx="719460" cy="59254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5460" y="5362749"/>
                <a:ext cx="740335" cy="6134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4" name="Ink 23"/>
              <p14:cNvContentPartPr/>
              <p14:nvPr/>
            </p14:nvContentPartPr>
            <p14:xfrm>
              <a:off x="2721377" y="5435109"/>
              <a:ext cx="710100" cy="55942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710940" y="5424669"/>
                <a:ext cx="730975" cy="5802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Ink 25"/>
              <p14:cNvContentPartPr/>
              <p14:nvPr/>
            </p14:nvContentPartPr>
            <p14:xfrm>
              <a:off x="2884611" y="3047569"/>
              <a:ext cx="187972" cy="81972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874168" y="3037129"/>
                <a:ext cx="208858" cy="84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3" name="Ink 32"/>
              <p14:cNvContentPartPr/>
              <p14:nvPr/>
            </p14:nvContentPartPr>
            <p14:xfrm>
              <a:off x="1186697" y="2429829"/>
              <a:ext cx="719460" cy="59254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6260" y="2419389"/>
                <a:ext cx="740335" cy="6134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4" name="Ink 33"/>
              <p14:cNvContentPartPr/>
              <p14:nvPr/>
            </p14:nvContentPartPr>
            <p14:xfrm>
              <a:off x="2001017" y="2655909"/>
              <a:ext cx="550620" cy="18718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990580" y="2645470"/>
                <a:ext cx="571493" cy="2080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5" name="Ink 34"/>
              <p14:cNvContentPartPr/>
              <p14:nvPr/>
            </p14:nvContentPartPr>
            <p14:xfrm>
              <a:off x="2551457" y="2421549"/>
              <a:ext cx="719460" cy="59254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41020" y="2411109"/>
                <a:ext cx="740335" cy="6134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6" name="Ink 35"/>
              <p14:cNvContentPartPr/>
              <p14:nvPr/>
            </p14:nvContentPartPr>
            <p14:xfrm>
              <a:off x="1111457" y="3914109"/>
              <a:ext cx="719460" cy="59254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1020" y="3903669"/>
                <a:ext cx="740335" cy="6134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7" name="Ink 66"/>
              <p14:cNvContentPartPr/>
              <p14:nvPr/>
            </p14:nvContentPartPr>
            <p14:xfrm>
              <a:off x="1675577" y="3046869"/>
              <a:ext cx="932040" cy="90072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65137" y="3036429"/>
                <a:ext cx="952920" cy="921600"/>
              </a:xfrm>
              <a:prstGeom prst="rect">
                <a:avLst/>
              </a:prstGeom>
            </p:spPr>
          </p:pic>
        </mc:Fallback>
      </mc:AlternateContent>
      <p:sp>
        <p:nvSpPr>
          <p:cNvPr id="69" name="TextBox 68"/>
          <p:cNvSpPr txBox="1"/>
          <p:nvPr/>
        </p:nvSpPr>
        <p:spPr>
          <a:xfrm>
            <a:off x="5495109" y="2349863"/>
            <a:ext cx="481584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Make a list of </a:t>
            </a:r>
            <a:r>
              <a:rPr lang="en-US" dirty="0" err="1" smtClean="0"/>
              <a:t>indegrees</a:t>
            </a:r>
            <a:r>
              <a:rPr lang="en-US" dirty="0" smtClean="0"/>
              <a:t>: [0,0,0,0,0,0]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Make a list of adjacencies: </a:t>
            </a:r>
          </a:p>
          <a:p>
            <a:pPr lvl="1"/>
            <a:r>
              <a:rPr lang="en-US" dirty="0" err="1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adj_list</a:t>
            </a:r>
            <a:r>
              <a:rPr lang="en-US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= [[] </a:t>
            </a:r>
            <a:r>
              <a:rPr lang="en-US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for x in range(</a:t>
            </a:r>
            <a:r>
              <a:rPr lang="en-US" dirty="0" err="1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numCourses</a:t>
            </a:r>
            <a:r>
              <a:rPr lang="en-US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)]</a:t>
            </a:r>
          </a:p>
          <a:p>
            <a:pPr lvl="1"/>
            <a:r>
              <a:rPr lang="en-US" dirty="0" err="1" smtClean="0">
                <a:cs typeface="Simplified Arabic Fixed" panose="02070309020205020404" pitchFamily="49" charset="-78"/>
              </a:rPr>
              <a:t>Adj_list</a:t>
            </a:r>
            <a:r>
              <a:rPr lang="en-US" dirty="0" smtClean="0">
                <a:cs typeface="Simplified Arabic Fixed" panose="02070309020205020404" pitchFamily="49" charset="-78"/>
              </a:rPr>
              <a:t> = [[],[],[],[],[],[]]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Simplified Arabic Fixed" panose="02070309020205020404" pitchFamily="49" charset="-78"/>
              </a:rPr>
              <a:t>Add to </a:t>
            </a:r>
            <a:r>
              <a:rPr lang="en-US" dirty="0" err="1" smtClean="0">
                <a:cs typeface="Simplified Arabic Fixed" panose="02070309020205020404" pitchFamily="49" charset="-78"/>
              </a:rPr>
              <a:t>indegree</a:t>
            </a:r>
            <a:r>
              <a:rPr lang="en-US" dirty="0" smtClean="0">
                <a:cs typeface="Simplified Arabic Fixed" panose="02070309020205020404" pitchFamily="49" charset="-78"/>
              </a:rPr>
              <a:t> of the proper nodes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648894" y="3003509"/>
            <a:ext cx="966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Step 1</a:t>
            </a:r>
            <a:endParaRPr lang="en-US" sz="20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5495109" y="4424229"/>
            <a:ext cx="481584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queue = []</a:t>
            </a:r>
          </a:p>
          <a:p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    for </a:t>
            </a:r>
            <a:r>
              <a:rPr lang="en-US" dirty="0" err="1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i</a:t>
            </a:r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in range(</a:t>
            </a:r>
            <a:r>
              <a:rPr lang="en-US" dirty="0" err="1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numCourses</a:t>
            </a:r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):</a:t>
            </a:r>
          </a:p>
          <a:p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        if </a:t>
            </a:r>
            <a:r>
              <a:rPr lang="en-US" dirty="0" err="1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indeg</a:t>
            </a:r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[</a:t>
            </a:r>
            <a:r>
              <a:rPr lang="en-US" dirty="0" err="1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i</a:t>
            </a:r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] == 0:</a:t>
            </a:r>
          </a:p>
          <a:p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            </a:t>
            </a:r>
            <a:r>
              <a:rPr lang="en-US" dirty="0" err="1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queue.append</a:t>
            </a:r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(</a:t>
            </a:r>
            <a:r>
              <a:rPr lang="en-US" dirty="0" err="1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i</a:t>
            </a:r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648893" y="4747401"/>
            <a:ext cx="966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Step 2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4361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290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Simplified Arabic Fixed</vt:lpstr>
      <vt:lpstr>Office Theme</vt:lpstr>
      <vt:lpstr>Course scheduling</vt:lpstr>
      <vt:lpstr>Some examples</vt:lpstr>
      <vt:lpstr>Example 2</vt:lpstr>
      <vt:lpstr>Kahn’s algorithm</vt:lpstr>
      <vt:lpstr>PowerPoint Presentation</vt:lpstr>
      <vt:lpstr>Try it for this graph Can we do topological ordering? Why?</vt:lpstr>
      <vt:lpstr>Kahn’s algorithm</vt:lpstr>
      <vt:lpstr>PowerPoint Presentation</vt:lpstr>
      <vt:lpstr>How about the code?</vt:lpstr>
      <vt:lpstr>How about the code?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scheduling</dc:title>
  <dc:creator>abc</dc:creator>
  <cp:lastModifiedBy>abc</cp:lastModifiedBy>
  <cp:revision>1</cp:revision>
  <dcterms:created xsi:type="dcterms:W3CDTF">2023-12-14T16:11:22Z</dcterms:created>
  <dcterms:modified xsi:type="dcterms:W3CDTF">2023-12-14T16:12:39Z</dcterms:modified>
</cp:coreProperties>
</file>