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1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2E3ABC-82B3-4C14-92F0-6FBC23798C0D}" type="doc">
      <dgm:prSet loTypeId="urn:microsoft.com/office/officeart/2005/8/layout/cycle4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443B09A-27D9-4F53-AA63-C068B935429B}">
      <dgm:prSet/>
      <dgm:spPr/>
      <dgm:t>
        <a:bodyPr/>
        <a:lstStyle/>
        <a:p>
          <a:pPr rtl="0"/>
          <a:r>
            <a:rPr lang="en-US" baseline="0" dirty="0" smtClean="0"/>
            <a:t>Project Name </a:t>
          </a:r>
          <a:endParaRPr lang="en-MY" dirty="0"/>
        </a:p>
      </dgm:t>
    </dgm:pt>
    <dgm:pt modelId="{A4761215-FBA4-4B1A-8A86-ABB4A87BBCFA}" type="parTrans" cxnId="{EDC773C8-30F2-4DA0-B733-EF1EEF8F279B}">
      <dgm:prSet/>
      <dgm:spPr/>
      <dgm:t>
        <a:bodyPr/>
        <a:lstStyle/>
        <a:p>
          <a:endParaRPr lang="en-US"/>
        </a:p>
      </dgm:t>
    </dgm:pt>
    <dgm:pt modelId="{A01508DD-4E01-475B-9496-5C6EB067CF26}" type="sibTrans" cxnId="{EDC773C8-30F2-4DA0-B733-EF1EEF8F279B}">
      <dgm:prSet/>
      <dgm:spPr/>
      <dgm:t>
        <a:bodyPr/>
        <a:lstStyle/>
        <a:p>
          <a:endParaRPr lang="en-US"/>
        </a:p>
      </dgm:t>
    </dgm:pt>
    <dgm:pt modelId="{43329BE1-807A-43E5-B23B-B3AEB8971291}">
      <dgm:prSet custT="1"/>
      <dgm:spPr/>
      <dgm:t>
        <a:bodyPr/>
        <a:lstStyle/>
        <a:p>
          <a:pPr rtl="0"/>
          <a:r>
            <a:rPr lang="en-US" sz="1400" dirty="0" smtClean="0"/>
            <a:t>How tools contribute toward Agile Project Management</a:t>
          </a:r>
          <a:endParaRPr lang="en-MY" sz="1400" dirty="0"/>
        </a:p>
      </dgm:t>
    </dgm:pt>
    <dgm:pt modelId="{A9017414-2784-447D-9EDD-84357C1E45AF}" type="parTrans" cxnId="{B2C00A36-4C8D-4134-93E2-9A899C329A8F}">
      <dgm:prSet/>
      <dgm:spPr/>
      <dgm:t>
        <a:bodyPr/>
        <a:lstStyle/>
        <a:p>
          <a:endParaRPr lang="en-US"/>
        </a:p>
      </dgm:t>
    </dgm:pt>
    <dgm:pt modelId="{11AF5206-4D43-441A-9DE7-A433C2B80EEB}" type="sibTrans" cxnId="{B2C00A36-4C8D-4134-93E2-9A899C329A8F}">
      <dgm:prSet/>
      <dgm:spPr/>
      <dgm:t>
        <a:bodyPr/>
        <a:lstStyle/>
        <a:p>
          <a:endParaRPr lang="en-US"/>
        </a:p>
      </dgm:t>
    </dgm:pt>
    <dgm:pt modelId="{35EDEE27-2448-4A95-87F3-7153A3BF2F10}">
      <dgm:prSet/>
      <dgm:spPr/>
      <dgm:t>
        <a:bodyPr/>
        <a:lstStyle/>
        <a:p>
          <a:pPr rtl="0"/>
          <a:r>
            <a:rPr lang="en-US" baseline="0" dirty="0" smtClean="0"/>
            <a:t>Scope</a:t>
          </a:r>
          <a:endParaRPr lang="en-MY" dirty="0"/>
        </a:p>
      </dgm:t>
    </dgm:pt>
    <dgm:pt modelId="{17563C5E-1902-4D1A-A306-DA4131266178}" type="parTrans" cxnId="{027C895F-BF04-4469-BDAA-FC998CCF96AF}">
      <dgm:prSet/>
      <dgm:spPr/>
      <dgm:t>
        <a:bodyPr/>
        <a:lstStyle/>
        <a:p>
          <a:endParaRPr lang="en-US"/>
        </a:p>
      </dgm:t>
    </dgm:pt>
    <dgm:pt modelId="{7A16DB6E-4B47-420B-B42A-CE4D56AE145B}" type="sibTrans" cxnId="{027C895F-BF04-4469-BDAA-FC998CCF96AF}">
      <dgm:prSet/>
      <dgm:spPr/>
      <dgm:t>
        <a:bodyPr/>
        <a:lstStyle/>
        <a:p>
          <a:endParaRPr lang="en-US"/>
        </a:p>
      </dgm:t>
    </dgm:pt>
    <dgm:pt modelId="{B60FD8CE-A857-4774-8238-683260B50CA1}">
      <dgm:prSet custT="1"/>
      <dgm:spPr/>
      <dgm:t>
        <a:bodyPr/>
        <a:lstStyle/>
        <a:p>
          <a:pPr rtl="0"/>
          <a:r>
            <a:rPr lang="en-US" sz="1400" dirty="0" smtClean="0"/>
            <a:t>To share the experience of using Agile methodology via a short video.</a:t>
          </a:r>
          <a:endParaRPr lang="en-MY" sz="1400" dirty="0"/>
        </a:p>
      </dgm:t>
    </dgm:pt>
    <dgm:pt modelId="{06336D38-A5C6-4502-9057-6F7FDF9EBE00}" type="parTrans" cxnId="{1B0A46AE-879D-4B44-A051-416E56B5527B}">
      <dgm:prSet/>
      <dgm:spPr/>
      <dgm:t>
        <a:bodyPr/>
        <a:lstStyle/>
        <a:p>
          <a:endParaRPr lang="en-US"/>
        </a:p>
      </dgm:t>
    </dgm:pt>
    <dgm:pt modelId="{50C196A7-A6B3-4854-97B2-CC2382C2AEF8}" type="sibTrans" cxnId="{1B0A46AE-879D-4B44-A051-416E56B5527B}">
      <dgm:prSet/>
      <dgm:spPr/>
      <dgm:t>
        <a:bodyPr/>
        <a:lstStyle/>
        <a:p>
          <a:endParaRPr lang="en-US"/>
        </a:p>
      </dgm:t>
    </dgm:pt>
    <dgm:pt modelId="{BD800479-1802-4ABF-BD4F-8885373FEC6B}">
      <dgm:prSet/>
      <dgm:spPr/>
      <dgm:t>
        <a:bodyPr/>
        <a:lstStyle/>
        <a:p>
          <a:pPr rtl="0"/>
          <a:r>
            <a:rPr lang="en-US" baseline="0" dirty="0" smtClean="0"/>
            <a:t>Proposal</a:t>
          </a:r>
          <a:endParaRPr lang="en-MY" dirty="0"/>
        </a:p>
      </dgm:t>
    </dgm:pt>
    <dgm:pt modelId="{53489C01-8DD3-4F64-BA99-7C81636BCAE8}" type="parTrans" cxnId="{CAA46601-076F-4953-BC7C-ED2A62F41276}">
      <dgm:prSet/>
      <dgm:spPr/>
      <dgm:t>
        <a:bodyPr/>
        <a:lstStyle/>
        <a:p>
          <a:endParaRPr lang="en-US"/>
        </a:p>
      </dgm:t>
    </dgm:pt>
    <dgm:pt modelId="{6CAAEC92-B85F-4107-99F9-E77ED573BFC9}" type="sibTrans" cxnId="{CAA46601-076F-4953-BC7C-ED2A62F41276}">
      <dgm:prSet/>
      <dgm:spPr/>
      <dgm:t>
        <a:bodyPr/>
        <a:lstStyle/>
        <a:p>
          <a:endParaRPr lang="en-US"/>
        </a:p>
      </dgm:t>
    </dgm:pt>
    <dgm:pt modelId="{38BB16A9-0A4D-4599-BA4B-78E79E9295AC}">
      <dgm:prSet custT="1"/>
      <dgm:spPr/>
      <dgm:t>
        <a:bodyPr/>
        <a:lstStyle/>
        <a:p>
          <a:pPr rtl="0"/>
          <a:r>
            <a:rPr lang="en-US" sz="1400" dirty="0" smtClean="0"/>
            <a:t>Using GitHub Project as tools</a:t>
          </a:r>
          <a:endParaRPr lang="en-MY" sz="1400" dirty="0"/>
        </a:p>
      </dgm:t>
    </dgm:pt>
    <dgm:pt modelId="{C8FA79FA-0416-429E-AA36-AF07C3CE30DF}" type="parTrans" cxnId="{5E26C32E-A642-420C-9595-E316E4AAA517}">
      <dgm:prSet/>
      <dgm:spPr/>
      <dgm:t>
        <a:bodyPr/>
        <a:lstStyle/>
        <a:p>
          <a:endParaRPr lang="en-US"/>
        </a:p>
      </dgm:t>
    </dgm:pt>
    <dgm:pt modelId="{A7B3C2E4-EBA5-4733-91C9-D241FCB08631}" type="sibTrans" cxnId="{5E26C32E-A642-420C-9595-E316E4AAA517}">
      <dgm:prSet/>
      <dgm:spPr/>
      <dgm:t>
        <a:bodyPr/>
        <a:lstStyle/>
        <a:p>
          <a:endParaRPr lang="en-US"/>
        </a:p>
      </dgm:t>
    </dgm:pt>
    <dgm:pt modelId="{85493E80-49CE-44A9-887C-4745814F55B7}">
      <dgm:prSet custT="1"/>
      <dgm:spPr/>
      <dgm:t>
        <a:bodyPr/>
        <a:lstStyle/>
        <a:p>
          <a:pPr rtl="0"/>
          <a:r>
            <a:rPr lang="en-US" sz="1400" dirty="0" smtClean="0"/>
            <a:t>All project task and documentation recorded and added in tools</a:t>
          </a:r>
          <a:endParaRPr lang="en-MY" sz="1400" dirty="0"/>
        </a:p>
      </dgm:t>
    </dgm:pt>
    <dgm:pt modelId="{D1A5E116-FA9D-4A2C-A1B0-C9077B81A898}" type="parTrans" cxnId="{442FBA39-B4FC-41D6-8F82-471FABCF869B}">
      <dgm:prSet/>
      <dgm:spPr/>
      <dgm:t>
        <a:bodyPr/>
        <a:lstStyle/>
        <a:p>
          <a:endParaRPr lang="en-US"/>
        </a:p>
      </dgm:t>
    </dgm:pt>
    <dgm:pt modelId="{400B7D78-89CA-4E52-9DCB-2E0B852C2A65}" type="sibTrans" cxnId="{442FBA39-B4FC-41D6-8F82-471FABCF869B}">
      <dgm:prSet/>
      <dgm:spPr/>
      <dgm:t>
        <a:bodyPr/>
        <a:lstStyle/>
        <a:p>
          <a:endParaRPr lang="en-US"/>
        </a:p>
      </dgm:t>
    </dgm:pt>
    <dgm:pt modelId="{B3A8A24B-8FDB-4F96-B265-5FA57346FFC0}">
      <dgm:prSet/>
      <dgm:spPr/>
      <dgm:t>
        <a:bodyPr/>
        <a:lstStyle/>
        <a:p>
          <a:pPr rtl="0"/>
          <a:r>
            <a:rPr lang="en-US" baseline="0" smtClean="0"/>
            <a:t>Benefits</a:t>
          </a:r>
          <a:endParaRPr lang="en-MY"/>
        </a:p>
      </dgm:t>
    </dgm:pt>
    <dgm:pt modelId="{BE9ED66E-A5E3-4BC5-A5A3-B7B55091D12E}" type="parTrans" cxnId="{6931C96C-3819-4B01-B554-E144258C9C65}">
      <dgm:prSet/>
      <dgm:spPr/>
      <dgm:t>
        <a:bodyPr/>
        <a:lstStyle/>
        <a:p>
          <a:endParaRPr lang="en-US"/>
        </a:p>
      </dgm:t>
    </dgm:pt>
    <dgm:pt modelId="{A4F02AE1-8732-46E8-81E0-F7AD52413654}" type="sibTrans" cxnId="{6931C96C-3819-4B01-B554-E144258C9C65}">
      <dgm:prSet/>
      <dgm:spPr/>
      <dgm:t>
        <a:bodyPr/>
        <a:lstStyle/>
        <a:p>
          <a:endParaRPr lang="en-US"/>
        </a:p>
      </dgm:t>
    </dgm:pt>
    <dgm:pt modelId="{EFB19B59-B204-4829-8E7F-400DD036AA13}">
      <dgm:prSet custT="1"/>
      <dgm:spPr/>
      <dgm:t>
        <a:bodyPr/>
        <a:lstStyle/>
        <a:p>
          <a:pPr rtl="0"/>
          <a:r>
            <a:rPr lang="en-US" sz="1400" dirty="0" smtClean="0"/>
            <a:t>Effective handling for project and releases</a:t>
          </a:r>
          <a:endParaRPr lang="en-MY" sz="1400" dirty="0"/>
        </a:p>
      </dgm:t>
    </dgm:pt>
    <dgm:pt modelId="{4B3D65F3-9BFE-4556-9350-3235101263A0}" type="parTrans" cxnId="{1DC10A83-16BA-49AF-AFC6-E8BBAC22B0C4}">
      <dgm:prSet/>
      <dgm:spPr/>
      <dgm:t>
        <a:bodyPr/>
        <a:lstStyle/>
        <a:p>
          <a:endParaRPr lang="en-US"/>
        </a:p>
      </dgm:t>
    </dgm:pt>
    <dgm:pt modelId="{D911E7DA-964A-41C3-B2FF-B029260D32AB}" type="sibTrans" cxnId="{1DC10A83-16BA-49AF-AFC6-E8BBAC22B0C4}">
      <dgm:prSet/>
      <dgm:spPr/>
      <dgm:t>
        <a:bodyPr/>
        <a:lstStyle/>
        <a:p>
          <a:endParaRPr lang="en-US"/>
        </a:p>
      </dgm:t>
    </dgm:pt>
    <dgm:pt modelId="{5542FA30-5D06-47AC-9686-223D730F77B9}">
      <dgm:prSet custT="1"/>
      <dgm:spPr/>
      <dgm:t>
        <a:bodyPr/>
        <a:lstStyle/>
        <a:p>
          <a:pPr rtl="0"/>
          <a:r>
            <a:rPr lang="en-US" sz="1400" dirty="0" smtClean="0"/>
            <a:t>Well organized project and implementation</a:t>
          </a:r>
          <a:endParaRPr lang="en-MY" sz="1400" dirty="0"/>
        </a:p>
      </dgm:t>
    </dgm:pt>
    <dgm:pt modelId="{81A404CF-B550-4FFE-8E21-ED56952AA2EA}" type="parTrans" cxnId="{5F3F4F04-4D24-4232-A4D0-D236AECDD8B0}">
      <dgm:prSet/>
      <dgm:spPr/>
      <dgm:t>
        <a:bodyPr/>
        <a:lstStyle/>
        <a:p>
          <a:endParaRPr lang="en-US"/>
        </a:p>
      </dgm:t>
    </dgm:pt>
    <dgm:pt modelId="{15EA71C0-DFA5-476B-ABB0-C12BB35E3949}" type="sibTrans" cxnId="{5F3F4F04-4D24-4232-A4D0-D236AECDD8B0}">
      <dgm:prSet/>
      <dgm:spPr/>
      <dgm:t>
        <a:bodyPr/>
        <a:lstStyle/>
        <a:p>
          <a:endParaRPr lang="en-US"/>
        </a:p>
      </dgm:t>
    </dgm:pt>
    <dgm:pt modelId="{79BFDF95-B210-42C8-87D4-14C727BC7524}">
      <dgm:prSet/>
      <dgm:spPr/>
      <dgm:t>
        <a:bodyPr/>
        <a:lstStyle/>
        <a:p>
          <a:pPr rtl="0"/>
          <a:endParaRPr lang="en-MY" sz="1200" dirty="0"/>
        </a:p>
      </dgm:t>
    </dgm:pt>
    <dgm:pt modelId="{7A5694F6-4EFF-43AB-A46F-B8ECEC411023}" type="parTrans" cxnId="{F0CF989C-ECD8-4524-A4A3-16282C846C6D}">
      <dgm:prSet/>
      <dgm:spPr/>
      <dgm:t>
        <a:bodyPr/>
        <a:lstStyle/>
        <a:p>
          <a:endParaRPr lang="en-US"/>
        </a:p>
      </dgm:t>
    </dgm:pt>
    <dgm:pt modelId="{504163E3-5FCD-40DD-99E7-2D175CCDA6D6}" type="sibTrans" cxnId="{F0CF989C-ECD8-4524-A4A3-16282C846C6D}">
      <dgm:prSet/>
      <dgm:spPr/>
      <dgm:t>
        <a:bodyPr/>
        <a:lstStyle/>
        <a:p>
          <a:endParaRPr lang="en-US"/>
        </a:p>
      </dgm:t>
    </dgm:pt>
    <dgm:pt modelId="{8C77E996-C691-490F-AC7B-CD9E5AC39223}">
      <dgm:prSet custT="1"/>
      <dgm:spPr/>
      <dgm:t>
        <a:bodyPr/>
        <a:lstStyle/>
        <a:p>
          <a:pPr rtl="0"/>
          <a:r>
            <a:rPr lang="en-US" sz="1400" dirty="0" smtClean="0"/>
            <a:t>Familiarization to GitHub</a:t>
          </a:r>
          <a:endParaRPr lang="en-MY" sz="1400" dirty="0"/>
        </a:p>
      </dgm:t>
    </dgm:pt>
    <dgm:pt modelId="{CEC34833-D172-442D-B95F-982513AAE3F0}" type="parTrans" cxnId="{9A325200-9637-4E7F-A12D-98821F93484E}">
      <dgm:prSet/>
      <dgm:spPr/>
      <dgm:t>
        <a:bodyPr/>
        <a:lstStyle/>
        <a:p>
          <a:endParaRPr lang="en-US"/>
        </a:p>
      </dgm:t>
    </dgm:pt>
    <dgm:pt modelId="{EA466D6C-2BAD-47BD-BF39-F43A6635347A}" type="sibTrans" cxnId="{9A325200-9637-4E7F-A12D-98821F93484E}">
      <dgm:prSet/>
      <dgm:spPr/>
      <dgm:t>
        <a:bodyPr/>
        <a:lstStyle/>
        <a:p>
          <a:endParaRPr lang="en-US"/>
        </a:p>
      </dgm:t>
    </dgm:pt>
    <dgm:pt modelId="{F97D40F6-08B2-47D7-9699-8D37C0A4D706}" type="pres">
      <dgm:prSet presAssocID="{222E3ABC-82B3-4C14-92F0-6FBC23798C0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1E8D27-78FA-4C67-BA02-391C0214EFC7}" type="pres">
      <dgm:prSet presAssocID="{222E3ABC-82B3-4C14-92F0-6FBC23798C0D}" presName="children" presStyleCnt="0"/>
      <dgm:spPr/>
      <dgm:t>
        <a:bodyPr/>
        <a:lstStyle/>
        <a:p>
          <a:endParaRPr lang="en-US"/>
        </a:p>
      </dgm:t>
    </dgm:pt>
    <dgm:pt modelId="{356A5971-093C-4D27-AD12-FB350B809070}" type="pres">
      <dgm:prSet presAssocID="{222E3ABC-82B3-4C14-92F0-6FBC23798C0D}" presName="child1group" presStyleCnt="0"/>
      <dgm:spPr/>
      <dgm:t>
        <a:bodyPr/>
        <a:lstStyle/>
        <a:p>
          <a:endParaRPr lang="en-US"/>
        </a:p>
      </dgm:t>
    </dgm:pt>
    <dgm:pt modelId="{4FEAAA29-FC07-45D7-A5FB-A7B76E02A43B}" type="pres">
      <dgm:prSet presAssocID="{222E3ABC-82B3-4C14-92F0-6FBC23798C0D}" presName="child1" presStyleLbl="bgAcc1" presStyleIdx="0" presStyleCnt="4" custScaleX="153441" custLinFactNeighborX="-7883"/>
      <dgm:spPr/>
      <dgm:t>
        <a:bodyPr/>
        <a:lstStyle/>
        <a:p>
          <a:endParaRPr lang="en-US"/>
        </a:p>
      </dgm:t>
    </dgm:pt>
    <dgm:pt modelId="{179DFB46-D39D-4D04-BA7F-4F8DC9A929D4}" type="pres">
      <dgm:prSet presAssocID="{222E3ABC-82B3-4C14-92F0-6FBC23798C0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248811-E36E-42D0-A685-54A07C6AF912}" type="pres">
      <dgm:prSet presAssocID="{222E3ABC-82B3-4C14-92F0-6FBC23798C0D}" presName="child2group" presStyleCnt="0"/>
      <dgm:spPr/>
      <dgm:t>
        <a:bodyPr/>
        <a:lstStyle/>
        <a:p>
          <a:endParaRPr lang="en-US"/>
        </a:p>
      </dgm:t>
    </dgm:pt>
    <dgm:pt modelId="{C23D77F1-892D-42B9-9D87-FA02AF76D879}" type="pres">
      <dgm:prSet presAssocID="{222E3ABC-82B3-4C14-92F0-6FBC23798C0D}" presName="child2" presStyleLbl="bgAcc1" presStyleIdx="1" presStyleCnt="4" custScaleX="166359" custLinFactNeighborX="19471"/>
      <dgm:spPr/>
      <dgm:t>
        <a:bodyPr/>
        <a:lstStyle/>
        <a:p>
          <a:endParaRPr lang="en-US"/>
        </a:p>
      </dgm:t>
    </dgm:pt>
    <dgm:pt modelId="{302A2C52-A606-4029-A02E-714F51C77671}" type="pres">
      <dgm:prSet presAssocID="{222E3ABC-82B3-4C14-92F0-6FBC23798C0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37E4B2-2BCE-4C1F-99C6-309A4A354D26}" type="pres">
      <dgm:prSet presAssocID="{222E3ABC-82B3-4C14-92F0-6FBC23798C0D}" presName="child3group" presStyleCnt="0"/>
      <dgm:spPr/>
      <dgm:t>
        <a:bodyPr/>
        <a:lstStyle/>
        <a:p>
          <a:endParaRPr lang="en-US"/>
        </a:p>
      </dgm:t>
    </dgm:pt>
    <dgm:pt modelId="{D7761EA2-3F5C-44F8-8424-64E1CBC719C6}" type="pres">
      <dgm:prSet presAssocID="{222E3ABC-82B3-4C14-92F0-6FBC23798C0D}" presName="child3" presStyleLbl="bgAcc1" presStyleIdx="2" presStyleCnt="4" custScaleX="168592" custLinFactNeighborX="20759"/>
      <dgm:spPr/>
      <dgm:t>
        <a:bodyPr/>
        <a:lstStyle/>
        <a:p>
          <a:endParaRPr lang="en-US"/>
        </a:p>
      </dgm:t>
    </dgm:pt>
    <dgm:pt modelId="{166C79C0-A9A6-43B1-8520-D42B1D33179C}" type="pres">
      <dgm:prSet presAssocID="{222E3ABC-82B3-4C14-92F0-6FBC23798C0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42A57D-4720-4110-8BBB-FCABCFE6A6D8}" type="pres">
      <dgm:prSet presAssocID="{222E3ABC-82B3-4C14-92F0-6FBC23798C0D}" presName="child4group" presStyleCnt="0"/>
      <dgm:spPr/>
      <dgm:t>
        <a:bodyPr/>
        <a:lstStyle/>
        <a:p>
          <a:endParaRPr lang="en-US"/>
        </a:p>
      </dgm:t>
    </dgm:pt>
    <dgm:pt modelId="{CBEF207E-CBC2-471A-993D-C0DA1FB2D774}" type="pres">
      <dgm:prSet presAssocID="{222E3ABC-82B3-4C14-92F0-6FBC23798C0D}" presName="child4" presStyleLbl="bgAcc1" presStyleIdx="3" presStyleCnt="4" custScaleX="153665" custLinFactNeighborX="-6716"/>
      <dgm:spPr/>
      <dgm:t>
        <a:bodyPr/>
        <a:lstStyle/>
        <a:p>
          <a:endParaRPr lang="en-US"/>
        </a:p>
      </dgm:t>
    </dgm:pt>
    <dgm:pt modelId="{4414F31D-F7A4-410A-AF61-B2122388DFB7}" type="pres">
      <dgm:prSet presAssocID="{222E3ABC-82B3-4C14-92F0-6FBC23798C0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3FF55D-FCC9-4F95-8CB8-B130D2663B56}" type="pres">
      <dgm:prSet presAssocID="{222E3ABC-82B3-4C14-92F0-6FBC23798C0D}" presName="childPlaceholder" presStyleCnt="0"/>
      <dgm:spPr/>
      <dgm:t>
        <a:bodyPr/>
        <a:lstStyle/>
        <a:p>
          <a:endParaRPr lang="en-US"/>
        </a:p>
      </dgm:t>
    </dgm:pt>
    <dgm:pt modelId="{071FDD48-35DC-400F-A1A1-60C5C9BAB6BA}" type="pres">
      <dgm:prSet presAssocID="{222E3ABC-82B3-4C14-92F0-6FBC23798C0D}" presName="circle" presStyleCnt="0"/>
      <dgm:spPr/>
      <dgm:t>
        <a:bodyPr/>
        <a:lstStyle/>
        <a:p>
          <a:endParaRPr lang="en-US"/>
        </a:p>
      </dgm:t>
    </dgm:pt>
    <dgm:pt modelId="{256F83D0-A902-4595-9D14-CA7701481884}" type="pres">
      <dgm:prSet presAssocID="{222E3ABC-82B3-4C14-92F0-6FBC23798C0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56D608-04B1-4EB5-BD21-BE0350584902}" type="pres">
      <dgm:prSet presAssocID="{222E3ABC-82B3-4C14-92F0-6FBC23798C0D}" presName="quadrant2" presStyleLbl="node1" presStyleIdx="1" presStyleCnt="4" custLinFactNeighborX="-850" custLinFactNeighborY="30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35DEA6-59EA-4FE3-B972-14784FBAA445}" type="pres">
      <dgm:prSet presAssocID="{222E3ABC-82B3-4C14-92F0-6FBC23798C0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DBCA42-4856-4474-BADE-41C4D402EAEE}" type="pres">
      <dgm:prSet presAssocID="{222E3ABC-82B3-4C14-92F0-6FBC23798C0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31003-D11C-4D83-B55C-ECFD15CECCA2}" type="pres">
      <dgm:prSet presAssocID="{222E3ABC-82B3-4C14-92F0-6FBC23798C0D}" presName="quadrantPlaceholder" presStyleCnt="0"/>
      <dgm:spPr/>
      <dgm:t>
        <a:bodyPr/>
        <a:lstStyle/>
        <a:p>
          <a:endParaRPr lang="en-US"/>
        </a:p>
      </dgm:t>
    </dgm:pt>
    <dgm:pt modelId="{E6FDF488-9B24-4047-8A94-549F380D631A}" type="pres">
      <dgm:prSet presAssocID="{222E3ABC-82B3-4C14-92F0-6FBC23798C0D}" presName="center1" presStyleLbl="fgShp" presStyleIdx="0" presStyleCnt="2"/>
      <dgm:spPr/>
      <dgm:t>
        <a:bodyPr/>
        <a:lstStyle/>
        <a:p>
          <a:endParaRPr lang="en-US"/>
        </a:p>
      </dgm:t>
    </dgm:pt>
    <dgm:pt modelId="{0992D274-7022-4F0F-8E95-EE8A5AE337A4}" type="pres">
      <dgm:prSet presAssocID="{222E3ABC-82B3-4C14-92F0-6FBC23798C0D}" presName="center2" presStyleLbl="fgShp" presStyleIdx="1" presStyleCnt="2"/>
      <dgm:spPr/>
      <dgm:t>
        <a:bodyPr/>
        <a:lstStyle/>
        <a:p>
          <a:endParaRPr lang="en-US"/>
        </a:p>
      </dgm:t>
    </dgm:pt>
  </dgm:ptLst>
  <dgm:cxnLst>
    <dgm:cxn modelId="{64B0CF6D-B369-409B-97C8-55D69652B739}" type="presOf" srcId="{43329BE1-807A-43E5-B23B-B3AEB8971291}" destId="{179DFB46-D39D-4D04-BA7F-4F8DC9A929D4}" srcOrd="1" destOrd="0" presId="urn:microsoft.com/office/officeart/2005/8/layout/cycle4"/>
    <dgm:cxn modelId="{F0CF989C-ECD8-4524-A4A3-16282C846C6D}" srcId="{35EDEE27-2448-4A95-87F3-7153A3BF2F10}" destId="{79BFDF95-B210-42C8-87D4-14C727BC7524}" srcOrd="2" destOrd="0" parTransId="{7A5694F6-4EFF-43AB-A46F-B8ECEC411023}" sibTransId="{504163E3-5FCD-40DD-99E7-2D175CCDA6D6}"/>
    <dgm:cxn modelId="{6931C96C-3819-4B01-B554-E144258C9C65}" srcId="{222E3ABC-82B3-4C14-92F0-6FBC23798C0D}" destId="{B3A8A24B-8FDB-4F96-B265-5FA57346FFC0}" srcOrd="3" destOrd="0" parTransId="{BE9ED66E-A5E3-4BC5-A5A3-B7B55091D12E}" sibTransId="{A4F02AE1-8732-46E8-81E0-F7AD52413654}"/>
    <dgm:cxn modelId="{4EA9D790-2830-4D6E-A34D-EF32D842CFA3}" type="presOf" srcId="{38BB16A9-0A4D-4599-BA4B-78E79E9295AC}" destId="{166C79C0-A9A6-43B1-8520-D42B1D33179C}" srcOrd="1" destOrd="0" presId="urn:microsoft.com/office/officeart/2005/8/layout/cycle4"/>
    <dgm:cxn modelId="{C31A850B-DD75-47A9-9A25-21105A86C866}" type="presOf" srcId="{BD800479-1802-4ABF-BD4F-8885373FEC6B}" destId="{2C35DEA6-59EA-4FE3-B972-14784FBAA445}" srcOrd="0" destOrd="0" presId="urn:microsoft.com/office/officeart/2005/8/layout/cycle4"/>
    <dgm:cxn modelId="{5E26C32E-A642-420C-9595-E316E4AAA517}" srcId="{BD800479-1802-4ABF-BD4F-8885373FEC6B}" destId="{38BB16A9-0A4D-4599-BA4B-78E79E9295AC}" srcOrd="0" destOrd="0" parTransId="{C8FA79FA-0416-429E-AA36-AF07C3CE30DF}" sibTransId="{A7B3C2E4-EBA5-4733-91C9-D241FCB08631}"/>
    <dgm:cxn modelId="{8AFCB817-5245-45DC-9D22-DC18D210CB35}" type="presOf" srcId="{B3A8A24B-8FDB-4F96-B265-5FA57346FFC0}" destId="{D3DBCA42-4856-4474-BADE-41C4D402EAEE}" srcOrd="0" destOrd="0" presId="urn:microsoft.com/office/officeart/2005/8/layout/cycle4"/>
    <dgm:cxn modelId="{1E04B9F4-73A7-4B9A-B155-C67588923102}" type="presOf" srcId="{EFB19B59-B204-4829-8E7F-400DD036AA13}" destId="{4414F31D-F7A4-410A-AF61-B2122388DFB7}" srcOrd="1" destOrd="0" presId="urn:microsoft.com/office/officeart/2005/8/layout/cycle4"/>
    <dgm:cxn modelId="{5F3F4F04-4D24-4232-A4D0-D236AECDD8B0}" srcId="{B3A8A24B-8FDB-4F96-B265-5FA57346FFC0}" destId="{5542FA30-5D06-47AC-9686-223D730F77B9}" srcOrd="1" destOrd="0" parTransId="{81A404CF-B550-4FFE-8E21-ED56952AA2EA}" sibTransId="{15EA71C0-DFA5-476B-ABB0-C12BB35E3949}"/>
    <dgm:cxn modelId="{027C895F-BF04-4469-BDAA-FC998CCF96AF}" srcId="{222E3ABC-82B3-4C14-92F0-6FBC23798C0D}" destId="{35EDEE27-2448-4A95-87F3-7153A3BF2F10}" srcOrd="1" destOrd="0" parTransId="{17563C5E-1902-4D1A-A306-DA4131266178}" sibTransId="{7A16DB6E-4B47-420B-B42A-CE4D56AE145B}"/>
    <dgm:cxn modelId="{3F9715C1-2AB1-47E4-A547-7003C234B95E}" type="presOf" srcId="{8C77E996-C691-490F-AC7B-CD9E5AC39223}" destId="{302A2C52-A606-4029-A02E-714F51C77671}" srcOrd="1" destOrd="1" presId="urn:microsoft.com/office/officeart/2005/8/layout/cycle4"/>
    <dgm:cxn modelId="{06859E4D-0AFF-4C1F-9993-36D73D25ECD6}" type="presOf" srcId="{222E3ABC-82B3-4C14-92F0-6FBC23798C0D}" destId="{F97D40F6-08B2-47D7-9699-8D37C0A4D706}" srcOrd="0" destOrd="0" presId="urn:microsoft.com/office/officeart/2005/8/layout/cycle4"/>
    <dgm:cxn modelId="{EF289CCD-8433-44D6-ABF1-CB1123CB3011}" type="presOf" srcId="{43329BE1-807A-43E5-B23B-B3AEB8971291}" destId="{4FEAAA29-FC07-45D7-A5FB-A7B76E02A43B}" srcOrd="0" destOrd="0" presId="urn:microsoft.com/office/officeart/2005/8/layout/cycle4"/>
    <dgm:cxn modelId="{090F3AE3-695C-4F7C-A93F-D8E98C1ABAB8}" type="presOf" srcId="{8C77E996-C691-490F-AC7B-CD9E5AC39223}" destId="{C23D77F1-892D-42B9-9D87-FA02AF76D879}" srcOrd="0" destOrd="1" presId="urn:microsoft.com/office/officeart/2005/8/layout/cycle4"/>
    <dgm:cxn modelId="{1B0A46AE-879D-4B44-A051-416E56B5527B}" srcId="{35EDEE27-2448-4A95-87F3-7153A3BF2F10}" destId="{B60FD8CE-A857-4774-8238-683260B50CA1}" srcOrd="0" destOrd="0" parTransId="{06336D38-A5C6-4502-9057-6F7FDF9EBE00}" sibTransId="{50C196A7-A6B3-4854-97B2-CC2382C2AEF8}"/>
    <dgm:cxn modelId="{B2C00A36-4C8D-4134-93E2-9A899C329A8F}" srcId="{1443B09A-27D9-4F53-AA63-C068B935429B}" destId="{43329BE1-807A-43E5-B23B-B3AEB8971291}" srcOrd="0" destOrd="0" parTransId="{A9017414-2784-447D-9EDD-84357C1E45AF}" sibTransId="{11AF5206-4D43-441A-9DE7-A433C2B80EEB}"/>
    <dgm:cxn modelId="{4F28C34D-E7C0-4E32-96C0-40CD9684D382}" type="presOf" srcId="{5542FA30-5D06-47AC-9686-223D730F77B9}" destId="{4414F31D-F7A4-410A-AF61-B2122388DFB7}" srcOrd="1" destOrd="1" presId="urn:microsoft.com/office/officeart/2005/8/layout/cycle4"/>
    <dgm:cxn modelId="{F070E735-B01B-418B-A44F-A33598DA6B57}" type="presOf" srcId="{B60FD8CE-A857-4774-8238-683260B50CA1}" destId="{C23D77F1-892D-42B9-9D87-FA02AF76D879}" srcOrd="0" destOrd="0" presId="urn:microsoft.com/office/officeart/2005/8/layout/cycle4"/>
    <dgm:cxn modelId="{BDD92CE5-8634-42B6-88F7-54C7473F999D}" type="presOf" srcId="{79BFDF95-B210-42C8-87D4-14C727BC7524}" destId="{302A2C52-A606-4029-A02E-714F51C77671}" srcOrd="1" destOrd="2" presId="urn:microsoft.com/office/officeart/2005/8/layout/cycle4"/>
    <dgm:cxn modelId="{EDC773C8-30F2-4DA0-B733-EF1EEF8F279B}" srcId="{222E3ABC-82B3-4C14-92F0-6FBC23798C0D}" destId="{1443B09A-27D9-4F53-AA63-C068B935429B}" srcOrd="0" destOrd="0" parTransId="{A4761215-FBA4-4B1A-8A86-ABB4A87BBCFA}" sibTransId="{A01508DD-4E01-475B-9496-5C6EB067CF26}"/>
    <dgm:cxn modelId="{9A325200-9637-4E7F-A12D-98821F93484E}" srcId="{35EDEE27-2448-4A95-87F3-7153A3BF2F10}" destId="{8C77E996-C691-490F-AC7B-CD9E5AC39223}" srcOrd="1" destOrd="0" parTransId="{CEC34833-D172-442D-B95F-982513AAE3F0}" sibTransId="{EA466D6C-2BAD-47BD-BF39-F43A6635347A}"/>
    <dgm:cxn modelId="{001FE9E2-CE65-4F4D-A6AB-9B1308B4BCBD}" type="presOf" srcId="{1443B09A-27D9-4F53-AA63-C068B935429B}" destId="{256F83D0-A902-4595-9D14-CA7701481884}" srcOrd="0" destOrd="0" presId="urn:microsoft.com/office/officeart/2005/8/layout/cycle4"/>
    <dgm:cxn modelId="{BFB4E8B0-0D58-40E7-A836-5D60AAF55C6B}" type="presOf" srcId="{5542FA30-5D06-47AC-9686-223D730F77B9}" destId="{CBEF207E-CBC2-471A-993D-C0DA1FB2D774}" srcOrd="0" destOrd="1" presId="urn:microsoft.com/office/officeart/2005/8/layout/cycle4"/>
    <dgm:cxn modelId="{84C28C3A-524C-48C4-85B1-750B3675ED33}" type="presOf" srcId="{EFB19B59-B204-4829-8E7F-400DD036AA13}" destId="{CBEF207E-CBC2-471A-993D-C0DA1FB2D774}" srcOrd="0" destOrd="0" presId="urn:microsoft.com/office/officeart/2005/8/layout/cycle4"/>
    <dgm:cxn modelId="{D78675B5-5BB3-415A-ABCF-C117B43CDEDC}" type="presOf" srcId="{38BB16A9-0A4D-4599-BA4B-78E79E9295AC}" destId="{D7761EA2-3F5C-44F8-8424-64E1CBC719C6}" srcOrd="0" destOrd="0" presId="urn:microsoft.com/office/officeart/2005/8/layout/cycle4"/>
    <dgm:cxn modelId="{CAA46601-076F-4953-BC7C-ED2A62F41276}" srcId="{222E3ABC-82B3-4C14-92F0-6FBC23798C0D}" destId="{BD800479-1802-4ABF-BD4F-8885373FEC6B}" srcOrd="2" destOrd="0" parTransId="{53489C01-8DD3-4F64-BA99-7C81636BCAE8}" sibTransId="{6CAAEC92-B85F-4107-99F9-E77ED573BFC9}"/>
    <dgm:cxn modelId="{1DC10A83-16BA-49AF-AFC6-E8BBAC22B0C4}" srcId="{B3A8A24B-8FDB-4F96-B265-5FA57346FFC0}" destId="{EFB19B59-B204-4829-8E7F-400DD036AA13}" srcOrd="0" destOrd="0" parTransId="{4B3D65F3-9BFE-4556-9350-3235101263A0}" sibTransId="{D911E7DA-964A-41C3-B2FF-B029260D32AB}"/>
    <dgm:cxn modelId="{EC698972-1034-4D9B-985C-FBF8295C79E5}" type="presOf" srcId="{35EDEE27-2448-4A95-87F3-7153A3BF2F10}" destId="{3656D608-04B1-4EB5-BD21-BE0350584902}" srcOrd="0" destOrd="0" presId="urn:microsoft.com/office/officeart/2005/8/layout/cycle4"/>
    <dgm:cxn modelId="{85FB9019-543B-40A3-A393-96828379BE57}" type="presOf" srcId="{85493E80-49CE-44A9-887C-4745814F55B7}" destId="{D7761EA2-3F5C-44F8-8424-64E1CBC719C6}" srcOrd="0" destOrd="1" presId="urn:microsoft.com/office/officeart/2005/8/layout/cycle4"/>
    <dgm:cxn modelId="{3D169087-81FC-4F01-A612-779CB6D952AD}" type="presOf" srcId="{B60FD8CE-A857-4774-8238-683260B50CA1}" destId="{302A2C52-A606-4029-A02E-714F51C77671}" srcOrd="1" destOrd="0" presId="urn:microsoft.com/office/officeart/2005/8/layout/cycle4"/>
    <dgm:cxn modelId="{6A9B7894-C061-4F34-B29B-4B5C9D301196}" type="presOf" srcId="{85493E80-49CE-44A9-887C-4745814F55B7}" destId="{166C79C0-A9A6-43B1-8520-D42B1D33179C}" srcOrd="1" destOrd="1" presId="urn:microsoft.com/office/officeart/2005/8/layout/cycle4"/>
    <dgm:cxn modelId="{C7B58A53-DE1B-440B-8408-48E34EAA0BC1}" type="presOf" srcId="{79BFDF95-B210-42C8-87D4-14C727BC7524}" destId="{C23D77F1-892D-42B9-9D87-FA02AF76D879}" srcOrd="0" destOrd="2" presId="urn:microsoft.com/office/officeart/2005/8/layout/cycle4"/>
    <dgm:cxn modelId="{442FBA39-B4FC-41D6-8F82-471FABCF869B}" srcId="{BD800479-1802-4ABF-BD4F-8885373FEC6B}" destId="{85493E80-49CE-44A9-887C-4745814F55B7}" srcOrd="1" destOrd="0" parTransId="{D1A5E116-FA9D-4A2C-A1B0-C9077B81A898}" sibTransId="{400B7D78-89CA-4E52-9DCB-2E0B852C2A65}"/>
    <dgm:cxn modelId="{21C80DCA-112E-4054-926B-472EB9592A9D}" type="presParOf" srcId="{F97D40F6-08B2-47D7-9699-8D37C0A4D706}" destId="{7D1E8D27-78FA-4C67-BA02-391C0214EFC7}" srcOrd="0" destOrd="0" presId="urn:microsoft.com/office/officeart/2005/8/layout/cycle4"/>
    <dgm:cxn modelId="{F1056988-380C-4132-9441-F0F225D67BDC}" type="presParOf" srcId="{7D1E8D27-78FA-4C67-BA02-391C0214EFC7}" destId="{356A5971-093C-4D27-AD12-FB350B809070}" srcOrd="0" destOrd="0" presId="urn:microsoft.com/office/officeart/2005/8/layout/cycle4"/>
    <dgm:cxn modelId="{4A9C5BFC-AC09-4130-993E-A9F7AC9F70C8}" type="presParOf" srcId="{356A5971-093C-4D27-AD12-FB350B809070}" destId="{4FEAAA29-FC07-45D7-A5FB-A7B76E02A43B}" srcOrd="0" destOrd="0" presId="urn:microsoft.com/office/officeart/2005/8/layout/cycle4"/>
    <dgm:cxn modelId="{79426754-5A35-4D39-B23F-F5F03E8A707B}" type="presParOf" srcId="{356A5971-093C-4D27-AD12-FB350B809070}" destId="{179DFB46-D39D-4D04-BA7F-4F8DC9A929D4}" srcOrd="1" destOrd="0" presId="urn:microsoft.com/office/officeart/2005/8/layout/cycle4"/>
    <dgm:cxn modelId="{806B730A-4173-427B-AF95-B70FA53D9CC0}" type="presParOf" srcId="{7D1E8D27-78FA-4C67-BA02-391C0214EFC7}" destId="{AD248811-E36E-42D0-A685-54A07C6AF912}" srcOrd="1" destOrd="0" presId="urn:microsoft.com/office/officeart/2005/8/layout/cycle4"/>
    <dgm:cxn modelId="{04A19B93-14A5-4B52-ABD8-E274BEE3909F}" type="presParOf" srcId="{AD248811-E36E-42D0-A685-54A07C6AF912}" destId="{C23D77F1-892D-42B9-9D87-FA02AF76D879}" srcOrd="0" destOrd="0" presId="urn:microsoft.com/office/officeart/2005/8/layout/cycle4"/>
    <dgm:cxn modelId="{773585DE-B077-4262-97AB-2F3C9E1F8B4B}" type="presParOf" srcId="{AD248811-E36E-42D0-A685-54A07C6AF912}" destId="{302A2C52-A606-4029-A02E-714F51C77671}" srcOrd="1" destOrd="0" presId="urn:microsoft.com/office/officeart/2005/8/layout/cycle4"/>
    <dgm:cxn modelId="{D8D7CA40-729E-4479-B7C5-0108E049A0F4}" type="presParOf" srcId="{7D1E8D27-78FA-4C67-BA02-391C0214EFC7}" destId="{3337E4B2-2BCE-4C1F-99C6-309A4A354D26}" srcOrd="2" destOrd="0" presId="urn:microsoft.com/office/officeart/2005/8/layout/cycle4"/>
    <dgm:cxn modelId="{62287463-EF9D-450C-9570-A3E3E6151C75}" type="presParOf" srcId="{3337E4B2-2BCE-4C1F-99C6-309A4A354D26}" destId="{D7761EA2-3F5C-44F8-8424-64E1CBC719C6}" srcOrd="0" destOrd="0" presId="urn:microsoft.com/office/officeart/2005/8/layout/cycle4"/>
    <dgm:cxn modelId="{6FA3C8B6-AF76-40D2-990E-69B3761C52D3}" type="presParOf" srcId="{3337E4B2-2BCE-4C1F-99C6-309A4A354D26}" destId="{166C79C0-A9A6-43B1-8520-D42B1D33179C}" srcOrd="1" destOrd="0" presId="urn:microsoft.com/office/officeart/2005/8/layout/cycle4"/>
    <dgm:cxn modelId="{53824E6F-6F28-44CE-8232-BC0F210C2D30}" type="presParOf" srcId="{7D1E8D27-78FA-4C67-BA02-391C0214EFC7}" destId="{0042A57D-4720-4110-8BBB-FCABCFE6A6D8}" srcOrd="3" destOrd="0" presId="urn:microsoft.com/office/officeart/2005/8/layout/cycle4"/>
    <dgm:cxn modelId="{F51BA45F-3545-4AD8-879D-2D9DFC4469AE}" type="presParOf" srcId="{0042A57D-4720-4110-8BBB-FCABCFE6A6D8}" destId="{CBEF207E-CBC2-471A-993D-C0DA1FB2D774}" srcOrd="0" destOrd="0" presId="urn:microsoft.com/office/officeart/2005/8/layout/cycle4"/>
    <dgm:cxn modelId="{5302D5F7-35ED-4175-A1D6-454824AD1266}" type="presParOf" srcId="{0042A57D-4720-4110-8BBB-FCABCFE6A6D8}" destId="{4414F31D-F7A4-410A-AF61-B2122388DFB7}" srcOrd="1" destOrd="0" presId="urn:microsoft.com/office/officeart/2005/8/layout/cycle4"/>
    <dgm:cxn modelId="{FDFBF356-E7FF-46F3-8894-774D7035B6EA}" type="presParOf" srcId="{7D1E8D27-78FA-4C67-BA02-391C0214EFC7}" destId="{EB3FF55D-FCC9-4F95-8CB8-B130D2663B56}" srcOrd="4" destOrd="0" presId="urn:microsoft.com/office/officeart/2005/8/layout/cycle4"/>
    <dgm:cxn modelId="{19E3610D-012D-458A-A759-2A96E1EAEC48}" type="presParOf" srcId="{F97D40F6-08B2-47D7-9699-8D37C0A4D706}" destId="{071FDD48-35DC-400F-A1A1-60C5C9BAB6BA}" srcOrd="1" destOrd="0" presId="urn:microsoft.com/office/officeart/2005/8/layout/cycle4"/>
    <dgm:cxn modelId="{26CEB387-A00C-4CE4-9889-001E89C25990}" type="presParOf" srcId="{071FDD48-35DC-400F-A1A1-60C5C9BAB6BA}" destId="{256F83D0-A902-4595-9D14-CA7701481884}" srcOrd="0" destOrd="0" presId="urn:microsoft.com/office/officeart/2005/8/layout/cycle4"/>
    <dgm:cxn modelId="{3C9D63E4-7114-49E9-A53F-44E757BBC770}" type="presParOf" srcId="{071FDD48-35DC-400F-A1A1-60C5C9BAB6BA}" destId="{3656D608-04B1-4EB5-BD21-BE0350584902}" srcOrd="1" destOrd="0" presId="urn:microsoft.com/office/officeart/2005/8/layout/cycle4"/>
    <dgm:cxn modelId="{442A9A2C-C3A5-4835-9F44-691100372F58}" type="presParOf" srcId="{071FDD48-35DC-400F-A1A1-60C5C9BAB6BA}" destId="{2C35DEA6-59EA-4FE3-B972-14784FBAA445}" srcOrd="2" destOrd="0" presId="urn:microsoft.com/office/officeart/2005/8/layout/cycle4"/>
    <dgm:cxn modelId="{119FB6F6-AEAC-479B-9DE4-47410FB382AE}" type="presParOf" srcId="{071FDD48-35DC-400F-A1A1-60C5C9BAB6BA}" destId="{D3DBCA42-4856-4474-BADE-41C4D402EAEE}" srcOrd="3" destOrd="0" presId="urn:microsoft.com/office/officeart/2005/8/layout/cycle4"/>
    <dgm:cxn modelId="{2EA83BA8-8CF4-4518-8846-ADEE785098CC}" type="presParOf" srcId="{071FDD48-35DC-400F-A1A1-60C5C9BAB6BA}" destId="{8F531003-D11C-4D83-B55C-ECFD15CECCA2}" srcOrd="4" destOrd="0" presId="urn:microsoft.com/office/officeart/2005/8/layout/cycle4"/>
    <dgm:cxn modelId="{763B344F-0B2F-4E1F-93B9-83CBD57DBA31}" type="presParOf" srcId="{F97D40F6-08B2-47D7-9699-8D37C0A4D706}" destId="{E6FDF488-9B24-4047-8A94-549F380D631A}" srcOrd="2" destOrd="0" presId="urn:microsoft.com/office/officeart/2005/8/layout/cycle4"/>
    <dgm:cxn modelId="{59056DC2-FB28-49F5-8B0D-579080DB60A2}" type="presParOf" srcId="{F97D40F6-08B2-47D7-9699-8D37C0A4D706}" destId="{0992D274-7022-4F0F-8E95-EE8A5AE337A4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EBDB59-A5D2-4BB6-85D5-331022E17B01}" type="doc">
      <dgm:prSet loTypeId="urn:microsoft.com/office/officeart/2005/8/layout/hProcess10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BABFB20-5FFC-47E0-9F02-0FE022496117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6F2DF885-5B21-4AD2-A57A-DF6693799A57}" type="parTrans" cxnId="{858F8AC7-4AC7-4C4B-B4DE-217D502E68B5}">
      <dgm:prSet/>
      <dgm:spPr/>
      <dgm:t>
        <a:bodyPr/>
        <a:lstStyle/>
        <a:p>
          <a:endParaRPr lang="en-US"/>
        </a:p>
      </dgm:t>
    </dgm:pt>
    <dgm:pt modelId="{9513215A-70E1-404A-8BBD-9C319B987739}" type="sibTrans" cxnId="{858F8AC7-4AC7-4C4B-B4DE-217D502E68B5}">
      <dgm:prSet/>
      <dgm:spPr/>
      <dgm:t>
        <a:bodyPr/>
        <a:lstStyle/>
        <a:p>
          <a:endParaRPr lang="en-US"/>
        </a:p>
      </dgm:t>
    </dgm:pt>
    <dgm:pt modelId="{E697F28D-77F0-4127-8504-70DE1673E44C}">
      <dgm:prSet phldrT="[Text]"/>
      <dgm:spPr/>
      <dgm:t>
        <a:bodyPr/>
        <a:lstStyle/>
        <a:p>
          <a:r>
            <a:rPr lang="en-US" dirty="0" smtClean="0"/>
            <a:t>Schedule/Time</a:t>
          </a:r>
          <a:endParaRPr lang="en-US" dirty="0"/>
        </a:p>
      </dgm:t>
    </dgm:pt>
    <dgm:pt modelId="{7627B579-BE46-4A59-833D-F0BDE91E800E}" type="parTrans" cxnId="{E7DE802D-4010-47B5-AC95-750AE52CBCA6}">
      <dgm:prSet/>
      <dgm:spPr/>
      <dgm:t>
        <a:bodyPr/>
        <a:lstStyle/>
        <a:p>
          <a:endParaRPr lang="en-US"/>
        </a:p>
      </dgm:t>
    </dgm:pt>
    <dgm:pt modelId="{995F93E2-DA48-404D-87CE-5E90E2D8B677}" type="sibTrans" cxnId="{E7DE802D-4010-47B5-AC95-750AE52CBCA6}">
      <dgm:prSet/>
      <dgm:spPr/>
      <dgm:t>
        <a:bodyPr/>
        <a:lstStyle/>
        <a:p>
          <a:endParaRPr lang="en-US"/>
        </a:p>
      </dgm:t>
    </dgm:pt>
    <dgm:pt modelId="{EDF7E98B-E67F-4805-8AE3-6BCCBF0A61F4}">
      <dgm:prSet phldrT="[Text]"/>
      <dgm:spPr/>
      <dgm:t>
        <a:bodyPr/>
        <a:lstStyle/>
        <a:p>
          <a:r>
            <a:rPr lang="en-US" dirty="0" smtClean="0"/>
            <a:t>List all the backlog</a:t>
          </a:r>
          <a:endParaRPr lang="en-US" dirty="0"/>
        </a:p>
      </dgm:t>
    </dgm:pt>
    <dgm:pt modelId="{485D7DDF-968E-4827-A151-2AB986894C50}" type="parTrans" cxnId="{8C8D6063-6FCC-4E20-9F8E-F92AD6E5BD13}">
      <dgm:prSet/>
      <dgm:spPr/>
      <dgm:t>
        <a:bodyPr/>
        <a:lstStyle/>
        <a:p>
          <a:endParaRPr lang="en-US"/>
        </a:p>
      </dgm:t>
    </dgm:pt>
    <dgm:pt modelId="{674F8BE2-7407-4CCD-B3EE-6A3F151567DA}" type="sibTrans" cxnId="{8C8D6063-6FCC-4E20-9F8E-F92AD6E5BD13}">
      <dgm:prSet/>
      <dgm:spPr/>
      <dgm:t>
        <a:bodyPr/>
        <a:lstStyle/>
        <a:p>
          <a:endParaRPr lang="en-US"/>
        </a:p>
      </dgm:t>
    </dgm:pt>
    <dgm:pt modelId="{16B66D8B-4A7D-4F90-9935-2E66BF5C3F9F}">
      <dgm:prSet phldrT="[Text]"/>
      <dgm:spPr/>
      <dgm:t>
        <a:bodyPr/>
        <a:lstStyle/>
        <a:p>
          <a:r>
            <a:rPr lang="en-US" dirty="0" smtClean="0"/>
            <a:t>Iteration Planning</a:t>
          </a:r>
          <a:endParaRPr lang="en-US" dirty="0"/>
        </a:p>
      </dgm:t>
    </dgm:pt>
    <dgm:pt modelId="{F2203BF1-9302-4C07-8535-151552BD9AF0}" type="parTrans" cxnId="{FE6F3F15-C844-4CBC-9554-8BA16FE7B89D}">
      <dgm:prSet/>
      <dgm:spPr/>
      <dgm:t>
        <a:bodyPr/>
        <a:lstStyle/>
        <a:p>
          <a:endParaRPr lang="en-US"/>
        </a:p>
      </dgm:t>
    </dgm:pt>
    <dgm:pt modelId="{BE266886-A59D-4459-81C8-05417B6C5923}" type="sibTrans" cxnId="{FE6F3F15-C844-4CBC-9554-8BA16FE7B89D}">
      <dgm:prSet/>
      <dgm:spPr/>
      <dgm:t>
        <a:bodyPr/>
        <a:lstStyle/>
        <a:p>
          <a:endParaRPr lang="en-US"/>
        </a:p>
      </dgm:t>
    </dgm:pt>
    <dgm:pt modelId="{B40714D5-AF78-49AD-A72A-DAD43F6235BF}">
      <dgm:prSet phldrT="[Text]"/>
      <dgm:spPr/>
      <dgm:t>
        <a:bodyPr/>
        <a:lstStyle/>
        <a:p>
          <a:r>
            <a:rPr lang="en-US" dirty="0" smtClean="0"/>
            <a:t>Prioritize backlog of a daily work</a:t>
          </a:r>
          <a:endParaRPr lang="en-US" dirty="0"/>
        </a:p>
      </dgm:t>
    </dgm:pt>
    <dgm:pt modelId="{0D945D9E-81C2-42A7-B125-57FC5DDCFA4D}" type="parTrans" cxnId="{79F1BC35-93D8-47B1-882D-1655551569E8}">
      <dgm:prSet/>
      <dgm:spPr/>
      <dgm:t>
        <a:bodyPr/>
        <a:lstStyle/>
        <a:p>
          <a:endParaRPr lang="en-US"/>
        </a:p>
      </dgm:t>
    </dgm:pt>
    <dgm:pt modelId="{C91591FC-CE1F-4447-9207-5C6495FD64E5}" type="sibTrans" cxnId="{79F1BC35-93D8-47B1-882D-1655551569E8}">
      <dgm:prSet/>
      <dgm:spPr/>
      <dgm:t>
        <a:bodyPr/>
        <a:lstStyle/>
        <a:p>
          <a:endParaRPr lang="en-US"/>
        </a:p>
      </dgm:t>
    </dgm:pt>
    <dgm:pt modelId="{0907656C-50FF-4561-BF8B-90575BABB792}">
      <dgm:prSet phldrT="[Text]"/>
      <dgm:spPr/>
      <dgm:t>
        <a:bodyPr/>
        <a:lstStyle/>
        <a:p>
          <a:r>
            <a:rPr lang="en-US" dirty="0" smtClean="0"/>
            <a:t>Daily Work</a:t>
          </a:r>
          <a:endParaRPr lang="en-US" dirty="0"/>
        </a:p>
      </dgm:t>
    </dgm:pt>
    <dgm:pt modelId="{96E4151C-550E-45E2-8D59-1F452013F0C0}" type="parTrans" cxnId="{E4F9AF63-E63C-4652-9CF7-28271A30BF2E}">
      <dgm:prSet/>
      <dgm:spPr/>
      <dgm:t>
        <a:bodyPr/>
        <a:lstStyle/>
        <a:p>
          <a:endParaRPr lang="en-US"/>
        </a:p>
      </dgm:t>
    </dgm:pt>
    <dgm:pt modelId="{234F89EB-499B-4870-BFD1-852DBEA869A8}" type="sibTrans" cxnId="{E4F9AF63-E63C-4652-9CF7-28271A30BF2E}">
      <dgm:prSet/>
      <dgm:spPr/>
      <dgm:t>
        <a:bodyPr/>
        <a:lstStyle/>
        <a:p>
          <a:endParaRPr lang="en-US"/>
        </a:p>
      </dgm:t>
    </dgm:pt>
    <dgm:pt modelId="{02CC64E6-1D5D-465C-82D3-90BC4EEC2E76}">
      <dgm:prSet phldrT="[Text]"/>
      <dgm:spPr/>
      <dgm:t>
        <a:bodyPr/>
        <a:lstStyle/>
        <a:p>
          <a:r>
            <a:rPr lang="en-US" dirty="0" smtClean="0"/>
            <a:t>Checking on issue or impediment</a:t>
          </a:r>
          <a:endParaRPr lang="en-US" dirty="0"/>
        </a:p>
      </dgm:t>
    </dgm:pt>
    <dgm:pt modelId="{FA74F403-C4EF-4DDE-B06B-9EDBA806FA54}" type="parTrans" cxnId="{CC660058-0552-416F-91BA-FA4F63FD31F3}">
      <dgm:prSet/>
      <dgm:spPr/>
      <dgm:t>
        <a:bodyPr/>
        <a:lstStyle/>
        <a:p>
          <a:endParaRPr lang="en-US"/>
        </a:p>
      </dgm:t>
    </dgm:pt>
    <dgm:pt modelId="{C2B68BCB-AA76-40AD-A605-98C1A3947E12}" type="sibTrans" cxnId="{CC660058-0552-416F-91BA-FA4F63FD31F3}">
      <dgm:prSet/>
      <dgm:spPr/>
      <dgm:t>
        <a:bodyPr/>
        <a:lstStyle/>
        <a:p>
          <a:endParaRPr lang="en-US"/>
        </a:p>
      </dgm:t>
    </dgm:pt>
    <dgm:pt modelId="{7D28EAA1-FA7C-4D73-AC75-ABE95CB460CE}">
      <dgm:prSet phldrT="[Text]"/>
      <dgm:spPr/>
      <dgm:t>
        <a:bodyPr/>
        <a:lstStyle/>
        <a:p>
          <a:r>
            <a:rPr lang="en-US" dirty="0" smtClean="0"/>
            <a:t>Review</a:t>
          </a:r>
        </a:p>
      </dgm:t>
    </dgm:pt>
    <dgm:pt modelId="{36167F4C-94BD-4949-9587-D0339EDC0A7E}" type="parTrans" cxnId="{257F97CA-082D-44E6-9D78-94B946B6B091}">
      <dgm:prSet/>
      <dgm:spPr/>
      <dgm:t>
        <a:bodyPr/>
        <a:lstStyle/>
        <a:p>
          <a:endParaRPr lang="en-US"/>
        </a:p>
      </dgm:t>
    </dgm:pt>
    <dgm:pt modelId="{9BBC1387-037F-45C7-8C54-C743DE722640}" type="sibTrans" cxnId="{257F97CA-082D-44E6-9D78-94B946B6B091}">
      <dgm:prSet/>
      <dgm:spPr/>
      <dgm:t>
        <a:bodyPr/>
        <a:lstStyle/>
        <a:p>
          <a:endParaRPr lang="en-US"/>
        </a:p>
      </dgm:t>
    </dgm:pt>
    <dgm:pt modelId="{1D44AAF8-DBFF-4D12-9AF6-7958623E6E7C}">
      <dgm:prSet phldrT="[Text]"/>
      <dgm:spPr/>
      <dgm:t>
        <a:bodyPr/>
        <a:lstStyle/>
        <a:p>
          <a:r>
            <a:rPr lang="en-US" dirty="0" smtClean="0"/>
            <a:t>Project Vision</a:t>
          </a:r>
          <a:endParaRPr lang="en-US" dirty="0"/>
        </a:p>
      </dgm:t>
    </dgm:pt>
    <dgm:pt modelId="{B6942960-B62B-417C-ADB4-866E772C9399}" type="parTrans" cxnId="{3010AAB9-3D31-441E-8697-A44E8C820009}">
      <dgm:prSet/>
      <dgm:spPr/>
      <dgm:t>
        <a:bodyPr/>
        <a:lstStyle/>
        <a:p>
          <a:endParaRPr lang="en-US"/>
        </a:p>
      </dgm:t>
    </dgm:pt>
    <dgm:pt modelId="{60A91A68-D692-4D5F-9AD1-B66D656AB72B}" type="sibTrans" cxnId="{3010AAB9-3D31-441E-8697-A44E8C820009}">
      <dgm:prSet/>
      <dgm:spPr/>
      <dgm:t>
        <a:bodyPr/>
        <a:lstStyle/>
        <a:p>
          <a:endParaRPr lang="en-US"/>
        </a:p>
      </dgm:t>
    </dgm:pt>
    <dgm:pt modelId="{4316DF8D-0BF3-4B0F-9E4E-4FCFAD0682EF}">
      <dgm:prSet phldrT="[Text]"/>
      <dgm:spPr/>
      <dgm:t>
        <a:bodyPr/>
        <a:lstStyle/>
        <a:p>
          <a:endParaRPr lang="en-US" dirty="0"/>
        </a:p>
      </dgm:t>
    </dgm:pt>
    <dgm:pt modelId="{EF63289B-F551-4DC9-BB08-97BAC966E1AE}" type="parTrans" cxnId="{D8BAA677-CD6A-469C-9956-F151527E39E5}">
      <dgm:prSet/>
      <dgm:spPr/>
      <dgm:t>
        <a:bodyPr/>
        <a:lstStyle/>
        <a:p>
          <a:endParaRPr lang="en-US"/>
        </a:p>
      </dgm:t>
    </dgm:pt>
    <dgm:pt modelId="{D6F7E262-DCCB-47C1-8C5B-496623CCD18D}" type="sibTrans" cxnId="{D8BAA677-CD6A-469C-9956-F151527E39E5}">
      <dgm:prSet/>
      <dgm:spPr/>
      <dgm:t>
        <a:bodyPr/>
        <a:lstStyle/>
        <a:p>
          <a:endParaRPr lang="en-US"/>
        </a:p>
      </dgm:t>
    </dgm:pt>
    <dgm:pt modelId="{42D10B48-4864-4025-A3A9-5943A6647FAA}">
      <dgm:prSet phldrT="[Text]"/>
      <dgm:spPr/>
      <dgm:t>
        <a:bodyPr/>
        <a:lstStyle/>
        <a:p>
          <a:r>
            <a:rPr lang="en-US" dirty="0" smtClean="0"/>
            <a:t>Task Completion </a:t>
          </a:r>
          <a:endParaRPr lang="en-US" dirty="0"/>
        </a:p>
      </dgm:t>
    </dgm:pt>
    <dgm:pt modelId="{040C28B8-646E-4E2B-A6FB-D0B49532A958}" type="parTrans" cxnId="{3360AEBA-AF69-44B2-AA66-6E23C034C254}">
      <dgm:prSet/>
      <dgm:spPr/>
      <dgm:t>
        <a:bodyPr/>
        <a:lstStyle/>
        <a:p>
          <a:endParaRPr lang="en-US"/>
        </a:p>
      </dgm:t>
    </dgm:pt>
    <dgm:pt modelId="{80B8F030-EF4A-448D-B8D5-A610AE248867}" type="sibTrans" cxnId="{3360AEBA-AF69-44B2-AA66-6E23C034C254}">
      <dgm:prSet/>
      <dgm:spPr/>
      <dgm:t>
        <a:bodyPr/>
        <a:lstStyle/>
        <a:p>
          <a:endParaRPr lang="en-US"/>
        </a:p>
      </dgm:t>
    </dgm:pt>
    <dgm:pt modelId="{630FB986-94F3-463E-9BB2-24B99EC052DB}">
      <dgm:prSet phldrT="[Text]"/>
      <dgm:spPr/>
      <dgm:t>
        <a:bodyPr/>
        <a:lstStyle/>
        <a:p>
          <a:r>
            <a:rPr lang="en-US" dirty="0" smtClean="0"/>
            <a:t>Task review</a:t>
          </a:r>
          <a:endParaRPr lang="en-US" dirty="0"/>
        </a:p>
      </dgm:t>
    </dgm:pt>
    <dgm:pt modelId="{AB38DC7D-1E6E-4EE5-809D-AB74FB923858}" type="parTrans" cxnId="{41B00A99-A04C-4739-957D-C70CE0C6BAC7}">
      <dgm:prSet/>
      <dgm:spPr/>
      <dgm:t>
        <a:bodyPr/>
        <a:lstStyle/>
        <a:p>
          <a:endParaRPr lang="en-US"/>
        </a:p>
      </dgm:t>
    </dgm:pt>
    <dgm:pt modelId="{8EF75552-762F-4BBE-990A-AEAA90A48748}" type="sibTrans" cxnId="{41B00A99-A04C-4739-957D-C70CE0C6BAC7}">
      <dgm:prSet/>
      <dgm:spPr/>
      <dgm:t>
        <a:bodyPr/>
        <a:lstStyle/>
        <a:p>
          <a:endParaRPr lang="en-US"/>
        </a:p>
      </dgm:t>
    </dgm:pt>
    <dgm:pt modelId="{93D7490D-FA3E-427B-9DE2-AE6E0F776AE3}">
      <dgm:prSet phldrT="[Text]"/>
      <dgm:spPr/>
      <dgm:t>
        <a:bodyPr/>
        <a:lstStyle/>
        <a:p>
          <a:r>
            <a:rPr lang="en-US" dirty="0" smtClean="0"/>
            <a:t>Project closure</a:t>
          </a:r>
          <a:endParaRPr lang="en-US" dirty="0"/>
        </a:p>
      </dgm:t>
    </dgm:pt>
    <dgm:pt modelId="{A5763CB8-0E69-48AF-B459-14090A74EB99}" type="parTrans" cxnId="{77E4A6DE-8D1B-4B8B-8D42-16057F721CF8}">
      <dgm:prSet/>
      <dgm:spPr/>
      <dgm:t>
        <a:bodyPr/>
        <a:lstStyle/>
        <a:p>
          <a:endParaRPr lang="en-US"/>
        </a:p>
      </dgm:t>
    </dgm:pt>
    <dgm:pt modelId="{007EBEC7-1AF5-4B77-A7CC-4D35A9CFC701}" type="sibTrans" cxnId="{77E4A6DE-8D1B-4B8B-8D42-16057F721CF8}">
      <dgm:prSet/>
      <dgm:spPr/>
      <dgm:t>
        <a:bodyPr/>
        <a:lstStyle/>
        <a:p>
          <a:endParaRPr lang="en-US"/>
        </a:p>
      </dgm:t>
    </dgm:pt>
    <dgm:pt modelId="{60C9E8C9-E50D-4A25-8998-40C13DE0E5C0}">
      <dgm:prSet phldrT="[Text]"/>
      <dgm:spPr/>
      <dgm:t>
        <a:bodyPr/>
        <a:lstStyle/>
        <a:p>
          <a:r>
            <a:rPr lang="en-US" dirty="0" smtClean="0"/>
            <a:t>Retrospective</a:t>
          </a:r>
          <a:endParaRPr lang="en-US" dirty="0"/>
        </a:p>
      </dgm:t>
    </dgm:pt>
    <dgm:pt modelId="{04C4828D-7042-4A74-B60B-E247216D03B2}" type="parTrans" cxnId="{E886D9C8-D525-4055-8BCF-B8C68E7802FD}">
      <dgm:prSet/>
      <dgm:spPr/>
      <dgm:t>
        <a:bodyPr/>
        <a:lstStyle/>
        <a:p>
          <a:endParaRPr lang="en-US"/>
        </a:p>
      </dgm:t>
    </dgm:pt>
    <dgm:pt modelId="{67ED6906-4BA1-48F3-B8E1-A1F93C06B79F}" type="sibTrans" cxnId="{E886D9C8-D525-4055-8BCF-B8C68E7802FD}">
      <dgm:prSet/>
      <dgm:spPr/>
      <dgm:t>
        <a:bodyPr/>
        <a:lstStyle/>
        <a:p>
          <a:endParaRPr lang="en-US"/>
        </a:p>
      </dgm:t>
    </dgm:pt>
    <dgm:pt modelId="{885F69ED-7CFA-44A7-9204-637624419971}">
      <dgm:prSet phldrT="[Text]"/>
      <dgm:spPr/>
      <dgm:t>
        <a:bodyPr/>
        <a:lstStyle/>
        <a:p>
          <a:r>
            <a:rPr lang="en-US" dirty="0" smtClean="0"/>
            <a:t>Quality check</a:t>
          </a:r>
          <a:endParaRPr lang="en-US" dirty="0"/>
        </a:p>
      </dgm:t>
    </dgm:pt>
    <dgm:pt modelId="{C7B0E6BE-0AE9-449B-A355-5B69E104DC54}" type="parTrans" cxnId="{629E87A3-6622-4B49-BF4A-D2029C6A1424}">
      <dgm:prSet/>
      <dgm:spPr/>
      <dgm:t>
        <a:bodyPr/>
        <a:lstStyle/>
        <a:p>
          <a:endParaRPr lang="en-US"/>
        </a:p>
      </dgm:t>
    </dgm:pt>
    <dgm:pt modelId="{6A8EFA74-1687-4D76-BFC3-3FB8549C62F2}" type="sibTrans" cxnId="{629E87A3-6622-4B49-BF4A-D2029C6A1424}">
      <dgm:prSet/>
      <dgm:spPr/>
      <dgm:t>
        <a:bodyPr/>
        <a:lstStyle/>
        <a:p>
          <a:endParaRPr lang="en-US"/>
        </a:p>
      </dgm:t>
    </dgm:pt>
    <dgm:pt modelId="{5EA05957-DBC2-492A-AE02-F951472F160A}" type="pres">
      <dgm:prSet presAssocID="{63EBDB59-A5D2-4BB6-85D5-331022E17B0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C398ED-945C-46C9-9443-B9A7DB845291}" type="pres">
      <dgm:prSet presAssocID="{8BABFB20-5FFC-47E0-9F02-0FE022496117}" presName="composite" presStyleCnt="0"/>
      <dgm:spPr/>
    </dgm:pt>
    <dgm:pt modelId="{DD608E5E-72AD-4D32-B811-123236A2AB5D}" type="pres">
      <dgm:prSet presAssocID="{8BABFB20-5FFC-47E0-9F02-0FE022496117}" presName="imagSh" presStyleLbl="bgImgPlace1" presStyleIdx="0" presStyleCnt="5" custScaleX="135767" custScaleY="1289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4000" b="-54000"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7996AE4-37AD-4710-9CFE-FC87D13DC196}" type="pres">
      <dgm:prSet presAssocID="{8BABFB20-5FFC-47E0-9F02-0FE022496117}" presName="txNode" presStyleLbl="node1" presStyleIdx="0" presStyleCnt="5" custLinFactNeighborX="824" custLinFactNeighborY="453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F034C-31BC-4C42-A0DF-8AB747487204}" type="pres">
      <dgm:prSet presAssocID="{9513215A-70E1-404A-8BBD-9C319B98773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BADC5D70-3C1F-495E-90DA-C0A56D20BC3C}" type="pres">
      <dgm:prSet presAssocID="{9513215A-70E1-404A-8BBD-9C319B987739}" presName="connTx" presStyleLbl="sibTrans2D1" presStyleIdx="0" presStyleCnt="4"/>
      <dgm:spPr/>
      <dgm:t>
        <a:bodyPr/>
        <a:lstStyle/>
        <a:p>
          <a:endParaRPr lang="en-US"/>
        </a:p>
      </dgm:t>
    </dgm:pt>
    <dgm:pt modelId="{FA9717C0-83D6-4BAE-A326-351674D3F94D}" type="pres">
      <dgm:prSet presAssocID="{16B66D8B-4A7D-4F90-9935-2E66BF5C3F9F}" presName="composite" presStyleCnt="0"/>
      <dgm:spPr/>
    </dgm:pt>
    <dgm:pt modelId="{8BCC23F9-3635-4915-AB66-B2EE36DD57FB}" type="pres">
      <dgm:prSet presAssocID="{16B66D8B-4A7D-4F90-9935-2E66BF5C3F9F}" presName="imagSh" presStyleLbl="bgImgPlace1" presStyleIdx="1" presStyleCnt="5" custAng="0" custScaleX="133286" custScaleY="12453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6000" b="-36000"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A2ABDB1-ACDD-46D4-BA33-2654B1F2C869}" type="pres">
      <dgm:prSet presAssocID="{16B66D8B-4A7D-4F90-9935-2E66BF5C3F9F}" presName="txNode" presStyleLbl="node1" presStyleIdx="1" presStyleCnt="5" custLinFactNeighborX="1649" custLinFactNeighborY="467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CD844-ECFD-45DA-A2BE-57B753C53BF1}" type="pres">
      <dgm:prSet presAssocID="{BE266886-A59D-4459-81C8-05417B6C5923}" presName="sibTrans" presStyleLbl="sibTrans2D1" presStyleIdx="1" presStyleCnt="4"/>
      <dgm:spPr/>
      <dgm:t>
        <a:bodyPr/>
        <a:lstStyle/>
        <a:p>
          <a:endParaRPr lang="en-US"/>
        </a:p>
      </dgm:t>
    </dgm:pt>
    <dgm:pt modelId="{36E61E2B-1A68-4CD0-A7ED-3EB37C6F85B2}" type="pres">
      <dgm:prSet presAssocID="{BE266886-A59D-4459-81C8-05417B6C5923}" presName="connTx" presStyleLbl="sibTrans2D1" presStyleIdx="1" presStyleCnt="4"/>
      <dgm:spPr/>
      <dgm:t>
        <a:bodyPr/>
        <a:lstStyle/>
        <a:p>
          <a:endParaRPr lang="en-US"/>
        </a:p>
      </dgm:t>
    </dgm:pt>
    <dgm:pt modelId="{F78E32FC-EC69-432D-B7C4-FE6CECAF823E}" type="pres">
      <dgm:prSet presAssocID="{0907656C-50FF-4561-BF8B-90575BABB792}" presName="composite" presStyleCnt="0"/>
      <dgm:spPr/>
    </dgm:pt>
    <dgm:pt modelId="{8D0E23B1-C84C-4D32-9C51-A06E9ED8E972}" type="pres">
      <dgm:prSet presAssocID="{0907656C-50FF-4561-BF8B-90575BABB792}" presName="imagSh" presStyleLbl="bgImgPlace1" presStyleIdx="2" presStyleCnt="5" custScaleX="141767" custScaleY="13018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7FA7BE4-6EC3-4CA2-8869-75B71415418C}" type="pres">
      <dgm:prSet presAssocID="{0907656C-50FF-4561-BF8B-90575BABB792}" presName="txNode" presStyleLbl="node1" presStyleIdx="2" presStyleCnt="5" custLinFactNeighborX="1706" custLinFactNeighborY="480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E9502-9E82-427B-B303-4995CEDD9521}" type="pres">
      <dgm:prSet presAssocID="{234F89EB-499B-4870-BFD1-852DBEA869A8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F0DE7A5-922C-4718-9F10-4F98CB2C66AC}" type="pres">
      <dgm:prSet presAssocID="{234F89EB-499B-4870-BFD1-852DBEA869A8}" presName="connTx" presStyleLbl="sibTrans2D1" presStyleIdx="2" presStyleCnt="4"/>
      <dgm:spPr/>
      <dgm:t>
        <a:bodyPr/>
        <a:lstStyle/>
        <a:p>
          <a:endParaRPr lang="en-US"/>
        </a:p>
      </dgm:t>
    </dgm:pt>
    <dgm:pt modelId="{9B4A8037-320A-4F5D-8A92-01FD6F2A084D}" type="pres">
      <dgm:prSet presAssocID="{7D28EAA1-FA7C-4D73-AC75-ABE95CB460CE}" presName="composite" presStyleCnt="0"/>
      <dgm:spPr/>
    </dgm:pt>
    <dgm:pt modelId="{DC11D367-87A0-491B-AED4-B500F6FE2426}" type="pres">
      <dgm:prSet presAssocID="{7D28EAA1-FA7C-4D73-AC75-ABE95CB460CE}" presName="imagSh" presStyleLbl="bgImgPlace1" presStyleIdx="3" presStyleCnt="5" custScaleX="129707" custScaleY="12851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B01E296-4AEF-4F5E-A224-875488076609}" type="pres">
      <dgm:prSet presAssocID="{7D28EAA1-FA7C-4D73-AC75-ABE95CB460CE}" presName="txNode" presStyleLbl="node1" presStyleIdx="3" presStyleCnt="5" custLinFactNeighborX="1483" custLinFactNeighborY="497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B5A46C-7FE2-4BFC-9CB4-46D27720FDE2}" type="pres">
      <dgm:prSet presAssocID="{9BBC1387-037F-45C7-8C54-C743DE72264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DF03D21F-D8F4-44D6-A01D-EF7D87F21E0B}" type="pres">
      <dgm:prSet presAssocID="{9BBC1387-037F-45C7-8C54-C743DE722640}" presName="connTx" presStyleLbl="sibTrans2D1" presStyleIdx="3" presStyleCnt="4"/>
      <dgm:spPr/>
      <dgm:t>
        <a:bodyPr/>
        <a:lstStyle/>
        <a:p>
          <a:endParaRPr lang="en-US"/>
        </a:p>
      </dgm:t>
    </dgm:pt>
    <dgm:pt modelId="{9BC5151F-C526-4487-ABB7-28C43EEF849F}" type="pres">
      <dgm:prSet presAssocID="{42D10B48-4864-4025-A3A9-5943A6647FAA}" presName="composite" presStyleCnt="0"/>
      <dgm:spPr/>
    </dgm:pt>
    <dgm:pt modelId="{B0E2E904-570E-4145-A38F-EC6153BF6D47}" type="pres">
      <dgm:prSet presAssocID="{42D10B48-4864-4025-A3A9-5943A6647FAA}" presName="imagSh" presStyleLbl="bgImgPlace1" presStyleIdx="4" presStyleCnt="5" custScaleX="132170" custScaleY="12281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B9706EF-C7F8-4145-9D31-C08E1DC3CCE2}" type="pres">
      <dgm:prSet presAssocID="{42D10B48-4864-4025-A3A9-5943A6647FAA}" presName="txNode" presStyleLbl="node1" presStyleIdx="4" presStyleCnt="5" custScaleX="109181" custLinFactNeighborX="-1109" custLinFactNeighborY="51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11DF75-F95A-41E4-AB3E-9BE8E64A59C9}" type="presOf" srcId="{60C9E8C9-E50D-4A25-8998-40C13DE0E5C0}" destId="{AB9706EF-C7F8-4145-9D31-C08E1DC3CCE2}" srcOrd="0" destOrd="2" presId="urn:microsoft.com/office/officeart/2005/8/layout/hProcess10"/>
    <dgm:cxn modelId="{E0165F69-8D1C-45D4-9070-041013A1C4A0}" type="presOf" srcId="{885F69ED-7CFA-44A7-9204-637624419971}" destId="{1B01E296-4AEF-4F5E-A224-875488076609}" srcOrd="0" destOrd="2" presId="urn:microsoft.com/office/officeart/2005/8/layout/hProcess10"/>
    <dgm:cxn modelId="{DB5CA5DA-D153-4936-8DFA-296542528F6F}" type="presOf" srcId="{7D28EAA1-FA7C-4D73-AC75-ABE95CB460CE}" destId="{1B01E296-4AEF-4F5E-A224-875488076609}" srcOrd="0" destOrd="0" presId="urn:microsoft.com/office/officeart/2005/8/layout/hProcess10"/>
    <dgm:cxn modelId="{81717CD7-0ED0-41DE-8291-A1B5EFF09893}" type="presOf" srcId="{4316DF8D-0BF3-4B0F-9E4E-4FCFAD0682EF}" destId="{C7996AE4-37AD-4710-9CFE-FC87D13DC196}" srcOrd="0" destOrd="4" presId="urn:microsoft.com/office/officeart/2005/8/layout/hProcess10"/>
    <dgm:cxn modelId="{CC660058-0552-416F-91BA-FA4F63FD31F3}" srcId="{0907656C-50FF-4561-BF8B-90575BABB792}" destId="{02CC64E6-1D5D-465C-82D3-90BC4EEC2E76}" srcOrd="0" destOrd="0" parTransId="{FA74F403-C4EF-4DDE-B06B-9EDBA806FA54}" sibTransId="{C2B68BCB-AA76-40AD-A605-98C1A3947E12}"/>
    <dgm:cxn modelId="{41B00A99-A04C-4739-957D-C70CE0C6BAC7}" srcId="{7D28EAA1-FA7C-4D73-AC75-ABE95CB460CE}" destId="{630FB986-94F3-463E-9BB2-24B99EC052DB}" srcOrd="0" destOrd="0" parTransId="{AB38DC7D-1E6E-4EE5-809D-AB74FB923858}" sibTransId="{8EF75552-762F-4BBE-990A-AEAA90A48748}"/>
    <dgm:cxn modelId="{0FC92E5E-149E-4B72-97E1-77360B926D57}" type="presOf" srcId="{9513215A-70E1-404A-8BBD-9C319B987739}" destId="{53BF034C-31BC-4C42-A0DF-8AB747487204}" srcOrd="0" destOrd="0" presId="urn:microsoft.com/office/officeart/2005/8/layout/hProcess10"/>
    <dgm:cxn modelId="{D8BAA677-CD6A-469C-9956-F151527E39E5}" srcId="{8BABFB20-5FFC-47E0-9F02-0FE022496117}" destId="{4316DF8D-0BF3-4B0F-9E4E-4FCFAD0682EF}" srcOrd="3" destOrd="0" parTransId="{EF63289B-F551-4DC9-BB08-97BAC966E1AE}" sibTransId="{D6F7E262-DCCB-47C1-8C5B-496623CCD18D}"/>
    <dgm:cxn modelId="{8DC6133D-640D-4E3A-99B6-ECB8183FFFDA}" type="presOf" srcId="{9BBC1387-037F-45C7-8C54-C743DE722640}" destId="{AAB5A46C-7FE2-4BFC-9CB4-46D27720FDE2}" srcOrd="0" destOrd="0" presId="urn:microsoft.com/office/officeart/2005/8/layout/hProcess10"/>
    <dgm:cxn modelId="{629E87A3-6622-4B49-BF4A-D2029C6A1424}" srcId="{7D28EAA1-FA7C-4D73-AC75-ABE95CB460CE}" destId="{885F69ED-7CFA-44A7-9204-637624419971}" srcOrd="1" destOrd="0" parTransId="{C7B0E6BE-0AE9-449B-A355-5B69E104DC54}" sibTransId="{6A8EFA74-1687-4D76-BFC3-3FB8549C62F2}"/>
    <dgm:cxn modelId="{CD490137-2C46-434D-815D-58204E92CA59}" type="presOf" srcId="{9BBC1387-037F-45C7-8C54-C743DE722640}" destId="{DF03D21F-D8F4-44D6-A01D-EF7D87F21E0B}" srcOrd="1" destOrd="0" presId="urn:microsoft.com/office/officeart/2005/8/layout/hProcess10"/>
    <dgm:cxn modelId="{4FE9033D-5149-4DE5-9186-B37E0E7FF4E4}" type="presOf" srcId="{630FB986-94F3-463E-9BB2-24B99EC052DB}" destId="{1B01E296-4AEF-4F5E-A224-875488076609}" srcOrd="0" destOrd="1" presId="urn:microsoft.com/office/officeart/2005/8/layout/hProcess10"/>
    <dgm:cxn modelId="{F9C6183E-50BD-4445-B01E-039B81870DC9}" type="presOf" srcId="{16B66D8B-4A7D-4F90-9935-2E66BF5C3F9F}" destId="{EA2ABDB1-ACDD-46D4-BA33-2654B1F2C869}" srcOrd="0" destOrd="0" presId="urn:microsoft.com/office/officeart/2005/8/layout/hProcess10"/>
    <dgm:cxn modelId="{4342DD73-D1B0-4AFF-868F-468C1796F39E}" type="presOf" srcId="{02CC64E6-1D5D-465C-82D3-90BC4EEC2E76}" destId="{67FA7BE4-6EC3-4CA2-8869-75B71415418C}" srcOrd="0" destOrd="1" presId="urn:microsoft.com/office/officeart/2005/8/layout/hProcess10"/>
    <dgm:cxn modelId="{35F0C986-F88D-4D02-A716-18E6DAFE94F6}" type="presOf" srcId="{8BABFB20-5FFC-47E0-9F02-0FE022496117}" destId="{C7996AE4-37AD-4710-9CFE-FC87D13DC196}" srcOrd="0" destOrd="0" presId="urn:microsoft.com/office/officeart/2005/8/layout/hProcess10"/>
    <dgm:cxn modelId="{AC15D536-A4AF-48DD-8A59-EADA6C4FEEC4}" type="presOf" srcId="{BE266886-A59D-4459-81C8-05417B6C5923}" destId="{1F4CD844-ECFD-45DA-A2BE-57B753C53BF1}" srcOrd="0" destOrd="0" presId="urn:microsoft.com/office/officeart/2005/8/layout/hProcess10"/>
    <dgm:cxn modelId="{1ADF71DD-AC06-46DB-8AF3-6A81537FF20F}" type="presOf" srcId="{BE266886-A59D-4459-81C8-05417B6C5923}" destId="{36E61E2B-1A68-4CD0-A7ED-3EB37C6F85B2}" srcOrd="1" destOrd="0" presId="urn:microsoft.com/office/officeart/2005/8/layout/hProcess10"/>
    <dgm:cxn modelId="{2C3F0E9A-1B11-4623-822C-7BE97A0165E5}" type="presOf" srcId="{B40714D5-AF78-49AD-A72A-DAD43F6235BF}" destId="{EA2ABDB1-ACDD-46D4-BA33-2654B1F2C869}" srcOrd="0" destOrd="1" presId="urn:microsoft.com/office/officeart/2005/8/layout/hProcess10"/>
    <dgm:cxn modelId="{3C039D7F-FF1F-4C7B-B163-F462127DCB08}" type="presOf" srcId="{EDF7E98B-E67F-4805-8AE3-6BCCBF0A61F4}" destId="{C7996AE4-37AD-4710-9CFE-FC87D13DC196}" srcOrd="0" destOrd="3" presId="urn:microsoft.com/office/officeart/2005/8/layout/hProcess10"/>
    <dgm:cxn modelId="{21653F81-41D2-4A2A-A4BC-04E4C457C85B}" type="presOf" srcId="{234F89EB-499B-4870-BFD1-852DBEA869A8}" destId="{AF0DE7A5-922C-4718-9F10-4F98CB2C66AC}" srcOrd="1" destOrd="0" presId="urn:microsoft.com/office/officeart/2005/8/layout/hProcess10"/>
    <dgm:cxn modelId="{77E4A6DE-8D1B-4B8B-8D42-16057F721CF8}" srcId="{42D10B48-4864-4025-A3A9-5943A6647FAA}" destId="{93D7490D-FA3E-427B-9DE2-AE6E0F776AE3}" srcOrd="0" destOrd="0" parTransId="{A5763CB8-0E69-48AF-B459-14090A74EB99}" sibTransId="{007EBEC7-1AF5-4B77-A7CC-4D35A9CFC701}"/>
    <dgm:cxn modelId="{485FB89B-5F6F-4DC0-93C8-A35E63BB6DAD}" type="presOf" srcId="{E697F28D-77F0-4127-8504-70DE1673E44C}" destId="{C7996AE4-37AD-4710-9CFE-FC87D13DC196}" srcOrd="0" destOrd="1" presId="urn:microsoft.com/office/officeart/2005/8/layout/hProcess10"/>
    <dgm:cxn modelId="{858F8AC7-4AC7-4C4B-B4DE-217D502E68B5}" srcId="{63EBDB59-A5D2-4BB6-85D5-331022E17B01}" destId="{8BABFB20-5FFC-47E0-9F02-0FE022496117}" srcOrd="0" destOrd="0" parTransId="{6F2DF885-5B21-4AD2-A57A-DF6693799A57}" sibTransId="{9513215A-70E1-404A-8BBD-9C319B987739}"/>
    <dgm:cxn modelId="{D677775A-A18F-49C2-9704-7309F477E9B9}" type="presOf" srcId="{9513215A-70E1-404A-8BBD-9C319B987739}" destId="{BADC5D70-3C1F-495E-90DA-C0A56D20BC3C}" srcOrd="1" destOrd="0" presId="urn:microsoft.com/office/officeart/2005/8/layout/hProcess10"/>
    <dgm:cxn modelId="{FE6F3F15-C844-4CBC-9554-8BA16FE7B89D}" srcId="{63EBDB59-A5D2-4BB6-85D5-331022E17B01}" destId="{16B66D8B-4A7D-4F90-9935-2E66BF5C3F9F}" srcOrd="1" destOrd="0" parTransId="{F2203BF1-9302-4C07-8535-151552BD9AF0}" sibTransId="{BE266886-A59D-4459-81C8-05417B6C5923}"/>
    <dgm:cxn modelId="{4CE14B97-A892-4212-95FA-192610B6E426}" type="presOf" srcId="{63EBDB59-A5D2-4BB6-85D5-331022E17B01}" destId="{5EA05957-DBC2-492A-AE02-F951472F160A}" srcOrd="0" destOrd="0" presId="urn:microsoft.com/office/officeart/2005/8/layout/hProcess10"/>
    <dgm:cxn modelId="{257F97CA-082D-44E6-9D78-94B946B6B091}" srcId="{63EBDB59-A5D2-4BB6-85D5-331022E17B01}" destId="{7D28EAA1-FA7C-4D73-AC75-ABE95CB460CE}" srcOrd="3" destOrd="0" parTransId="{36167F4C-94BD-4949-9587-D0339EDC0A7E}" sibTransId="{9BBC1387-037F-45C7-8C54-C743DE722640}"/>
    <dgm:cxn modelId="{79F1BC35-93D8-47B1-882D-1655551569E8}" srcId="{16B66D8B-4A7D-4F90-9935-2E66BF5C3F9F}" destId="{B40714D5-AF78-49AD-A72A-DAD43F6235BF}" srcOrd="0" destOrd="0" parTransId="{0D945D9E-81C2-42A7-B125-57FC5DDCFA4D}" sibTransId="{C91591FC-CE1F-4447-9207-5C6495FD64E5}"/>
    <dgm:cxn modelId="{E4F9AF63-E63C-4652-9CF7-28271A30BF2E}" srcId="{63EBDB59-A5D2-4BB6-85D5-331022E17B01}" destId="{0907656C-50FF-4561-BF8B-90575BABB792}" srcOrd="2" destOrd="0" parTransId="{96E4151C-550E-45E2-8D59-1F452013F0C0}" sibTransId="{234F89EB-499B-4870-BFD1-852DBEA869A8}"/>
    <dgm:cxn modelId="{767F8F9C-AF9A-4575-BEB3-DC4D9C519726}" type="presOf" srcId="{1D44AAF8-DBFF-4D12-9AF6-7958623E6E7C}" destId="{C7996AE4-37AD-4710-9CFE-FC87D13DC196}" srcOrd="0" destOrd="2" presId="urn:microsoft.com/office/officeart/2005/8/layout/hProcess10"/>
    <dgm:cxn modelId="{3010AAB9-3D31-441E-8697-A44E8C820009}" srcId="{8BABFB20-5FFC-47E0-9F02-0FE022496117}" destId="{1D44AAF8-DBFF-4D12-9AF6-7958623E6E7C}" srcOrd="1" destOrd="0" parTransId="{B6942960-B62B-417C-ADB4-866E772C9399}" sibTransId="{60A91A68-D692-4D5F-9AD1-B66D656AB72B}"/>
    <dgm:cxn modelId="{3360AEBA-AF69-44B2-AA66-6E23C034C254}" srcId="{63EBDB59-A5D2-4BB6-85D5-331022E17B01}" destId="{42D10B48-4864-4025-A3A9-5943A6647FAA}" srcOrd="4" destOrd="0" parTransId="{040C28B8-646E-4E2B-A6FB-D0B49532A958}" sibTransId="{80B8F030-EF4A-448D-B8D5-A610AE248867}"/>
    <dgm:cxn modelId="{8C8D6063-6FCC-4E20-9F8E-F92AD6E5BD13}" srcId="{8BABFB20-5FFC-47E0-9F02-0FE022496117}" destId="{EDF7E98B-E67F-4805-8AE3-6BCCBF0A61F4}" srcOrd="2" destOrd="0" parTransId="{485D7DDF-968E-4827-A151-2AB986894C50}" sibTransId="{674F8BE2-7407-4CCD-B3EE-6A3F151567DA}"/>
    <dgm:cxn modelId="{59B6DF69-E444-4D5A-9D1F-D17A52EC7E84}" type="presOf" srcId="{0907656C-50FF-4561-BF8B-90575BABB792}" destId="{67FA7BE4-6EC3-4CA2-8869-75B71415418C}" srcOrd="0" destOrd="0" presId="urn:microsoft.com/office/officeart/2005/8/layout/hProcess10"/>
    <dgm:cxn modelId="{E7DE802D-4010-47B5-AC95-750AE52CBCA6}" srcId="{8BABFB20-5FFC-47E0-9F02-0FE022496117}" destId="{E697F28D-77F0-4127-8504-70DE1673E44C}" srcOrd="0" destOrd="0" parTransId="{7627B579-BE46-4A59-833D-F0BDE91E800E}" sibTransId="{995F93E2-DA48-404D-87CE-5E90E2D8B677}"/>
    <dgm:cxn modelId="{9E0376DD-DA44-4166-81CB-E227F3B8C7BA}" type="presOf" srcId="{234F89EB-499B-4870-BFD1-852DBEA869A8}" destId="{73EE9502-9E82-427B-B303-4995CEDD9521}" srcOrd="0" destOrd="0" presId="urn:microsoft.com/office/officeart/2005/8/layout/hProcess10"/>
    <dgm:cxn modelId="{1EDAB43C-D666-4D85-A6D5-71DD2CA8CEF4}" type="presOf" srcId="{42D10B48-4864-4025-A3A9-5943A6647FAA}" destId="{AB9706EF-C7F8-4145-9D31-C08E1DC3CCE2}" srcOrd="0" destOrd="0" presId="urn:microsoft.com/office/officeart/2005/8/layout/hProcess10"/>
    <dgm:cxn modelId="{F3C7F624-AD86-4F1A-B0FF-3DE91A472592}" type="presOf" srcId="{93D7490D-FA3E-427B-9DE2-AE6E0F776AE3}" destId="{AB9706EF-C7F8-4145-9D31-C08E1DC3CCE2}" srcOrd="0" destOrd="1" presId="urn:microsoft.com/office/officeart/2005/8/layout/hProcess10"/>
    <dgm:cxn modelId="{E886D9C8-D525-4055-8BCF-B8C68E7802FD}" srcId="{42D10B48-4864-4025-A3A9-5943A6647FAA}" destId="{60C9E8C9-E50D-4A25-8998-40C13DE0E5C0}" srcOrd="1" destOrd="0" parTransId="{04C4828D-7042-4A74-B60B-E247216D03B2}" sibTransId="{67ED6906-4BA1-48F3-B8E1-A1F93C06B79F}"/>
    <dgm:cxn modelId="{51AC72C9-9D01-4EAD-A07F-B9DFAEE843A3}" type="presParOf" srcId="{5EA05957-DBC2-492A-AE02-F951472F160A}" destId="{38C398ED-945C-46C9-9443-B9A7DB845291}" srcOrd="0" destOrd="0" presId="urn:microsoft.com/office/officeart/2005/8/layout/hProcess10"/>
    <dgm:cxn modelId="{CC40E556-AEA6-427A-B4D9-63B49A8862E8}" type="presParOf" srcId="{38C398ED-945C-46C9-9443-B9A7DB845291}" destId="{DD608E5E-72AD-4D32-B811-123236A2AB5D}" srcOrd="0" destOrd="0" presId="urn:microsoft.com/office/officeart/2005/8/layout/hProcess10"/>
    <dgm:cxn modelId="{F2E5AD88-8ECA-4225-8297-832853CFE33A}" type="presParOf" srcId="{38C398ED-945C-46C9-9443-B9A7DB845291}" destId="{C7996AE4-37AD-4710-9CFE-FC87D13DC196}" srcOrd="1" destOrd="0" presId="urn:microsoft.com/office/officeart/2005/8/layout/hProcess10"/>
    <dgm:cxn modelId="{095C800C-CE09-494C-9879-D294AE04C87B}" type="presParOf" srcId="{5EA05957-DBC2-492A-AE02-F951472F160A}" destId="{53BF034C-31BC-4C42-A0DF-8AB747487204}" srcOrd="1" destOrd="0" presId="urn:microsoft.com/office/officeart/2005/8/layout/hProcess10"/>
    <dgm:cxn modelId="{67A08D7C-0299-4478-8FBC-80E8152A32D9}" type="presParOf" srcId="{53BF034C-31BC-4C42-A0DF-8AB747487204}" destId="{BADC5D70-3C1F-495E-90DA-C0A56D20BC3C}" srcOrd="0" destOrd="0" presId="urn:microsoft.com/office/officeart/2005/8/layout/hProcess10"/>
    <dgm:cxn modelId="{273BE4AB-6EA3-4FF7-91FA-55231E2E9DC2}" type="presParOf" srcId="{5EA05957-DBC2-492A-AE02-F951472F160A}" destId="{FA9717C0-83D6-4BAE-A326-351674D3F94D}" srcOrd="2" destOrd="0" presId="urn:microsoft.com/office/officeart/2005/8/layout/hProcess10"/>
    <dgm:cxn modelId="{7E509792-9FB3-4027-ACFD-1F3602862155}" type="presParOf" srcId="{FA9717C0-83D6-4BAE-A326-351674D3F94D}" destId="{8BCC23F9-3635-4915-AB66-B2EE36DD57FB}" srcOrd="0" destOrd="0" presId="urn:microsoft.com/office/officeart/2005/8/layout/hProcess10"/>
    <dgm:cxn modelId="{3879CD4E-EE2C-4103-9820-C04CDA75B59D}" type="presParOf" srcId="{FA9717C0-83D6-4BAE-A326-351674D3F94D}" destId="{EA2ABDB1-ACDD-46D4-BA33-2654B1F2C869}" srcOrd="1" destOrd="0" presId="urn:microsoft.com/office/officeart/2005/8/layout/hProcess10"/>
    <dgm:cxn modelId="{E3397C35-F15B-4F5C-ADD7-DC25254E54BE}" type="presParOf" srcId="{5EA05957-DBC2-492A-AE02-F951472F160A}" destId="{1F4CD844-ECFD-45DA-A2BE-57B753C53BF1}" srcOrd="3" destOrd="0" presId="urn:microsoft.com/office/officeart/2005/8/layout/hProcess10"/>
    <dgm:cxn modelId="{E990F977-5CA5-4BDB-A0A7-3C57EAD51933}" type="presParOf" srcId="{1F4CD844-ECFD-45DA-A2BE-57B753C53BF1}" destId="{36E61E2B-1A68-4CD0-A7ED-3EB37C6F85B2}" srcOrd="0" destOrd="0" presId="urn:microsoft.com/office/officeart/2005/8/layout/hProcess10"/>
    <dgm:cxn modelId="{23D4C0E1-06C7-4A26-B258-AA8A1E1D8CE5}" type="presParOf" srcId="{5EA05957-DBC2-492A-AE02-F951472F160A}" destId="{F78E32FC-EC69-432D-B7C4-FE6CECAF823E}" srcOrd="4" destOrd="0" presId="urn:microsoft.com/office/officeart/2005/8/layout/hProcess10"/>
    <dgm:cxn modelId="{78C260E4-17FD-4085-BF94-EE91E1D4C95D}" type="presParOf" srcId="{F78E32FC-EC69-432D-B7C4-FE6CECAF823E}" destId="{8D0E23B1-C84C-4D32-9C51-A06E9ED8E972}" srcOrd="0" destOrd="0" presId="urn:microsoft.com/office/officeart/2005/8/layout/hProcess10"/>
    <dgm:cxn modelId="{27AF0B0C-3503-40FA-85E3-25832615C090}" type="presParOf" srcId="{F78E32FC-EC69-432D-B7C4-FE6CECAF823E}" destId="{67FA7BE4-6EC3-4CA2-8869-75B71415418C}" srcOrd="1" destOrd="0" presId="urn:microsoft.com/office/officeart/2005/8/layout/hProcess10"/>
    <dgm:cxn modelId="{A1848ABB-5C2C-46BF-B433-81AC454A881E}" type="presParOf" srcId="{5EA05957-DBC2-492A-AE02-F951472F160A}" destId="{73EE9502-9E82-427B-B303-4995CEDD9521}" srcOrd="5" destOrd="0" presId="urn:microsoft.com/office/officeart/2005/8/layout/hProcess10"/>
    <dgm:cxn modelId="{23811602-4171-4779-A71A-E14174B7D251}" type="presParOf" srcId="{73EE9502-9E82-427B-B303-4995CEDD9521}" destId="{AF0DE7A5-922C-4718-9F10-4F98CB2C66AC}" srcOrd="0" destOrd="0" presId="urn:microsoft.com/office/officeart/2005/8/layout/hProcess10"/>
    <dgm:cxn modelId="{8D0975BA-A271-4CEC-9454-E2779F48BF9A}" type="presParOf" srcId="{5EA05957-DBC2-492A-AE02-F951472F160A}" destId="{9B4A8037-320A-4F5D-8A92-01FD6F2A084D}" srcOrd="6" destOrd="0" presId="urn:microsoft.com/office/officeart/2005/8/layout/hProcess10"/>
    <dgm:cxn modelId="{7A6AA0E1-0344-420B-B3C2-5BEFBA8A2B5A}" type="presParOf" srcId="{9B4A8037-320A-4F5D-8A92-01FD6F2A084D}" destId="{DC11D367-87A0-491B-AED4-B500F6FE2426}" srcOrd="0" destOrd="0" presId="urn:microsoft.com/office/officeart/2005/8/layout/hProcess10"/>
    <dgm:cxn modelId="{544D77FD-C823-48B4-BC26-FFC36309B645}" type="presParOf" srcId="{9B4A8037-320A-4F5D-8A92-01FD6F2A084D}" destId="{1B01E296-4AEF-4F5E-A224-875488076609}" srcOrd="1" destOrd="0" presId="urn:microsoft.com/office/officeart/2005/8/layout/hProcess10"/>
    <dgm:cxn modelId="{885D9BD7-88BA-41AA-86BD-36E525F50C36}" type="presParOf" srcId="{5EA05957-DBC2-492A-AE02-F951472F160A}" destId="{AAB5A46C-7FE2-4BFC-9CB4-46D27720FDE2}" srcOrd="7" destOrd="0" presId="urn:microsoft.com/office/officeart/2005/8/layout/hProcess10"/>
    <dgm:cxn modelId="{B6E95F77-5FA1-4E74-9404-0269E6C869A7}" type="presParOf" srcId="{AAB5A46C-7FE2-4BFC-9CB4-46D27720FDE2}" destId="{DF03D21F-D8F4-44D6-A01D-EF7D87F21E0B}" srcOrd="0" destOrd="0" presId="urn:microsoft.com/office/officeart/2005/8/layout/hProcess10"/>
    <dgm:cxn modelId="{BEEC6012-BA14-465D-B4AE-AC82207D8065}" type="presParOf" srcId="{5EA05957-DBC2-492A-AE02-F951472F160A}" destId="{9BC5151F-C526-4487-ABB7-28C43EEF849F}" srcOrd="8" destOrd="0" presId="urn:microsoft.com/office/officeart/2005/8/layout/hProcess10"/>
    <dgm:cxn modelId="{8C23F03D-1986-47D4-BF6F-6533430B2E84}" type="presParOf" srcId="{9BC5151F-C526-4487-ABB7-28C43EEF849F}" destId="{B0E2E904-570E-4145-A38F-EC6153BF6D47}" srcOrd="0" destOrd="0" presId="urn:microsoft.com/office/officeart/2005/8/layout/hProcess10"/>
    <dgm:cxn modelId="{A330AA17-809C-44FA-8595-4FE7DDE9ED43}" type="presParOf" srcId="{9BC5151F-C526-4487-ABB7-28C43EEF849F}" destId="{AB9706EF-C7F8-4145-9D31-C08E1DC3CCE2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61EA2-3F5C-44F8-8424-64E1CBC719C6}">
      <dsp:nvSpPr>
        <dsp:cNvPr id="0" name=""/>
        <dsp:cNvSpPr/>
      </dsp:nvSpPr>
      <dsp:spPr>
        <a:xfrm>
          <a:off x="4400931" y="2780273"/>
          <a:ext cx="3405199" cy="13083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Using GitHub Project as tools</a:t>
          </a:r>
          <a:endParaRPr lang="en-MY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All project task and documentation recorded and added in tools</a:t>
          </a:r>
          <a:endParaRPr lang="en-MY" sz="1400" kern="1200" dirty="0"/>
        </a:p>
      </dsp:txBody>
      <dsp:txXfrm>
        <a:off x="5451232" y="3136105"/>
        <a:ext cx="2326157" cy="923791"/>
      </dsp:txXfrm>
    </dsp:sp>
    <dsp:sp modelId="{CBEF207E-CBC2-471A-993D-C0DA1FB2D774}">
      <dsp:nvSpPr>
        <dsp:cNvPr id="0" name=""/>
        <dsp:cNvSpPr/>
      </dsp:nvSpPr>
      <dsp:spPr>
        <a:xfrm>
          <a:off x="701299" y="2780273"/>
          <a:ext cx="3103705" cy="13083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Effective handling for project and releases</a:t>
          </a:r>
          <a:endParaRPr lang="en-MY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Well organized project and implementation</a:t>
          </a:r>
          <a:endParaRPr lang="en-MY" sz="1400" kern="1200" dirty="0"/>
        </a:p>
      </dsp:txBody>
      <dsp:txXfrm>
        <a:off x="730040" y="3136105"/>
        <a:ext cx="2115112" cy="923791"/>
      </dsp:txXfrm>
    </dsp:sp>
    <dsp:sp modelId="{C23D77F1-892D-42B9-9D87-FA02AF76D879}">
      <dsp:nvSpPr>
        <dsp:cNvPr id="0" name=""/>
        <dsp:cNvSpPr/>
      </dsp:nvSpPr>
      <dsp:spPr>
        <a:xfrm>
          <a:off x="4397467" y="0"/>
          <a:ext cx="3360097" cy="13083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To share the experience of using Agile methodology via a short video.</a:t>
          </a:r>
          <a:endParaRPr lang="en-MY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Familiarization to GitHub</a:t>
          </a:r>
          <a:endParaRPr lang="en-MY" sz="14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MY" sz="1200" kern="1200" dirty="0"/>
        </a:p>
      </dsp:txBody>
      <dsp:txXfrm>
        <a:off x="5434237" y="28741"/>
        <a:ext cx="2294586" cy="923791"/>
      </dsp:txXfrm>
    </dsp:sp>
    <dsp:sp modelId="{4FEAAA29-FC07-45D7-A5FB-A7B76E02A43B}">
      <dsp:nvSpPr>
        <dsp:cNvPr id="0" name=""/>
        <dsp:cNvSpPr/>
      </dsp:nvSpPr>
      <dsp:spPr>
        <a:xfrm>
          <a:off x="679990" y="0"/>
          <a:ext cx="3099181" cy="13083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How tools contribute toward Agile Project Management</a:t>
          </a:r>
          <a:endParaRPr lang="en-MY" sz="1400" kern="1200" dirty="0"/>
        </a:p>
      </dsp:txBody>
      <dsp:txXfrm>
        <a:off x="708731" y="28741"/>
        <a:ext cx="2111945" cy="923791"/>
      </dsp:txXfrm>
    </dsp:sp>
    <dsp:sp modelId="{256F83D0-A902-4595-9D14-CA7701481884}">
      <dsp:nvSpPr>
        <dsp:cNvPr id="0" name=""/>
        <dsp:cNvSpPr/>
      </dsp:nvSpPr>
      <dsp:spPr>
        <a:xfrm>
          <a:off x="2300629" y="233052"/>
          <a:ext cx="1770380" cy="1770380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baseline="0" dirty="0" smtClean="0"/>
            <a:t>Project Name </a:t>
          </a:r>
          <a:endParaRPr lang="en-MY" sz="2100" kern="1200" dirty="0"/>
        </a:p>
      </dsp:txBody>
      <dsp:txXfrm>
        <a:off x="2819161" y="751584"/>
        <a:ext cx="1251848" cy="1251848"/>
      </dsp:txXfrm>
    </dsp:sp>
    <dsp:sp modelId="{3656D608-04B1-4EB5-BD21-BE0350584902}">
      <dsp:nvSpPr>
        <dsp:cNvPr id="0" name=""/>
        <dsp:cNvSpPr/>
      </dsp:nvSpPr>
      <dsp:spPr>
        <a:xfrm rot="5400000">
          <a:off x="4137734" y="238381"/>
          <a:ext cx="1770380" cy="1770380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baseline="0" dirty="0" smtClean="0"/>
            <a:t>Scope</a:t>
          </a:r>
          <a:endParaRPr lang="en-MY" sz="2100" kern="1200" dirty="0"/>
        </a:p>
      </dsp:txBody>
      <dsp:txXfrm rot="-5400000">
        <a:off x="4137734" y="756913"/>
        <a:ext cx="1251848" cy="1251848"/>
      </dsp:txXfrm>
    </dsp:sp>
    <dsp:sp modelId="{2C35DEA6-59EA-4FE3-B972-14784FBAA445}">
      <dsp:nvSpPr>
        <dsp:cNvPr id="0" name=""/>
        <dsp:cNvSpPr/>
      </dsp:nvSpPr>
      <dsp:spPr>
        <a:xfrm rot="10800000">
          <a:off x="4152782" y="2085205"/>
          <a:ext cx="1770380" cy="1770380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baseline="0" dirty="0" smtClean="0"/>
            <a:t>Proposal</a:t>
          </a:r>
          <a:endParaRPr lang="en-MY" sz="2100" kern="1200" dirty="0"/>
        </a:p>
      </dsp:txBody>
      <dsp:txXfrm rot="10800000">
        <a:off x="4152782" y="2085205"/>
        <a:ext cx="1251848" cy="1251848"/>
      </dsp:txXfrm>
    </dsp:sp>
    <dsp:sp modelId="{D3DBCA42-4856-4474-BADE-41C4D402EAEE}">
      <dsp:nvSpPr>
        <dsp:cNvPr id="0" name=""/>
        <dsp:cNvSpPr/>
      </dsp:nvSpPr>
      <dsp:spPr>
        <a:xfrm rot="16200000">
          <a:off x="2300629" y="2085205"/>
          <a:ext cx="1770380" cy="1770380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baseline="0" smtClean="0"/>
            <a:t>Benefits</a:t>
          </a:r>
          <a:endParaRPr lang="en-MY" sz="2100" kern="1200"/>
        </a:p>
      </dsp:txBody>
      <dsp:txXfrm rot="5400000">
        <a:off x="2819161" y="2085205"/>
        <a:ext cx="1251848" cy="1251848"/>
      </dsp:txXfrm>
    </dsp:sp>
    <dsp:sp modelId="{E6FDF488-9B24-4047-8A94-549F380D631A}">
      <dsp:nvSpPr>
        <dsp:cNvPr id="0" name=""/>
        <dsp:cNvSpPr/>
      </dsp:nvSpPr>
      <dsp:spPr>
        <a:xfrm>
          <a:off x="3806270" y="1676341"/>
          <a:ext cx="611251" cy="531522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2D274-7022-4F0F-8E95-EE8A5AE337A4}">
      <dsp:nvSpPr>
        <dsp:cNvPr id="0" name=""/>
        <dsp:cNvSpPr/>
      </dsp:nvSpPr>
      <dsp:spPr>
        <a:xfrm rot="10800000">
          <a:off x="3806270" y="1880773"/>
          <a:ext cx="611251" cy="531522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08E5E-72AD-4D32-B811-123236A2AB5D}">
      <dsp:nvSpPr>
        <dsp:cNvPr id="0" name=""/>
        <dsp:cNvSpPr/>
      </dsp:nvSpPr>
      <dsp:spPr>
        <a:xfrm>
          <a:off x="1234" y="1415872"/>
          <a:ext cx="1826463" cy="173437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4000" b="-54000"/>
          </a:stretch>
        </a:blip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996AE4-37AD-4710-9CFE-FC87D13DC196}">
      <dsp:nvSpPr>
        <dsp:cNvPr id="0" name=""/>
        <dsp:cNvSpPr/>
      </dsp:nvSpPr>
      <dsp:spPr>
        <a:xfrm>
          <a:off x="471906" y="3027762"/>
          <a:ext cx="1345293" cy="13452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Planning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Schedule/Time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Project Vision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List all the backlog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>
        <a:off x="511308" y="3067164"/>
        <a:ext cx="1266489" cy="1266489"/>
      </dsp:txXfrm>
    </dsp:sp>
    <dsp:sp modelId="{53BF034C-31BC-4C42-A0DF-8AB747487204}">
      <dsp:nvSpPr>
        <dsp:cNvPr id="0" name=""/>
        <dsp:cNvSpPr/>
      </dsp:nvSpPr>
      <dsp:spPr>
        <a:xfrm rot="21578227">
          <a:off x="2010179" y="2113916"/>
          <a:ext cx="182486" cy="3232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010180" y="2178740"/>
        <a:ext cx="127740" cy="193953"/>
      </dsp:txXfrm>
    </dsp:sp>
    <dsp:sp modelId="{8BCC23F9-3635-4915-AB66-B2EE36DD57FB}">
      <dsp:nvSpPr>
        <dsp:cNvPr id="0" name=""/>
        <dsp:cNvSpPr/>
      </dsp:nvSpPr>
      <dsp:spPr>
        <a:xfrm>
          <a:off x="2349077" y="1430637"/>
          <a:ext cx="1793087" cy="167532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6000" b="-36000"/>
          </a:stretch>
        </a:blip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ABDB1-ACDD-46D4-BA33-2654B1F2C869}">
      <dsp:nvSpPr>
        <dsp:cNvPr id="0" name=""/>
        <dsp:cNvSpPr/>
      </dsp:nvSpPr>
      <dsp:spPr>
        <a:xfrm>
          <a:off x="2814160" y="3032208"/>
          <a:ext cx="1345293" cy="13452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Iteration Planning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Prioritize backlog of a daily work</a:t>
          </a:r>
          <a:endParaRPr lang="en-US" sz="1100" kern="1200" dirty="0"/>
        </a:p>
      </dsp:txBody>
      <dsp:txXfrm>
        <a:off x="2853562" y="3071610"/>
        <a:ext cx="1266489" cy="1266489"/>
      </dsp:txXfrm>
    </dsp:sp>
    <dsp:sp modelId="{1F4CD844-ECFD-45DA-A2BE-57B753C53BF1}">
      <dsp:nvSpPr>
        <dsp:cNvPr id="0" name=""/>
        <dsp:cNvSpPr/>
      </dsp:nvSpPr>
      <dsp:spPr>
        <a:xfrm rot="27569">
          <a:off x="4324645" y="2116055"/>
          <a:ext cx="182488" cy="3232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324646" y="2180486"/>
        <a:ext cx="127742" cy="193953"/>
      </dsp:txXfrm>
    </dsp:sp>
    <dsp:sp modelId="{8D0E23B1-C84C-4D32-9C51-A06E9ED8E972}">
      <dsp:nvSpPr>
        <dsp:cNvPr id="0" name=""/>
        <dsp:cNvSpPr/>
      </dsp:nvSpPr>
      <dsp:spPr>
        <a:xfrm>
          <a:off x="4663544" y="1411618"/>
          <a:ext cx="1907181" cy="175139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A7BE4-6EC3-4CA2-8869-75B71415418C}">
      <dsp:nvSpPr>
        <dsp:cNvPr id="0" name=""/>
        <dsp:cNvSpPr/>
      </dsp:nvSpPr>
      <dsp:spPr>
        <a:xfrm>
          <a:off x="5186440" y="3068501"/>
          <a:ext cx="1345293" cy="13452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Daily Work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Checking on issue or impediment</a:t>
          </a:r>
          <a:endParaRPr lang="en-US" sz="1100" kern="1200" dirty="0"/>
        </a:p>
      </dsp:txBody>
      <dsp:txXfrm>
        <a:off x="5225842" y="3107903"/>
        <a:ext cx="1266489" cy="1266489"/>
      </dsp:txXfrm>
    </dsp:sp>
    <dsp:sp modelId="{73EE9502-9E82-427B-B303-4995CEDD9521}">
      <dsp:nvSpPr>
        <dsp:cNvPr id="0" name=""/>
        <dsp:cNvSpPr/>
      </dsp:nvSpPr>
      <dsp:spPr>
        <a:xfrm rot="21591780">
          <a:off x="6753208" y="2122754"/>
          <a:ext cx="182483" cy="3232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6753208" y="2187470"/>
        <a:ext cx="127738" cy="193953"/>
      </dsp:txXfrm>
    </dsp:sp>
    <dsp:sp modelId="{DC11D367-87A0-491B-AED4-B500F6FE2426}">
      <dsp:nvSpPr>
        <dsp:cNvPr id="0" name=""/>
        <dsp:cNvSpPr/>
      </dsp:nvSpPr>
      <dsp:spPr>
        <a:xfrm>
          <a:off x="7092105" y="1417231"/>
          <a:ext cx="1744939" cy="17289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1E296-4AEF-4F5E-A224-875488076609}">
      <dsp:nvSpPr>
        <dsp:cNvPr id="0" name=""/>
        <dsp:cNvSpPr/>
      </dsp:nvSpPr>
      <dsp:spPr>
        <a:xfrm>
          <a:off x="7530880" y="3084923"/>
          <a:ext cx="1345293" cy="13452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Review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Task review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Quality check</a:t>
          </a:r>
          <a:endParaRPr lang="en-US" sz="1100" kern="1200" dirty="0"/>
        </a:p>
      </dsp:txBody>
      <dsp:txXfrm>
        <a:off x="7570282" y="3124325"/>
        <a:ext cx="1266489" cy="1266489"/>
      </dsp:txXfrm>
    </dsp:sp>
    <dsp:sp modelId="{AAB5A46C-7FE2-4BFC-9CB4-46D27720FDE2}">
      <dsp:nvSpPr>
        <dsp:cNvPr id="0" name=""/>
        <dsp:cNvSpPr/>
      </dsp:nvSpPr>
      <dsp:spPr>
        <a:xfrm rot="21571333">
          <a:off x="9026236" y="2110433"/>
          <a:ext cx="189201" cy="3232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9026237" y="2175321"/>
        <a:ext cx="132441" cy="193953"/>
      </dsp:txXfrm>
    </dsp:sp>
    <dsp:sp modelId="{B0E2E904-570E-4145-A38F-EC6153BF6D47}">
      <dsp:nvSpPr>
        <dsp:cNvPr id="0" name=""/>
        <dsp:cNvSpPr/>
      </dsp:nvSpPr>
      <dsp:spPr>
        <a:xfrm>
          <a:off x="9377601" y="1436428"/>
          <a:ext cx="1778073" cy="165215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706EF-C7F8-4145-9D31-C08E1DC3CCE2}">
      <dsp:nvSpPr>
        <dsp:cNvPr id="0" name=""/>
        <dsp:cNvSpPr/>
      </dsp:nvSpPr>
      <dsp:spPr>
        <a:xfrm>
          <a:off x="9736318" y="3083847"/>
          <a:ext cx="1468804" cy="134529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Task Completion 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Project closure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Retrospective</a:t>
          </a:r>
          <a:endParaRPr lang="en-US" sz="1100" kern="1200" dirty="0"/>
        </a:p>
      </dsp:txBody>
      <dsp:txXfrm>
        <a:off x="9775720" y="3123249"/>
        <a:ext cx="1390000" cy="1266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DD766-4387-423A-81BD-976095C6EB77}" type="datetimeFigureOut">
              <a:rPr lang="en-MY" smtClean="0"/>
              <a:t>2/10/2019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6CA7B-93B4-4AA5-A0FC-56351668CC5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8801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Target Group</a:t>
            </a:r>
            <a:r>
              <a:rPr lang="en-US" baseline="0" dirty="0" smtClean="0"/>
              <a:t> : For all student</a:t>
            </a:r>
          </a:p>
          <a:p>
            <a:r>
              <a:rPr lang="en-US" baseline="0" dirty="0" smtClean="0"/>
              <a:t>Needs : Fast and easy setup of PM, have flexibility,</a:t>
            </a:r>
          </a:p>
          <a:p>
            <a:r>
              <a:rPr lang="en-US" baseline="0" dirty="0" smtClean="0"/>
              <a:t>Team : Master Agile team</a:t>
            </a:r>
          </a:p>
          <a:p>
            <a:r>
              <a:rPr lang="en-US" baseline="0" dirty="0" smtClean="0"/>
              <a:t>Value : </a:t>
            </a:r>
            <a:r>
              <a:rPr lang="en-US" dirty="0" smtClean="0"/>
              <a:t>increase software quality 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6CA7B-93B4-4AA5-A0FC-56351668CC5E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6160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6CA7B-93B4-4AA5-A0FC-56351668CC5E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968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1C68-8644-4C28-821A-EB4A65FBF2AF}" type="datetimeFigureOut">
              <a:rPr lang="en-MY" smtClean="0"/>
              <a:t>2/10/2019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45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1C68-8644-4C28-821A-EB4A65FBF2AF}" type="datetimeFigureOut">
              <a:rPr lang="en-MY" smtClean="0"/>
              <a:t>2/10/2019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334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1C68-8644-4C28-821A-EB4A65FBF2AF}" type="datetimeFigureOut">
              <a:rPr lang="en-MY" smtClean="0"/>
              <a:t>2/10/2019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399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1C68-8644-4C28-821A-EB4A65FBF2AF}" type="datetimeFigureOut">
              <a:rPr lang="en-MY" smtClean="0"/>
              <a:t>2/10/2019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30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1C68-8644-4C28-821A-EB4A65FBF2AF}" type="datetimeFigureOut">
              <a:rPr lang="en-MY" smtClean="0"/>
              <a:t>2/10/2019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19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1C68-8644-4C28-821A-EB4A65FBF2AF}" type="datetimeFigureOut">
              <a:rPr lang="en-MY" smtClean="0"/>
              <a:t>2/10/2019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406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1C68-8644-4C28-821A-EB4A65FBF2AF}" type="datetimeFigureOut">
              <a:rPr lang="en-MY" smtClean="0"/>
              <a:t>2/10/2019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46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1C68-8644-4C28-821A-EB4A65FBF2AF}" type="datetimeFigureOut">
              <a:rPr lang="en-MY" smtClean="0"/>
              <a:t>2/10/2019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402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1C68-8644-4C28-821A-EB4A65FBF2AF}" type="datetimeFigureOut">
              <a:rPr lang="en-MY" smtClean="0"/>
              <a:t>2/10/2019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650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751C68-8644-4C28-821A-EB4A65FBF2AF}" type="datetimeFigureOut">
              <a:rPr lang="en-MY" smtClean="0"/>
              <a:t>2/10/2019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0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1C68-8644-4C28-821A-EB4A65FBF2AF}" type="datetimeFigureOut">
              <a:rPr lang="en-MY" smtClean="0"/>
              <a:t>2/10/2019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223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751C68-8644-4C28-821A-EB4A65FBF2AF}" type="datetimeFigureOut">
              <a:rPr lang="en-MY" smtClean="0"/>
              <a:t>2/10/2019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22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Agile Project Management - Final Project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 err="1" smtClean="0"/>
              <a:t>Msmsd</a:t>
            </a:r>
            <a:r>
              <a:rPr lang="en-MY" dirty="0" smtClean="0"/>
              <a:t> 5213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0559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Team Member</a:t>
            </a:r>
            <a:endParaRPr lang="en-MY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2" t="20696" r="19127" b="31281"/>
          <a:stretch/>
        </p:blipFill>
        <p:spPr>
          <a:xfrm>
            <a:off x="1112008" y="1906074"/>
            <a:ext cx="1272433" cy="127272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2588653" y="2060619"/>
            <a:ext cx="6040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UMMI IZZATI BINTI MUSTAPHA</a:t>
            </a:r>
          </a:p>
          <a:p>
            <a:r>
              <a:rPr lang="en-MY" dirty="0" smtClean="0"/>
              <a:t>MASTER OF SOFTWARE ENGINEERING (MOBILE DEVELOPMENT)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18" r="45879" b="56808"/>
          <a:stretch/>
        </p:blipFill>
        <p:spPr>
          <a:xfrm>
            <a:off x="1112008" y="3598810"/>
            <a:ext cx="1272434" cy="129287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2588653" y="3783584"/>
            <a:ext cx="6040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NIK INTAN HAZURA BINTI N ABDUL HALIM</a:t>
            </a:r>
          </a:p>
          <a:p>
            <a:r>
              <a:rPr lang="en-MY" dirty="0" smtClean="0"/>
              <a:t>MASTER OF SOFTWARE ENGINEERING (MOBILE DEVELOPMENT)</a:t>
            </a:r>
          </a:p>
        </p:txBody>
      </p:sp>
    </p:spTree>
    <p:extLst>
      <p:ext uri="{BB962C8B-B14F-4D97-AF65-F5344CB8AC3E}">
        <p14:creationId xmlns:p14="http://schemas.microsoft.com/office/powerpoint/2010/main" val="347389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16495571"/>
              </p:ext>
            </p:extLst>
          </p:nvPr>
        </p:nvGraphicFramePr>
        <p:xfrm>
          <a:off x="1487137" y="1807080"/>
          <a:ext cx="8223792" cy="4088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Proposal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0201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Vision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Vision : </a:t>
            </a:r>
          </a:p>
          <a:p>
            <a:r>
              <a:rPr lang="en-US" dirty="0"/>
              <a:t>For all student that want to have fast and easy setup of project management that have flexibility arrangement. We </a:t>
            </a:r>
            <a:r>
              <a:rPr lang="en-US" dirty="0" smtClean="0"/>
              <a:t>Master Agile team </a:t>
            </a:r>
            <a:r>
              <a:rPr lang="en-US" dirty="0"/>
              <a:t>will share a solution using a tools that can </a:t>
            </a:r>
            <a:r>
              <a:rPr lang="en-US" dirty="0" smtClean="0"/>
              <a:t>increase software quality  using agile project management.</a:t>
            </a:r>
            <a:endParaRPr lang="en-MY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Project Lifecycle</a:t>
            </a:r>
            <a:endParaRPr lang="en-MY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6543953"/>
              </p:ext>
            </p:extLst>
          </p:nvPr>
        </p:nvGraphicFramePr>
        <p:xfrm>
          <a:off x="417444" y="894051"/>
          <a:ext cx="11221277" cy="5178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13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Demo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65" y="2446942"/>
            <a:ext cx="1855216" cy="182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086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744</TotalTime>
  <Words>205</Words>
  <Application>Microsoft Office PowerPoint</Application>
  <PresentationFormat>Widescreen</PresentationFormat>
  <Paragraphs>44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Agile Project Management - Final Project</vt:lpstr>
      <vt:lpstr>Team Member</vt:lpstr>
      <vt:lpstr>Project Proposal</vt:lpstr>
      <vt:lpstr>Project Vision</vt:lpstr>
      <vt:lpstr>Agile Project Lifecycle</vt:lpstr>
      <vt:lpstr>Video Demo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Project Management- Final Project</dc:title>
  <dc:creator>USER</dc:creator>
  <cp:lastModifiedBy>N Abdul Halim Nik Intan Hazura (IFMY IT ES MA MW / EE)</cp:lastModifiedBy>
  <cp:revision>16</cp:revision>
  <dcterms:created xsi:type="dcterms:W3CDTF">2019-09-25T02:41:12Z</dcterms:created>
  <dcterms:modified xsi:type="dcterms:W3CDTF">2019-10-02T13:31:35Z</dcterms:modified>
</cp:coreProperties>
</file>