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1A95B-357F-4779-AC5B-1CB7D7AEF5F7}" v="181" dt="2022-03-23T23:50:17.933"/>
    <p1510:client id="{2A693523-68A2-49EA-9B23-EF96653DDA9A}" v="44" dt="2022-03-24T19:34:50.438"/>
    <p1510:client id="{3419C65E-0D3B-4396-AA34-6492BC558345}" v="12" dt="2022-03-24T19:13:52.255"/>
    <p1510:client id="{424FEA43-B97C-46A5-BBA2-710A9D0E2966}" v="242" dt="2022-03-24T03:20:06.129"/>
    <p1510:client id="{6F2C9108-9AC1-4B2F-8B94-5C154E906CF0}" v="48" dt="2022-03-23T22:46:31.893"/>
    <p1510:client id="{7978B0CC-A50E-4559-B1C5-A0E3FE968F41}" v="25" dt="2022-03-24T20:00:03.585"/>
    <p1510:client id="{89A22CB9-0FF7-40B2-8899-691496F6B8CA}" v="162" dt="2022-03-23T22:40:49.021"/>
    <p1510:client id="{950D8975-272E-4D3E-A2EE-86818D13C2AF}" v="8" dt="2022-03-24T23:18:57.471"/>
    <p1510:client id="{A3A89978-FB1F-46E3-AF61-C8BB9DD31DF1}" v="5" dt="2022-03-23T05:02:01.009"/>
    <p1510:client id="{B74EC59E-6BEF-43BF-AB33-7D62C2564E90}" v="11" dt="2022-03-24T21:57:47.974"/>
    <p1510:client id="{B75D63CC-67AF-49F8-A30C-DDBD3830AEA0}" v="2" dt="2022-03-24T20:32:36.586"/>
    <p1510:client id="{F47E7CF9-9353-4C5B-BB38-88E03288F5F1}" v="22" dt="2022-03-24T16:55:06.661"/>
    <p1510:client id="{F6D70D6A-EB09-4716-B9A1-85B1EBE91A15}" v="29" dt="2022-03-24T19:28:5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46CA0-F5DE-45B0-A677-A9E013667429}" type="datetimeFigureOut"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044E0-3505-4196-B1F3-7AB1DDAA98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Barbara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5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4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John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Barbara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Barbara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Niharika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4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Niki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Niharika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John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0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Andrea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2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Andrea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Presentation 1: Netflix/IMDb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>
                <a:ea typeface="+mn-lt"/>
                <a:cs typeface="+mn-lt"/>
              </a:rPr>
              <a:t>Niharika Reddy Kota, Andrea Carandang, John Sama, Nikita Pradeep &amp; Barbara Cantu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12917-8AFC-30BE-7851-3BCCF183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Calibri Light"/>
                <a:cs typeface="Calibri Light"/>
              </a:rPr>
              <a:t>Netflix Data Visualization 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522CB6-8087-C164-3D27-3B4EB5E6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576" y="228842"/>
            <a:ext cx="5053066" cy="2546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Netflix Top Recommended Movies &amp; Tv Shows:</a:t>
            </a:r>
            <a:endParaRPr lang="en-US"/>
          </a:p>
          <a:p>
            <a:pPr marL="0"/>
            <a:endParaRPr lang="en-US" sz="2000"/>
          </a:p>
          <a:p>
            <a:pPr marL="0"/>
            <a:endParaRPr lang="en-US" sz="2000"/>
          </a:p>
          <a:p>
            <a:pPr marL="0"/>
            <a:endParaRPr lang="en-US" sz="2000"/>
          </a:p>
          <a:p>
            <a:pPr marL="0"/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4ADD2-B5D3-9DFE-166D-85D4FA424C8A}"/>
              </a:ext>
            </a:extLst>
          </p:cNvPr>
          <p:cNvSpPr txBox="1">
            <a:spLocks/>
          </p:cNvSpPr>
          <p:nvPr/>
        </p:nvSpPr>
        <p:spPr>
          <a:xfrm>
            <a:off x="6677355" y="3658063"/>
            <a:ext cx="5393776" cy="2546605"/>
          </a:xfr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Netflix Least Recommended Movies &amp; Tv Shows:</a:t>
            </a:r>
            <a:endParaRPr lang="en-US"/>
          </a:p>
          <a:p>
            <a:pPr marL="0"/>
            <a:endParaRPr lang="en-US" sz="2000"/>
          </a:p>
          <a:p>
            <a:pPr marL="0"/>
            <a:endParaRPr lang="en-US" sz="2000"/>
          </a:p>
          <a:p>
            <a:pPr marL="0"/>
            <a:endParaRPr lang="en-US" sz="2000"/>
          </a:p>
          <a:p>
            <a:pPr marL="0"/>
            <a:endParaRPr lang="en-US" sz="2000"/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5D9427C-D074-6BBA-333C-7B5FB990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03" y="675796"/>
            <a:ext cx="5663515" cy="2893834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CF77CBEA-EE6D-879F-DC6D-0462B9E16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63" y="4131281"/>
            <a:ext cx="5670351" cy="2627778"/>
          </a:xfrm>
          <a:prstGeom prst="rect">
            <a:avLst/>
          </a:prstGeom>
        </p:spPr>
      </p:pic>
      <p:pic>
        <p:nvPicPr>
          <p:cNvPr id="9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CD887DB1-9B5C-B520-9A13-7B33B4C8F2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0" b="10396"/>
          <a:stretch/>
        </p:blipFill>
        <p:spPr>
          <a:xfrm>
            <a:off x="822639" y="4529027"/>
            <a:ext cx="3682244" cy="21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7D5EA-18CE-2071-F5B6-284117E9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IMDb Data Visualization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F748BEA-CA70-B3DB-530E-A36FA1F1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629" y="167583"/>
            <a:ext cx="3806132" cy="2349121"/>
          </a:xfrm>
        </p:spPr>
      </p:pic>
      <p:pic>
        <p:nvPicPr>
          <p:cNvPr id="5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9D625AB1-206F-1670-0244-C64E2D12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30" y="2512255"/>
            <a:ext cx="7903243" cy="2241201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177B99-924C-D43C-5A39-760999933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639" y="4812827"/>
            <a:ext cx="7897928" cy="19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1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EEF7-B6D1-401D-BAD0-222FECBE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Conclusion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6B3A-AABA-47A5-B195-834D7C7C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 Utilizing this machine learning algorithm, Netflix can remove content that has low weighted average votes</a:t>
            </a:r>
          </a:p>
          <a:p>
            <a:r>
              <a:rPr lang="en-US">
                <a:cs typeface="Calibri"/>
              </a:rPr>
              <a:t>This will allow business leaders to clear out low quality content for new content </a:t>
            </a:r>
          </a:p>
        </p:txBody>
      </p:sp>
    </p:spTree>
    <p:extLst>
      <p:ext uri="{BB962C8B-B14F-4D97-AF65-F5344CB8AC3E}">
        <p14:creationId xmlns:p14="http://schemas.microsoft.com/office/powerpoint/2010/main" val="51732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2E620-1EC4-68CF-5CC8-AC2DD96A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Table of Contents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6BB1-C9BE-D28A-C798-63885216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Introduction</a:t>
            </a:r>
          </a:p>
          <a:p>
            <a:r>
              <a:rPr lang="en-US">
                <a:cs typeface="Calibri"/>
              </a:rPr>
              <a:t>Business Scenario</a:t>
            </a:r>
          </a:p>
          <a:p>
            <a:r>
              <a:rPr lang="en-US">
                <a:cs typeface="Calibri"/>
              </a:rPr>
              <a:t>Business Proposal</a:t>
            </a:r>
          </a:p>
          <a:p>
            <a:r>
              <a:rPr lang="en-US">
                <a:cs typeface="Calibri"/>
              </a:rPr>
              <a:t>Data Sources</a:t>
            </a:r>
          </a:p>
          <a:p>
            <a:r>
              <a:rPr lang="en-US">
                <a:cs typeface="Calibri"/>
              </a:rPr>
              <a:t>Data Application</a:t>
            </a:r>
          </a:p>
          <a:p>
            <a:r>
              <a:rPr lang="en-US">
                <a:cs typeface="Calibri"/>
              </a:rPr>
              <a:t>IMDb Field Variables</a:t>
            </a:r>
          </a:p>
          <a:p>
            <a:r>
              <a:rPr lang="en-US">
                <a:cs typeface="Calibri"/>
              </a:rPr>
              <a:t>Netflix Field Variables</a:t>
            </a:r>
          </a:p>
          <a:p>
            <a:r>
              <a:rPr lang="en-US">
                <a:cs typeface="Calibri"/>
              </a:rPr>
              <a:t>Data Visualizations</a:t>
            </a:r>
          </a:p>
          <a:p>
            <a:r>
              <a:rPr lang="en-US">
                <a:cs typeface="Calibri"/>
              </a:rPr>
              <a:t>Conclusion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50AEE-C370-414D-AE74-4B1E90B5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cs typeface="Calibri Light"/>
              </a:rPr>
              <a:t>Netflix &amp; IMDb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C581-8A9B-4E73-B607-4B65AAE1B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7668" y="1804645"/>
            <a:ext cx="5053066" cy="1468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Netflix is a subscription streaming service and production company. </a:t>
            </a:r>
          </a:p>
          <a:p>
            <a:r>
              <a:rPr lang="en-US" sz="2000">
                <a:cs typeface="Calibri"/>
              </a:rPr>
              <a:t>Every season, Netflix adds new films and tv series to its library. </a:t>
            </a:r>
          </a:p>
        </p:txBody>
      </p:sp>
      <p:pic>
        <p:nvPicPr>
          <p:cNvPr id="7" name="Picture 8" descr="Logo&#10;&#10;Description automatically generated">
            <a:extLst>
              <a:ext uri="{FF2B5EF4-FFF2-40B4-BE49-F238E27FC236}">
                <a16:creationId xmlns:a16="http://schemas.microsoft.com/office/drawing/2014/main" id="{28AFEE83-EDF3-42FC-AB8E-DAEFC7B0F2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04732" y="295004"/>
            <a:ext cx="2570115" cy="1247906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8648BD-7228-4CBE-B547-A61750F12D98}"/>
              </a:ext>
            </a:extLst>
          </p:cNvPr>
          <p:cNvSpPr txBox="1">
            <a:spLocks/>
          </p:cNvSpPr>
          <p:nvPr/>
        </p:nvSpPr>
        <p:spPr>
          <a:xfrm>
            <a:off x="6626294" y="5393234"/>
            <a:ext cx="5053066" cy="146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2000">
                <a:ea typeface="+mn-lt"/>
                <a:cs typeface="+mn-lt"/>
              </a:rPr>
              <a:t>IMDb is an online database that holds information about films, television series, and their ratings.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9870FE4-B992-49A7-97CE-767EFFE0A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230" y="3729344"/>
            <a:ext cx="2743200" cy="13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5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51FDFEB-F823-40F6-887D-30C82B08D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966" r="1572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3603E-6631-4346-9B8C-884A5A3D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cs typeface="Calibri Light"/>
              </a:rPr>
              <a:t>Business Scenario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F69F-B6B0-4E27-9A6B-B1E72D139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sz="2000">
                <a:cs typeface="Calibri" panose="020F0502020204030204"/>
              </a:rPr>
              <a:t>Netflix needs to remove films and tv shows to clear space and reduce cost/memory. 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sz="2000">
                <a:cs typeface="Calibri" panose="020F0502020204030204"/>
              </a:rPr>
              <a:t>IMDb's reviews and ratings can be used to discard the films and tv shows no longer needed by Netflix. 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Netflix needs to add films and tv shows - which IMDb can also assist with. 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920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E9BA9-D8D0-49A0-ADFD-32D6B97D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Business Proposal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695F-BCD1-4C21-8A88-5B3DF157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cs typeface="Calibri"/>
              </a:rPr>
              <a:t>We will create a machine learning system that can enhance Netflix's business function:</a:t>
            </a:r>
          </a:p>
          <a:p>
            <a:pPr lvl="1"/>
            <a:r>
              <a:rPr lang="en-US">
                <a:cs typeface="Calibri"/>
              </a:rPr>
              <a:t>It will easily sort through which tv series or films have the lowest ratings among viewers, and which have the highest. </a:t>
            </a:r>
          </a:p>
          <a:p>
            <a:r>
              <a:rPr lang="en-US">
                <a:ea typeface="+mn-lt"/>
                <a:cs typeface="+mn-lt"/>
              </a:rPr>
              <a:t>Leadership will have the ability to make strategic decisions for Netflix:</a:t>
            </a:r>
          </a:p>
          <a:p>
            <a:pPr lvl="1"/>
            <a:r>
              <a:rPr lang="en-US">
                <a:cs typeface="Calibri"/>
              </a:rPr>
              <a:t>Determining what content that will be added and removed.</a:t>
            </a:r>
          </a:p>
          <a:p>
            <a:r>
              <a:rPr lang="en-US">
                <a:cs typeface="Calibri"/>
              </a:rPr>
              <a:t>In turn, this can result in customer retention and increase subscription sign-up count:</a:t>
            </a:r>
          </a:p>
          <a:p>
            <a:pPr lvl="1"/>
            <a:r>
              <a:rPr lang="en-US">
                <a:cs typeface="Calibri"/>
              </a:rPr>
              <a:t>The system will be time efficient and cost effective. 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8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03D71-3E47-40F2-B864-BDCC1603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Sources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6185-751E-484E-8056-7BB70AEA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735011" cy="4897046"/>
          </a:xfrm>
        </p:spPr>
        <p:txBody>
          <a:bodyPr anchor="t">
            <a:normAutofit/>
          </a:bodyPr>
          <a:lstStyle/>
          <a:p>
            <a:r>
              <a:rPr lang="en-US">
                <a:cs typeface="Calibri"/>
              </a:rPr>
              <a:t>Netflix Files (IMDb_movies.csv, IMDb_ratings.csv, netflix_dataset.csv):</a:t>
            </a:r>
          </a:p>
          <a:p>
            <a:pPr lvl="1"/>
            <a:r>
              <a:rPr lang="en-US">
                <a:cs typeface="Calibri"/>
              </a:rPr>
              <a:t>Contains list of all TV show and Film meta data on the streaming service, IMDb movies and their ratings.</a:t>
            </a:r>
          </a:p>
          <a:p>
            <a:r>
              <a:rPr lang="en-US">
                <a:cs typeface="Calibri"/>
              </a:rPr>
              <a:t>Two IMDb files (</a:t>
            </a:r>
            <a:r>
              <a:rPr lang="en-US">
                <a:ea typeface="+mn-lt"/>
                <a:cs typeface="+mn-lt"/>
              </a:rPr>
              <a:t>title.ratings.tsv.gz &amp; title.basics.tsv.gz) </a:t>
            </a:r>
          </a:p>
          <a:p>
            <a:pPr lvl="1"/>
            <a:r>
              <a:rPr lang="en-US">
                <a:cs typeface="Calibri"/>
              </a:rPr>
              <a:t>The files contain Film/TV show titles, title genres, ratings, votes, etc.</a:t>
            </a:r>
          </a:p>
          <a:p>
            <a:r>
              <a:rPr lang="en-US">
                <a:cs typeface="Calibri"/>
              </a:rPr>
              <a:t>All data was obtained through Kaggle API. 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EEF7-B6D1-401D-BAD0-222FECBE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Application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6B3A-AABA-47A5-B195-834D7C7C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/>
              </a:rPr>
              <a:t>Netflix data will be used to determine which tv shows and films had the lowest of ratings.</a:t>
            </a:r>
          </a:p>
          <a:p>
            <a:r>
              <a:rPr lang="en-US">
                <a:cs typeface="Calibri"/>
              </a:rPr>
              <a:t>IMDb data will be used to find which tv shows and films had the most popular ratings/highest number of votes. </a:t>
            </a:r>
          </a:p>
          <a:p>
            <a:r>
              <a:rPr lang="en-US">
                <a:cs typeface="Calibri"/>
              </a:rPr>
              <a:t>We will then use this information to recommend which films/tv shows should be added/removed to Netflix.</a:t>
            </a:r>
          </a:p>
        </p:txBody>
      </p:sp>
    </p:spTree>
    <p:extLst>
      <p:ext uri="{BB962C8B-B14F-4D97-AF65-F5344CB8AC3E}">
        <p14:creationId xmlns:p14="http://schemas.microsoft.com/office/powerpoint/2010/main" val="404864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EEBB2-F07D-4EDD-BBA8-634BDDEC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IMDb Field Variables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500A59D-57B0-469A-B1B9-75A45EAF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The IMDb field variables we will be using as inputs into our Machine Learning System is as follows: </a:t>
            </a:r>
          </a:p>
          <a:p>
            <a:r>
              <a:rPr lang="en-US" sz="2000" dirty="0">
                <a:cs typeface="Calibri"/>
              </a:rPr>
              <a:t>Title.basics.tsv.gz:</a:t>
            </a:r>
          </a:p>
          <a:p>
            <a:pPr lvl="1"/>
            <a:r>
              <a:rPr lang="en-US" sz="2000" dirty="0" err="1">
                <a:cs typeface="Calibri"/>
              </a:rPr>
              <a:t>TitleType</a:t>
            </a:r>
            <a:r>
              <a:rPr lang="en-US" sz="2000" dirty="0">
                <a:cs typeface="Calibri"/>
              </a:rPr>
              <a:t> (string) - the type/format of the title (e.g., movie, short, tv series, etc.)</a:t>
            </a:r>
          </a:p>
          <a:p>
            <a:pPr lvl="1"/>
            <a:r>
              <a:rPr lang="en-US" sz="2000" dirty="0" err="1">
                <a:cs typeface="Calibri"/>
              </a:rPr>
              <a:t>PrimaryTitle</a:t>
            </a:r>
            <a:r>
              <a:rPr lang="en-US" sz="2000" dirty="0">
                <a:cs typeface="Calibri"/>
              </a:rPr>
              <a:t> (string) - title used by the filmmaker on promotional materials at the point of release </a:t>
            </a:r>
          </a:p>
          <a:p>
            <a:pPr lvl="1"/>
            <a:r>
              <a:rPr lang="en-US" sz="2000" dirty="0">
                <a:cs typeface="Calibri"/>
              </a:rPr>
              <a:t>Genres (string array) - includes up to three genres associated with title</a:t>
            </a:r>
          </a:p>
          <a:p>
            <a:pPr lvl="1"/>
            <a:r>
              <a:rPr lang="en-US" sz="2000" dirty="0" err="1">
                <a:cs typeface="Calibri"/>
              </a:rPr>
              <a:t>Tconst</a:t>
            </a:r>
            <a:r>
              <a:rPr lang="en-US" sz="2000" dirty="0">
                <a:cs typeface="Calibri"/>
              </a:rPr>
              <a:t> (string) - unique identifier of the title </a:t>
            </a:r>
          </a:p>
          <a:p>
            <a:r>
              <a:rPr lang="en-US" sz="2000" dirty="0">
                <a:cs typeface="Calibri"/>
              </a:rPr>
              <a:t>Title.ratings.tsv.gz: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Tconst</a:t>
            </a:r>
            <a:r>
              <a:rPr lang="en-US" sz="2000" dirty="0">
                <a:ea typeface="+mn-lt"/>
                <a:cs typeface="+mn-lt"/>
              </a:rPr>
              <a:t> (string) - alphanumeric unique identifier of the title </a:t>
            </a:r>
            <a:endParaRPr lang="en-US" sz="2000">
              <a:cs typeface="Calibri"/>
            </a:endParaRPr>
          </a:p>
          <a:p>
            <a:pPr lvl="1"/>
            <a:r>
              <a:rPr lang="en-US" sz="2000" dirty="0" err="1">
                <a:cs typeface="Calibri"/>
              </a:rPr>
              <a:t>AverageRating</a:t>
            </a:r>
            <a:r>
              <a:rPr lang="en-US" sz="2000" dirty="0">
                <a:cs typeface="Calibri"/>
              </a:rPr>
              <a:t> – weighted average of all the individual viewer ratings </a:t>
            </a:r>
          </a:p>
          <a:p>
            <a:pPr lvl="1"/>
            <a:r>
              <a:rPr lang="en-US" sz="2000" dirty="0" err="1">
                <a:cs typeface="Calibri"/>
              </a:rPr>
              <a:t>NumVotes</a:t>
            </a:r>
            <a:r>
              <a:rPr lang="en-US" sz="2000" dirty="0">
                <a:cs typeface="Calibri"/>
              </a:rPr>
              <a:t> – number of votes the title has received </a:t>
            </a:r>
          </a:p>
        </p:txBody>
      </p:sp>
    </p:spTree>
    <p:extLst>
      <p:ext uri="{BB962C8B-B14F-4D97-AF65-F5344CB8AC3E}">
        <p14:creationId xmlns:p14="http://schemas.microsoft.com/office/powerpoint/2010/main" val="237978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4E94A-5DE1-4E19-80E1-AAEE2BE7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Netflix Field Variables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E68D-46D0-43F3-B99C-C03F5394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0" y="654344"/>
            <a:ext cx="5257799" cy="58957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The Netflix field variables we will be using as inputs into our Machine Learning System is as follows: 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Netflix_dataset.csv</a:t>
            </a:r>
          </a:p>
          <a:p>
            <a:pPr lvl="1"/>
            <a:r>
              <a:rPr lang="en-US" sz="2000">
                <a:cs typeface="Calibri"/>
              </a:rPr>
              <a:t>Type (string) -  identifies whether it is a movie or tv show </a:t>
            </a:r>
          </a:p>
          <a:p>
            <a:pPr lvl="1"/>
            <a:r>
              <a:rPr lang="en-US" sz="2000">
                <a:cs typeface="Calibri"/>
              </a:rPr>
              <a:t>title (string) – title of the movie / Tv Show </a:t>
            </a:r>
          </a:p>
          <a:p>
            <a:r>
              <a:rPr lang="en-US" sz="2000">
                <a:cs typeface="Calibri"/>
              </a:rPr>
              <a:t>IMDb_ratings.csv</a:t>
            </a:r>
          </a:p>
          <a:p>
            <a:pPr lvl="1"/>
            <a:r>
              <a:rPr lang="en-US" sz="2000">
                <a:cs typeface="Calibri"/>
              </a:rPr>
              <a:t>Imdb_title_id (string) - identifies unique title id for specific movie/tv show</a:t>
            </a:r>
          </a:p>
          <a:p>
            <a:pPr lvl="1"/>
            <a:r>
              <a:rPr lang="en-US" sz="2000" err="1">
                <a:cs typeface="Calibri"/>
              </a:rPr>
              <a:t>Weighted_average_vote</a:t>
            </a:r>
            <a:r>
              <a:rPr lang="en-US" sz="2000">
                <a:cs typeface="Calibri"/>
              </a:rPr>
              <a:t> (float) - identifies the weighted rating for movie/tv show</a:t>
            </a:r>
          </a:p>
          <a:p>
            <a:r>
              <a:rPr lang="en-US" sz="2000">
                <a:cs typeface="Calibri"/>
              </a:rPr>
              <a:t>IMDb_movies.csv</a:t>
            </a:r>
          </a:p>
          <a:p>
            <a:pPr lvl="1"/>
            <a:r>
              <a:rPr lang="en-US" sz="2000">
                <a:cs typeface="Calibri"/>
              </a:rPr>
              <a:t>Imdb_title_id (</a:t>
            </a:r>
            <a:r>
              <a:rPr lang="en-US" sz="2000">
                <a:ea typeface="+mn-lt"/>
                <a:cs typeface="+mn-lt"/>
              </a:rPr>
              <a:t>string) - identifies unique title id for specific movie/tv show 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title (string) – title of the movie / Tv Show </a:t>
            </a:r>
            <a:endParaRPr lang="en-US" sz="2000">
              <a:cs typeface="Calibri"/>
            </a:endParaRP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EB07F1F8F6B1488CDF6A79AF282B83" ma:contentTypeVersion="2" ma:contentTypeDescription="Create a new document." ma:contentTypeScope="" ma:versionID="fe63d5c5b462595938ef59f52909f9a6">
  <xsd:schema xmlns:xsd="http://www.w3.org/2001/XMLSchema" xmlns:xs="http://www.w3.org/2001/XMLSchema" xmlns:p="http://schemas.microsoft.com/office/2006/metadata/properties" xmlns:ns2="39f13d5c-0845-45e5-bf5e-583ef5bf31df" targetNamespace="http://schemas.microsoft.com/office/2006/metadata/properties" ma:root="true" ma:fieldsID="fb6a01800326a49f013fa033f58d78c9" ns2:_="">
    <xsd:import namespace="39f13d5c-0845-45e5-bf5e-583ef5bf3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13d5c-0845-45e5-bf5e-583ef5bf3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F4258F-B9CB-47E2-920C-A042E3BD4B8B}">
  <ds:schemaRefs>
    <ds:schemaRef ds:uri="39f13d5c-0845-45e5-bf5e-583ef5bf31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6D32C8-7009-4017-8853-70DBC2AEFA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D59076-33D9-4790-A039-F356DA6AD705}">
  <ds:schemaRefs>
    <ds:schemaRef ds:uri="39f13d5c-0845-45e5-bf5e-583ef5bf31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725</Words>
  <Application>Microsoft Macintosh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Presentation 1: Netflix/IMDb</vt:lpstr>
      <vt:lpstr>Table of Contents</vt:lpstr>
      <vt:lpstr>Netflix &amp; IMDb</vt:lpstr>
      <vt:lpstr>Business Scenario</vt:lpstr>
      <vt:lpstr>Business Proposal</vt:lpstr>
      <vt:lpstr>Data Sources</vt:lpstr>
      <vt:lpstr>Data Application</vt:lpstr>
      <vt:lpstr>IMDb Field Variables </vt:lpstr>
      <vt:lpstr>Netflix Field Variables </vt:lpstr>
      <vt:lpstr>Netflix Data Visualization </vt:lpstr>
      <vt:lpstr>IMDb Data Visualization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Cantu, Barbara A</cp:lastModifiedBy>
  <cp:revision>4</cp:revision>
  <dcterms:created xsi:type="dcterms:W3CDTF">2022-03-11T22:45:58Z</dcterms:created>
  <dcterms:modified xsi:type="dcterms:W3CDTF">2022-03-25T02:05:21Z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0x010100F9EB07F1F8F6B1488CDF6A79AF282B83</vt:lpwstr>
  </property>
</Properties>
</file>