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64" r:id="rId6"/>
    <p:sldId id="258" r:id="rId7"/>
    <p:sldId id="260" r:id="rId8"/>
    <p:sldId id="263" r:id="rId9"/>
    <p:sldId id="288" r:id="rId10"/>
    <p:sldId id="270" r:id="rId11"/>
    <p:sldId id="282" r:id="rId12"/>
    <p:sldId id="271" r:id="rId13"/>
    <p:sldId id="281" r:id="rId14"/>
    <p:sldId id="273" r:id="rId15"/>
    <p:sldId id="283" r:id="rId16"/>
    <p:sldId id="274" r:id="rId17"/>
    <p:sldId id="284" r:id="rId18"/>
    <p:sldId id="278" r:id="rId19"/>
    <p:sldId id="275" r:id="rId20"/>
    <p:sldId id="285" r:id="rId21"/>
    <p:sldId id="277" r:id="rId22"/>
    <p:sldId id="286" r:id="rId23"/>
    <p:sldId id="279" r:id="rId24"/>
    <p:sldId id="280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D0590-B188-4D73-9D43-9E639F58CF41}" v="216" dt="2022-04-28T17:27:20.592"/>
    <p1510:client id="{2951A95B-357F-4779-AC5B-1CB7D7AEF5F7}" v="181" dt="2022-03-23T23:50:17.933"/>
    <p1510:client id="{2A693523-68A2-49EA-9B23-EF96653DDA9A}" v="44" dt="2022-03-24T19:34:50.438"/>
    <p1510:client id="{3419C65E-0D3B-4396-AA34-6492BC558345}" v="12" dt="2022-03-24T19:13:52.255"/>
    <p1510:client id="{424FEA43-B97C-46A5-BBA2-710A9D0E2966}" v="242" dt="2022-03-24T03:20:06.129"/>
    <p1510:client id="{5BB9338A-6324-499D-9BC5-87BEEEE6D8AA}" v="547" dt="2022-04-28T05:31:06.528"/>
    <p1510:client id="{66ED9218-D5DF-4BBE-A858-8F712D61EEF8}" v="1183" dt="2022-04-27T23:13:34.127"/>
    <p1510:client id="{6C18D173-C9E3-4091-A1BD-B60CAD5A54B7}" v="9" dt="2022-04-28T20:34:32.386"/>
    <p1510:client id="{6F2C9108-9AC1-4B2F-8B94-5C154E906CF0}" v="48" dt="2022-03-23T22:46:31.893"/>
    <p1510:client id="{7978B0CC-A50E-4559-B1C5-A0E3FE968F41}" v="25" dt="2022-03-24T20:00:03.585"/>
    <p1510:client id="{89A22CB9-0FF7-40B2-8899-691496F6B8CA}" v="162" dt="2022-03-23T22:40:49.021"/>
    <p1510:client id="{8E020C4E-0A78-4621-B4EE-B4EC389F2E9B}" v="14" dt="2022-04-28T17:17:31.001"/>
    <p1510:client id="{950D8975-272E-4D3E-A2EE-86818D13C2AF}" v="8" dt="2022-03-24T23:18:57.471"/>
    <p1510:client id="{97D4F08F-5D9C-4DAC-96C7-AB8ADE54DF9A}" v="43" dt="2022-04-28T21:25:42.675"/>
    <p1510:client id="{A02005AE-6789-4E3D-A8BC-DB7704423C84}" v="32" dt="2022-04-28T17:20:02.284"/>
    <p1510:client id="{A3A89978-FB1F-46E3-AF61-C8BB9DD31DF1}" v="5" dt="2022-03-23T05:02:01.009"/>
    <p1510:client id="{B74EC59E-6BEF-43BF-AB33-7D62C2564E90}" v="11" dt="2022-03-24T21:57:47.974"/>
    <p1510:client id="{B75D63CC-67AF-49F8-A30C-DDBD3830AEA0}" v="2" dt="2022-03-24T20:32:36.586"/>
    <p1510:client id="{CF4D8175-7F17-4ED2-B6E9-98A08BCCE96A}" v="234" dt="2022-04-28T05:45:16.095"/>
    <p1510:client id="{F47E7CF9-9353-4C5B-BB38-88E03288F5F1}" v="22" dt="2022-03-24T16:55:06.661"/>
    <p1510:client id="{F6D70D6A-EB09-4716-B9A1-85B1EBE91A15}" v="29" dt="2022-03-24T19:28:52.312"/>
    <p1510:client id="{F87BE8A6-D76B-4AE7-B432-E4094E037D0C}" v="27" dt="2022-04-26T02:29:03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andang, Andrea L" userId="S::alc258@txstate.edu::75f1e416-2a6a-4b3d-82ec-19b3e90709c9" providerId="AD" clId="Web-{2951A95B-357F-4779-AC5B-1CB7D7AEF5F7}"/>
    <pc:docChg chg="addSld delSld modSld">
      <pc:chgData name="Carandang, Andrea L" userId="S::alc258@txstate.edu::75f1e416-2a6a-4b3d-82ec-19b3e90709c9" providerId="AD" clId="Web-{2951A95B-357F-4779-AC5B-1CB7D7AEF5F7}" dt="2022-03-23T23:50:17.933" v="188" actId="14100"/>
      <pc:docMkLst>
        <pc:docMk/>
      </pc:docMkLst>
      <pc:sldChg chg="modNotes">
        <pc:chgData name="Carandang, Andrea L" userId="S::alc258@txstate.edu::75f1e416-2a6a-4b3d-82ec-19b3e90709c9" providerId="AD" clId="Web-{2951A95B-357F-4779-AC5B-1CB7D7AEF5F7}" dt="2022-03-23T23:16:45.024" v="21"/>
        <pc:sldMkLst>
          <pc:docMk/>
          <pc:sldMk cId="109857222" sldId="256"/>
        </pc:sldMkLst>
      </pc:sldChg>
      <pc:sldChg chg="modNotes">
        <pc:chgData name="Carandang, Andrea L" userId="S::alc258@txstate.edu::75f1e416-2a6a-4b3d-82ec-19b3e90709c9" providerId="AD" clId="Web-{2951A95B-357F-4779-AC5B-1CB7D7AEF5F7}" dt="2022-03-23T23:14:35.286" v="6"/>
        <pc:sldMkLst>
          <pc:docMk/>
          <pc:sldMk cId="3349207023" sldId="258"/>
        </pc:sldMkLst>
      </pc:sldChg>
      <pc:sldChg chg="modNotes">
        <pc:chgData name="Carandang, Andrea L" userId="S::alc258@txstate.edu::75f1e416-2a6a-4b3d-82ec-19b3e90709c9" providerId="AD" clId="Web-{2951A95B-357F-4779-AC5B-1CB7D7AEF5F7}" dt="2022-03-23T23:14:45.021" v="8"/>
        <pc:sldMkLst>
          <pc:docMk/>
          <pc:sldMk cId="173584469" sldId="259"/>
        </pc:sldMkLst>
      </pc:sldChg>
      <pc:sldChg chg="modSp modNotes">
        <pc:chgData name="Carandang, Andrea L" userId="S::alc258@txstate.edu::75f1e416-2a6a-4b3d-82ec-19b3e90709c9" providerId="AD" clId="Web-{2951A95B-357F-4779-AC5B-1CB7D7AEF5F7}" dt="2022-03-23T23:50:17.933" v="188" actId="14100"/>
        <pc:sldMkLst>
          <pc:docMk/>
          <pc:sldMk cId="3126632953" sldId="260"/>
        </pc:sldMkLst>
        <pc:spChg chg="mod">
          <ac:chgData name="Carandang, Andrea L" userId="S::alc258@txstate.edu::75f1e416-2a6a-4b3d-82ec-19b3e90709c9" providerId="AD" clId="Web-{2951A95B-357F-4779-AC5B-1CB7D7AEF5F7}" dt="2022-03-23T23:50:17.933" v="188" actId="14100"/>
          <ac:spMkLst>
            <pc:docMk/>
            <pc:sldMk cId="3126632953" sldId="260"/>
            <ac:spMk id="3" creationId="{C0806185-751E-484E-8056-7BB70AEAF96F}"/>
          </ac:spMkLst>
        </pc:spChg>
      </pc:sldChg>
      <pc:sldChg chg="modNotes">
        <pc:chgData name="Carandang, Andrea L" userId="S::alc258@txstate.edu::75f1e416-2a6a-4b3d-82ec-19b3e90709c9" providerId="AD" clId="Web-{2951A95B-357F-4779-AC5B-1CB7D7AEF5F7}" dt="2022-03-23T23:15:07.225" v="14"/>
        <pc:sldMkLst>
          <pc:docMk/>
          <pc:sldMk cId="4048648949" sldId="261"/>
        </pc:sldMkLst>
      </pc:sldChg>
      <pc:sldChg chg="modNotes">
        <pc:chgData name="Carandang, Andrea L" userId="S::alc258@txstate.edu::75f1e416-2a6a-4b3d-82ec-19b3e90709c9" providerId="AD" clId="Web-{2951A95B-357F-4779-AC5B-1CB7D7AEF5F7}" dt="2022-03-23T23:15:15.131" v="16"/>
        <pc:sldMkLst>
          <pc:docMk/>
          <pc:sldMk cId="2379787157" sldId="262"/>
        </pc:sldMkLst>
      </pc:sldChg>
      <pc:sldChg chg="modNotes">
        <pc:chgData name="Carandang, Andrea L" userId="S::alc258@txstate.edu::75f1e416-2a6a-4b3d-82ec-19b3e90709c9" providerId="AD" clId="Web-{2951A95B-357F-4779-AC5B-1CB7D7AEF5F7}" dt="2022-03-23T23:15:17.819" v="17"/>
        <pc:sldMkLst>
          <pc:docMk/>
          <pc:sldMk cId="4144878015" sldId="263"/>
        </pc:sldMkLst>
      </pc:sldChg>
      <pc:sldChg chg="modNotes">
        <pc:chgData name="Carandang, Andrea L" userId="S::alc258@txstate.edu::75f1e416-2a6a-4b3d-82ec-19b3e90709c9" providerId="AD" clId="Web-{2951A95B-357F-4779-AC5B-1CB7D7AEF5F7}" dt="2022-03-23T23:16:47.852" v="22"/>
        <pc:sldMkLst>
          <pc:docMk/>
          <pc:sldMk cId="2044137929" sldId="264"/>
        </pc:sldMkLst>
      </pc:sldChg>
      <pc:sldChg chg="modNotes">
        <pc:chgData name="Carandang, Andrea L" userId="S::alc258@txstate.edu::75f1e416-2a6a-4b3d-82ec-19b3e90709c9" providerId="AD" clId="Web-{2951A95B-357F-4779-AC5B-1CB7D7AEF5F7}" dt="2022-03-23T23:15:11.944" v="15"/>
        <pc:sldMkLst>
          <pc:docMk/>
          <pc:sldMk cId="1030014871" sldId="265"/>
        </pc:sldMkLst>
      </pc:sldChg>
      <pc:sldChg chg="addSp delSp modSp del mod setBg modNotes">
        <pc:chgData name="Carandang, Andrea L" userId="S::alc258@txstate.edu::75f1e416-2a6a-4b3d-82ec-19b3e90709c9" providerId="AD" clId="Web-{2951A95B-357F-4779-AC5B-1CB7D7AEF5F7}" dt="2022-03-23T23:45:31.629" v="149"/>
        <pc:sldMkLst>
          <pc:docMk/>
          <pc:sldMk cId="4186219034" sldId="266"/>
        </pc:sldMkLst>
        <pc:spChg chg="mod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2" creationId="{D0112D52-34FF-FC4A-46E6-1357105A6AFC}"/>
          </ac:spMkLst>
        </pc:spChg>
        <pc:spChg chg="mod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3" creationId="{4724FFBF-78AF-0253-33C5-3F61352FC5F5}"/>
          </ac:spMkLst>
        </pc:spChg>
        <pc:spChg chg="add mod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5" creationId="{1167AF85-5CE4-DB5B-13CB-62B426D23CF5}"/>
          </ac:spMkLst>
        </pc:spChg>
        <pc:spChg chg="add del mod">
          <ac:chgData name="Carandang, Andrea L" userId="S::alc258@txstate.edu::75f1e416-2a6a-4b3d-82ec-19b3e90709c9" providerId="AD" clId="Web-{2951A95B-357F-4779-AC5B-1CB7D7AEF5F7}" dt="2022-03-23T23:40:06.918" v="108"/>
          <ac:spMkLst>
            <pc:docMk/>
            <pc:sldMk cId="4186219034" sldId="266"/>
            <ac:spMk id="6" creationId="{AEA5111A-BA38-164C-DB73-D8582D3613A5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9" creationId="{2B566528-1B12-4246-9431-5C2D7D081168}"/>
          </ac:spMkLst>
        </pc:spChg>
        <pc:spChg chg="add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22" creationId="{428D436F-9ACD-4C92-AFC8-C934C527A6A4}"/>
          </ac:spMkLst>
        </pc:spChg>
        <pc:spChg chg="add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24" creationId="{090538E0-A884-4E60-A6AB-77D830E2FCED}"/>
          </ac:spMkLst>
        </pc:spChg>
        <pc:spChg chg="add">
          <ac:chgData name="Carandang, Andrea L" userId="S::alc258@txstate.edu::75f1e416-2a6a-4b3d-82ec-19b3e90709c9" providerId="AD" clId="Web-{2951A95B-357F-4779-AC5B-1CB7D7AEF5F7}" dt="2022-03-23T23:43:48.705" v="126"/>
          <ac:spMkLst>
            <pc:docMk/>
            <pc:sldMk cId="4186219034" sldId="266"/>
            <ac:spMk id="26" creationId="{DB0D7DD0-1C67-4D4C-9E06-678233DB8468}"/>
          </ac:spMkLst>
        </pc:spChg>
        <pc:grpChg chg="add del">
          <ac:chgData name="Carandang, Andrea L" userId="S::alc258@txstate.edu::75f1e416-2a6a-4b3d-82ec-19b3e90709c9" providerId="AD" clId="Web-{2951A95B-357F-4779-AC5B-1CB7D7AEF5F7}" dt="2022-03-23T23:43:48.705" v="126"/>
          <ac:grpSpMkLst>
            <pc:docMk/>
            <pc:sldMk cId="4186219034" sldId="266"/>
            <ac:grpSpMk id="11" creationId="{828A5161-06F1-46CF-8AD7-844680A59E13}"/>
          </ac:grpSpMkLst>
        </pc:grpChg>
        <pc:grpChg chg="add del">
          <ac:chgData name="Carandang, Andrea L" userId="S::alc258@txstate.edu::75f1e416-2a6a-4b3d-82ec-19b3e90709c9" providerId="AD" clId="Web-{2951A95B-357F-4779-AC5B-1CB7D7AEF5F7}" dt="2022-03-23T23:43:48.705" v="126"/>
          <ac:grpSpMkLst>
            <pc:docMk/>
            <pc:sldMk cId="4186219034" sldId="266"/>
            <ac:grpSpMk id="15" creationId="{5995D10D-E9C9-47DB-AE7E-801FEF38F5C9}"/>
          </ac:grpSpMkLst>
        </pc:grpChg>
        <pc:picChg chg="add del mod">
          <ac:chgData name="Carandang, Andrea L" userId="S::alc258@txstate.edu::75f1e416-2a6a-4b3d-82ec-19b3e90709c9" providerId="AD" clId="Web-{2951A95B-357F-4779-AC5B-1CB7D7AEF5F7}" dt="2022-03-23T23:43:30.642" v="124"/>
          <ac:picMkLst>
            <pc:docMk/>
            <pc:sldMk cId="4186219034" sldId="266"/>
            <ac:picMk id="4" creationId="{B4354E7A-BAB6-2310-1987-25D0B386DA71}"/>
          </ac:picMkLst>
        </pc:picChg>
        <pc:picChg chg="add del mod">
          <ac:chgData name="Carandang, Andrea L" userId="S::alc258@txstate.edu::75f1e416-2a6a-4b3d-82ec-19b3e90709c9" providerId="AD" clId="Web-{2951A95B-357F-4779-AC5B-1CB7D7AEF5F7}" dt="2022-03-23T23:43:31.767" v="125"/>
          <ac:picMkLst>
            <pc:docMk/>
            <pc:sldMk cId="4186219034" sldId="266"/>
            <ac:picMk id="7" creationId="{39BE6243-9268-34BA-FE95-D80B76C85C7D}"/>
          </ac:picMkLst>
        </pc:picChg>
      </pc:sldChg>
      <pc:sldChg chg="addSp delSp modSp new mod setBg">
        <pc:chgData name="Carandang, Andrea L" userId="S::alc258@txstate.edu::75f1e416-2a6a-4b3d-82ec-19b3e90709c9" providerId="AD" clId="Web-{2951A95B-357F-4779-AC5B-1CB7D7AEF5F7}" dt="2022-03-23T23:49:18.431" v="174" actId="14100"/>
        <pc:sldMkLst>
          <pc:docMk/>
          <pc:sldMk cId="244108958" sldId="267"/>
        </pc:sldMkLst>
        <pc:spChg chg="mod">
          <ac:chgData name="Carandang, Andrea L" userId="S::alc258@txstate.edu::75f1e416-2a6a-4b3d-82ec-19b3e90709c9" providerId="AD" clId="Web-{2951A95B-357F-4779-AC5B-1CB7D7AEF5F7}" dt="2022-03-23T23:44:54.691" v="145" actId="20577"/>
          <ac:spMkLst>
            <pc:docMk/>
            <pc:sldMk cId="244108958" sldId="267"/>
            <ac:spMk id="2" creationId="{6DC12917-8AFC-30BE-7851-3BCCF1831440}"/>
          </ac:spMkLst>
        </pc:spChg>
        <pc:spChg chg="del mod">
          <ac:chgData name="Carandang, Andrea L" userId="S::alc258@txstate.edu::75f1e416-2a6a-4b3d-82ec-19b3e90709c9" providerId="AD" clId="Web-{2951A95B-357F-4779-AC5B-1CB7D7AEF5F7}" dt="2022-03-23T23:45:20.832" v="146"/>
          <ac:spMkLst>
            <pc:docMk/>
            <pc:sldMk cId="244108958" sldId="267"/>
            <ac:spMk id="3" creationId="{774022E3-E487-5A0E-8DE0-033FF9B7E2E9}"/>
          </ac:spMkLst>
        </pc:spChg>
        <pc:spChg chg="add mod">
          <ac:chgData name="Carandang, Andrea L" userId="S::alc258@txstate.edu::75f1e416-2a6a-4b3d-82ec-19b3e90709c9" providerId="AD" clId="Web-{2951A95B-357F-4779-AC5B-1CB7D7AEF5F7}" dt="2022-03-23T23:46:59.787" v="164" actId="20577"/>
          <ac:spMkLst>
            <pc:docMk/>
            <pc:sldMk cId="244108958" sldId="267"/>
            <ac:spMk id="4" creationId="{BA522CB6-8087-C164-3D27-3B4EB5E6C4D7}"/>
          </ac:spMkLst>
        </pc:spChg>
        <pc:spChg chg="add mod">
          <ac:chgData name="Carandang, Andrea L" userId="S::alc258@txstate.edu::75f1e416-2a6a-4b3d-82ec-19b3e90709c9" providerId="AD" clId="Web-{2951A95B-357F-4779-AC5B-1CB7D7AEF5F7}" dt="2022-03-23T23:46:57.334" v="163" actId="20577"/>
          <ac:spMkLst>
            <pc:docMk/>
            <pc:sldMk cId="244108958" sldId="267"/>
            <ac:spMk id="5" creationId="{2534ADD2-B5D3-9DFE-166D-85D4FA424C8A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25.737" v="129"/>
          <ac:spMkLst>
            <pc:docMk/>
            <pc:sldMk cId="244108958" sldId="267"/>
            <ac:spMk id="8" creationId="{907EF6B7-1338-4443-8C46-6A318D952DFD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25.737" v="129"/>
          <ac:spMkLst>
            <pc:docMk/>
            <pc:sldMk cId="244108958" sldId="267"/>
            <ac:spMk id="10" creationId="{DAAE4CDD-124C-4DCF-9584-B6033B545DD5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25.737" v="129"/>
          <ac:spMkLst>
            <pc:docMk/>
            <pc:sldMk cId="244108958" sldId="267"/>
            <ac:spMk id="12" creationId="{081E4A58-353D-44AE-B2FC-2A74E2E400F7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14" creationId="{5566D6E1-03A1-4D73-A4E0-35D74D568A04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15" creationId="{E92FEB64-6EEA-4759-B4A4-BD2C1E660BA8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16" creationId="{9F835A99-04AC-494A-A572-AFE8413CC938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17" creationId="{B10BB131-AC8E-4A8E-A5D1-36260F720C3B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18" creationId="{7B786209-1B0B-4CA9-9BDD-F7327066A84D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19" creationId="{14847E93-7DC1-4D4B-8829-B19AA7137C50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20" creationId="{2D2964BB-484D-45AE-AD66-D407D0629652}"/>
          </ac:spMkLst>
        </pc:spChg>
        <pc:spChg chg="add del">
          <ac:chgData name="Carandang, Andrea L" userId="S::alc258@txstate.edu::75f1e416-2a6a-4b3d-82ec-19b3e90709c9" providerId="AD" clId="Web-{2951A95B-357F-4779-AC5B-1CB7D7AEF5F7}" dt="2022-03-23T23:44:44.675" v="131"/>
          <ac:spMkLst>
            <pc:docMk/>
            <pc:sldMk cId="244108958" sldId="267"/>
            <ac:spMk id="22" creationId="{6691AC69-A76E-4DAB-B565-468B6B87ACF3}"/>
          </ac:spMkLst>
        </pc:spChg>
        <pc:spChg chg="add">
          <ac:chgData name="Carandang, Andrea L" userId="S::alc258@txstate.edu::75f1e416-2a6a-4b3d-82ec-19b3e90709c9" providerId="AD" clId="Web-{2951A95B-357F-4779-AC5B-1CB7D7AEF5F7}" dt="2022-03-23T23:44:44.675" v="132"/>
          <ac:spMkLst>
            <pc:docMk/>
            <pc:sldMk cId="244108958" sldId="267"/>
            <ac:spMk id="24" creationId="{C05CBC3C-2E5A-4839-8B9B-2E5A6ADF0F58}"/>
          </ac:spMkLst>
        </pc:spChg>
        <pc:spChg chg="add">
          <ac:chgData name="Carandang, Andrea L" userId="S::alc258@txstate.edu::75f1e416-2a6a-4b3d-82ec-19b3e90709c9" providerId="AD" clId="Web-{2951A95B-357F-4779-AC5B-1CB7D7AEF5F7}" dt="2022-03-23T23:44:44.675" v="132"/>
          <ac:spMkLst>
            <pc:docMk/>
            <pc:sldMk cId="244108958" sldId="267"/>
            <ac:spMk id="25" creationId="{827FF362-FC97-4BF5-949B-D4ADFA26E457}"/>
          </ac:spMkLst>
        </pc:spChg>
        <pc:picChg chg="add mod">
          <ac:chgData name="Carandang, Andrea L" userId="S::alc258@txstate.edu::75f1e416-2a6a-4b3d-82ec-19b3e90709c9" providerId="AD" clId="Web-{2951A95B-357F-4779-AC5B-1CB7D7AEF5F7}" dt="2022-03-23T23:46:43.428" v="162" actId="14100"/>
          <ac:picMkLst>
            <pc:docMk/>
            <pc:sldMk cId="244108958" sldId="267"/>
            <ac:picMk id="6" creationId="{95D9427C-D074-6BBA-333C-7B5FB990C8B4}"/>
          </ac:picMkLst>
        </pc:picChg>
        <pc:picChg chg="add mod">
          <ac:chgData name="Carandang, Andrea L" userId="S::alc258@txstate.edu::75f1e416-2a6a-4b3d-82ec-19b3e90709c9" providerId="AD" clId="Web-{2951A95B-357F-4779-AC5B-1CB7D7AEF5F7}" dt="2022-03-23T23:46:19.896" v="158" actId="14100"/>
          <ac:picMkLst>
            <pc:docMk/>
            <pc:sldMk cId="244108958" sldId="267"/>
            <ac:picMk id="7" creationId="{CF77CBEA-EE6D-879F-DC6D-0462B9E1615E}"/>
          </ac:picMkLst>
        </pc:picChg>
        <pc:picChg chg="add mod modCrop">
          <ac:chgData name="Carandang, Andrea L" userId="S::alc258@txstate.edu::75f1e416-2a6a-4b3d-82ec-19b3e90709c9" providerId="AD" clId="Web-{2951A95B-357F-4779-AC5B-1CB7D7AEF5F7}" dt="2022-03-23T23:49:18.431" v="174" actId="14100"/>
          <ac:picMkLst>
            <pc:docMk/>
            <pc:sldMk cId="244108958" sldId="267"/>
            <ac:picMk id="9" creationId="{CD887DB1-9B5C-B520-9A13-7B33B4C8F2EE}"/>
          </ac:picMkLst>
        </pc:picChg>
      </pc:sldChg>
    </pc:docChg>
  </pc:docChgLst>
  <pc:docChgLst>
    <pc:chgData name="Carandang, Andrea L" userId="S::alc258@txstate.edu::75f1e416-2a6a-4b3d-82ec-19b3e90709c9" providerId="AD" clId="Web-{2A693523-68A2-49EA-9B23-EF96653DDA9A}"/>
    <pc:docChg chg="modSld">
      <pc:chgData name="Carandang, Andrea L" userId="S::alc258@txstate.edu::75f1e416-2a6a-4b3d-82ec-19b3e90709c9" providerId="AD" clId="Web-{2A693523-68A2-49EA-9B23-EF96653DDA9A}" dt="2022-03-24T19:34:50.438" v="43" actId="20577"/>
      <pc:docMkLst>
        <pc:docMk/>
      </pc:docMkLst>
      <pc:sldChg chg="modSp">
        <pc:chgData name="Carandang, Andrea L" userId="S::alc258@txstate.edu::75f1e416-2a6a-4b3d-82ec-19b3e90709c9" providerId="AD" clId="Web-{2A693523-68A2-49EA-9B23-EF96653DDA9A}" dt="2022-03-24T19:34:50.438" v="43" actId="20577"/>
        <pc:sldMkLst>
          <pc:docMk/>
          <pc:sldMk cId="4144878015" sldId="263"/>
        </pc:sldMkLst>
        <pc:spChg chg="mod">
          <ac:chgData name="Carandang, Andrea L" userId="S::alc258@txstate.edu::75f1e416-2a6a-4b3d-82ec-19b3e90709c9" providerId="AD" clId="Web-{2A693523-68A2-49EA-9B23-EF96653DDA9A}" dt="2022-03-24T19:34:50.438" v="43" actId="20577"/>
          <ac:spMkLst>
            <pc:docMk/>
            <pc:sldMk cId="4144878015" sldId="263"/>
            <ac:spMk id="3" creationId="{517DE68D-46D0-43F3-B99C-C03F53946CC3}"/>
          </ac:spMkLst>
        </pc:spChg>
      </pc:sldChg>
    </pc:docChg>
  </pc:docChgLst>
  <pc:docChgLst>
    <pc:chgData name="Cantu, Barbara A" userId="S::bac148@txstate.edu::6880e974-3f18-4115-baf2-a2c87e91f0b0" providerId="AD" clId="Web-{043D0590-B188-4D73-9D43-9E639F58CF41}"/>
    <pc:docChg chg="modSld">
      <pc:chgData name="Cantu, Barbara A" userId="S::bac148@txstate.edu::6880e974-3f18-4115-baf2-a2c87e91f0b0" providerId="AD" clId="Web-{043D0590-B188-4D73-9D43-9E639F58CF41}" dt="2022-04-28T17:27:20.592" v="216" actId="14100"/>
      <pc:docMkLst>
        <pc:docMk/>
      </pc:docMkLst>
      <pc:sldChg chg="modSp">
        <pc:chgData name="Cantu, Barbara A" userId="S::bac148@txstate.edu::6880e974-3f18-4115-baf2-a2c87e91f0b0" providerId="AD" clId="Web-{043D0590-B188-4D73-9D43-9E639F58CF41}" dt="2022-04-28T17:27:20.592" v="216" actId="14100"/>
        <pc:sldMkLst>
          <pc:docMk/>
          <pc:sldMk cId="4144878015" sldId="263"/>
        </pc:sldMkLst>
        <pc:spChg chg="mod">
          <ac:chgData name="Cantu, Barbara A" userId="S::bac148@txstate.edu::6880e974-3f18-4115-baf2-a2c87e91f0b0" providerId="AD" clId="Web-{043D0590-B188-4D73-9D43-9E639F58CF41}" dt="2022-04-28T17:27:20.592" v="216" actId="14100"/>
          <ac:spMkLst>
            <pc:docMk/>
            <pc:sldMk cId="4144878015" sldId="263"/>
            <ac:spMk id="3" creationId="{517DE68D-46D0-43F3-B99C-C03F53946CC3}"/>
          </ac:spMkLst>
        </pc:spChg>
      </pc:sldChg>
    </pc:docChg>
  </pc:docChgLst>
  <pc:docChgLst>
    <pc:chgData name="Cantu, Barbara A" userId="S::bac148@txstate.edu::6880e974-3f18-4115-baf2-a2c87e91f0b0" providerId="AD" clId="Web-{66ED9218-D5DF-4BBE-A858-8F712D61EEF8}"/>
    <pc:docChg chg="addSld delSld modSld sldOrd addMainMaster delMainMaster">
      <pc:chgData name="Cantu, Barbara A" userId="S::bac148@txstate.edu::6880e974-3f18-4115-baf2-a2c87e91f0b0" providerId="AD" clId="Web-{66ED9218-D5DF-4BBE-A858-8F712D61EEF8}" dt="2022-04-27T23:17:05.290" v="1159"/>
      <pc:docMkLst>
        <pc:docMk/>
      </pc:docMkLst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109857222" sldId="256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8" creationId="{4E1BEB12-92AF-4445-98AD-4C7756E7C93B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10" creationId="{D0522C2C-7B5C-48A7-A969-03941E5D2E76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12" creationId="{9C682A1A-5B2D-4111-BBD6-620165633E5B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14" creationId="{D6EE29F2-D77F-4BD0-A20B-334D316A1C9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09857222" sldId="256"/>
            <ac:spMk id="16" creationId="{22D09ED2-868F-42C6-866E-F92E0CEF314F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3349207023" sldId="258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349207023" sldId="258"/>
            <ac:spMk id="2" creationId="{BE43603E-6631-4346-9B8C-884A5A3D85D3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349207023" sldId="258"/>
            <ac:spMk id="4" creationId="{3B92F69F-B6B0-4E27-9A6B-B1E72D139D5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349207023" sldId="258"/>
            <ac:spMk id="10" creationId="{04812C46-200A-4DEB-A05E-3ED6C68C2387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349207023" sldId="258"/>
            <ac:spMk id="12" creationId="{D1EA859B-E555-4109-94F3-6700E046E008}"/>
          </ac:spMkLst>
        </pc:spChg>
        <pc:picChg chg="mod ord">
          <ac:chgData name="Cantu, Barbara A" userId="S::bac148@txstate.edu::6880e974-3f18-4115-baf2-a2c87e91f0b0" providerId="AD" clId="Web-{66ED9218-D5DF-4BBE-A858-8F712D61EEF8}" dt="2022-04-27T22:52:54.275" v="636"/>
          <ac:picMkLst>
            <pc:docMk/>
            <pc:sldMk cId="3349207023" sldId="258"/>
            <ac:picMk id="5" creationId="{951FDFEB-F823-40F6-887D-30C82B08DB67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173584469" sldId="259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73584469" sldId="259"/>
            <ac:spMk id="2" creationId="{C36E9BA9-D8D0-49A0-ADFD-32D6B97D6B5C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73584469" sldId="259"/>
            <ac:spMk id="3" creationId="{B76D695F-BCD1-4C21-8A88-5B3DF1574B4F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73584469" sldId="259"/>
            <ac:spMk id="8" creationId="{907EF6B7-1338-4443-8C46-6A318D952DF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73584469" sldId="259"/>
            <ac:spMk id="10" creationId="{DAAE4CDD-124C-4DCF-9584-B6033B545DD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73584469" sldId="259"/>
            <ac:spMk id="12" creationId="{081E4A58-353D-44AE-B2FC-2A74E2E400F7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3126632953" sldId="260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2" creationId="{75803D71-3E47-40F2-B864-BDCC16032DC8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3" creationId="{C0806185-751E-484E-8056-7BB70AEAF96F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17" creationId="{1709F1D5-B0F1-4714-A239-E5B61C16191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19" creationId="{228FB460-D3FF-4440-A020-05982A09E517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21" creationId="{14847E93-7DC1-4D4B-8829-B19AA7137C5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23" creationId="{5566D6E1-03A1-4D73-A4E0-35D74D568A04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25" creationId="{9F835A99-04AC-494A-A572-AFE8413CC938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27" creationId="{7B786209-1B0B-4CA9-9BDD-F7327066A84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29" creationId="{2D2964BB-484D-45AE-AD66-D407D0629652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26632953" sldId="260"/>
            <ac:spMk id="31" creationId="{6691AC69-A76E-4DAB-B565-468B6B87ACF3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4048648949" sldId="261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048648949" sldId="261"/>
            <ac:spMk id="2" creationId="{2DFEEEF7-B6D1-401D-BAD0-222FECBE1D8E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048648949" sldId="261"/>
            <ac:spMk id="3" creationId="{A4056B3A-AABA-47A5-B195-834D7C7C5DC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048648949" sldId="261"/>
            <ac:spMk id="17" creationId="{C2554CA6-288E-4202-BC52-2E5A8F0C0AE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048648949" sldId="261"/>
            <ac:spMk id="19" creationId="{B10BB131-AC8E-4A8E-A5D1-36260F720C3B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048648949" sldId="261"/>
            <ac:spMk id="21" creationId="{5B7778FC-632E-4DCA-A7CB-0D7731CCF97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048648949" sldId="261"/>
            <ac:spMk id="23" creationId="{FA23A907-97FB-4A8F-880A-DD77401C4296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2379787157" sldId="262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379787157" sldId="262"/>
            <ac:spMk id="2" creationId="{132EEBB2-F07D-4EDD-BBA8-634BDDEC4955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379787157" sldId="262"/>
            <ac:spMk id="38" creationId="{4500A59D-57B0-469A-B1B9-75A45EAF5811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379787157" sldId="262"/>
            <ac:spMk id="43" creationId="{907EF6B7-1338-4443-8C46-6A318D952DF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379787157" sldId="262"/>
            <ac:spMk id="45" creationId="{DAAE4CDD-124C-4DCF-9584-B6033B545DD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379787157" sldId="262"/>
            <ac:spMk id="47" creationId="{081E4A58-353D-44AE-B2FC-2A74E2E400F7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4144878015" sldId="263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2" creationId="{0AB4E94A-5DE1-4E19-80E1-AAEE2BE7416E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3" creationId="{517DE68D-46D0-43F3-B99C-C03F53946CC3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38" creationId="{1709F1D5-B0F1-4714-A239-E5B61C16191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40" creationId="{228FB460-D3FF-4440-A020-05982A09E517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42" creationId="{14847E93-7DC1-4D4B-8829-B19AA7137C5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44" creationId="{5566D6E1-03A1-4D73-A4E0-35D74D568A04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46" creationId="{9F835A99-04AC-494A-A572-AFE8413CC938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48" creationId="{7B786209-1B0B-4CA9-9BDD-F7327066A84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50" creationId="{2D2964BB-484D-45AE-AD66-D407D0629652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4144878015" sldId="263"/>
            <ac:spMk id="152" creationId="{6691AC69-A76E-4DAB-B565-468B6B87ACF3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2044137929" sldId="264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2" creationId="{E352E620-1EC4-68CF-5CC8-AC2DD96AE384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3" creationId="{5B006BB1-C9BE-D28A-C798-638852164B3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26" creationId="{F837543A-6020-4505-A233-C9DB4BF74011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28" creationId="{35B16301-FB18-48BA-A6DD-C37CAF6F9A18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30" creationId="{C3C0D90E-074A-4F52-9B11-B52BEF4BCBE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32" creationId="{CABBD4C1-E6F8-46F6-8152-A8A97490BF4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34" creationId="{83BA5EF5-1FE9-4BF9-83BB-269BCDDF6156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38" creationId="{88853921-7BC9-4BDE-ACAB-133C683C82D6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40" creationId="{09192968-3AE7-4470-A61C-97294BB92731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044137929" sldId="264"/>
            <ac:spMk id="42" creationId="{3AB72E55-43E4-4356-BFE8-E2102CB0B505}"/>
          </ac:spMkLst>
        </pc:spChg>
        <pc:cxnChg chg="add del">
          <ac:chgData name="Cantu, Barbara A" userId="S::bac148@txstate.edu::6880e974-3f18-4115-baf2-a2c87e91f0b0" providerId="AD" clId="Web-{66ED9218-D5DF-4BBE-A858-8F712D61EEF8}" dt="2022-04-27T22:52:54.275" v="636"/>
          <ac:cxnSpMkLst>
            <pc:docMk/>
            <pc:sldMk cId="2044137929" sldId="264"/>
            <ac:cxnSpMk id="36" creationId="{4B3BCACB-5880-460B-9606-8C433A9AF99D}"/>
          </ac:cxnSpMkLst>
        </pc:cxn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244108958" sldId="267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44108958" sldId="267"/>
            <ac:spMk id="2" creationId="{6DC12917-8AFC-30BE-7851-3BCCF1831440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44108958" sldId="267"/>
            <ac:spMk id="4" creationId="{BA522CB6-8087-C164-3D27-3B4EB5E6C4D7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44108958" sldId="267"/>
            <ac:spMk id="24" creationId="{C05CBC3C-2E5A-4839-8B9B-2E5A6ADF0F58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44108958" sldId="267"/>
            <ac:spMk id="25" creationId="{827FF362-FC97-4BF5-949B-D4ADFA26E457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517322893" sldId="268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517322893" sldId="268"/>
            <ac:spMk id="2" creationId="{2DFEEEF7-B6D1-401D-BAD0-222FECBE1D8E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517322893" sldId="268"/>
            <ac:spMk id="3" creationId="{A4056B3A-AABA-47A5-B195-834D7C7C5DC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517322893" sldId="268"/>
            <ac:spMk id="17" creationId="{C2554CA6-288E-4202-BC52-2E5A8F0C0AE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517322893" sldId="268"/>
            <ac:spMk id="19" creationId="{B10BB131-AC8E-4A8E-A5D1-36260F720C3B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517322893" sldId="268"/>
            <ac:spMk id="21" creationId="{5B7778FC-632E-4DCA-A7CB-0D7731CCF97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517322893" sldId="268"/>
            <ac:spMk id="23" creationId="{FA23A907-97FB-4A8F-880A-DD77401C4296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1474015278" sldId="269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74015278" sldId="269"/>
            <ac:spMk id="2" creationId="{AB87D5EA-18CE-2071-F5B6-284117E9FA5E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74015278" sldId="269"/>
            <ac:spMk id="19" creationId="{907EF6B7-1338-4443-8C46-6A318D952DFD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74015278" sldId="269"/>
            <ac:spMk id="20" creationId="{DAAE4CDD-124C-4DCF-9584-B6033B545DD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74015278" sldId="269"/>
            <ac:spMk id="21" creationId="{081E4A58-353D-44AE-B2FC-2A74E2E400F7}"/>
          </ac:spMkLst>
        </pc:spChg>
        <pc:picChg chg="mod ord">
          <ac:chgData name="Cantu, Barbara A" userId="S::bac148@txstate.edu::6880e974-3f18-4115-baf2-a2c87e91f0b0" providerId="AD" clId="Web-{66ED9218-D5DF-4BBE-A858-8F712D61EEF8}" dt="2022-04-27T22:52:54.275" v="636"/>
          <ac:picMkLst>
            <pc:docMk/>
            <pc:sldMk cId="1474015278" sldId="269"/>
            <ac:picMk id="4" creationId="{AF748BEA-CA70-B3DB-530E-A36FA1F15033}"/>
          </ac:picMkLst>
        </pc:picChg>
      </pc:sldChg>
      <pc:sldChg chg="addSp delSp modSp new mod setBg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141510699" sldId="270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1510699" sldId="270"/>
            <ac:spMk id="2" creationId="{64849F3D-B4CD-E05D-FB2A-2AD90D426BA4}"/>
          </ac:spMkLst>
        </pc:spChg>
        <pc:spChg chg="del mod ord">
          <ac:chgData name="Cantu, Barbara A" userId="S::bac148@txstate.edu::6880e974-3f18-4115-baf2-a2c87e91f0b0" providerId="AD" clId="Web-{66ED9218-D5DF-4BBE-A858-8F712D61EEF8}" dt="2022-04-27T22:35:32.678" v="50"/>
          <ac:spMkLst>
            <pc:docMk/>
            <pc:sldMk cId="141510699" sldId="270"/>
            <ac:spMk id="3" creationId="{82D1AF35-9C80-45C5-833D-6A8962EA757B}"/>
          </ac:spMkLst>
        </pc:spChg>
        <pc:spChg chg="add 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1510699" sldId="270"/>
            <ac:spMk id="4" creationId="{334F9382-62E8-53BD-73F0-F343807E584C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1510699" sldId="270"/>
            <ac:spMk id="10" creationId="{66E48AFA-8884-4F68-A44F-D2C1E8609C5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141510699" sldId="270"/>
            <ac:spMk id="12" creationId="{969D19A6-08CB-498C-93EC-3FFB021FC68A}"/>
          </ac:spMkLst>
        </pc:spChg>
        <pc:picChg chg="add mod ord">
          <ac:chgData name="Cantu, Barbara A" userId="S::bac148@txstate.edu::6880e974-3f18-4115-baf2-a2c87e91f0b0" providerId="AD" clId="Web-{66ED9218-D5DF-4BBE-A858-8F712D61EEF8}" dt="2022-04-27T22:52:54.275" v="636"/>
          <ac:picMkLst>
            <pc:docMk/>
            <pc:sldMk cId="141510699" sldId="270"/>
            <ac:picMk id="5" creationId="{89D2CE09-46C4-C623-93C3-27D47A5C3D6B}"/>
          </ac:picMkLst>
        </pc:picChg>
      </pc:sldChg>
      <pc:sldChg chg="addSp delSp modSp new mod setBg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3166805923" sldId="271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66805923" sldId="271"/>
            <ac:spMk id="2" creationId="{9DD74EB5-3298-F70C-C2FB-79B47F1B67B7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0:56.175" v="284"/>
          <ac:spMkLst>
            <pc:docMk/>
            <pc:sldMk cId="3166805923" sldId="271"/>
            <ac:spMk id="3" creationId="{F1E4530E-C096-CC22-6829-28524D6524A0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66805923" sldId="271"/>
            <ac:spMk id="4" creationId="{31F342D3-3EB3-2774-66DA-D8488D74B7AC}"/>
          </ac:spMkLst>
        </pc:spChg>
        <pc:spChg chg="add del mod">
          <ac:chgData name="Cantu, Barbara A" userId="S::bac148@txstate.edu::6880e974-3f18-4115-baf2-a2c87e91f0b0" providerId="AD" clId="Web-{66ED9218-D5DF-4BBE-A858-8F712D61EEF8}" dt="2022-04-27T22:40:28.580" v="281"/>
          <ac:spMkLst>
            <pc:docMk/>
            <pc:sldMk cId="3166805923" sldId="271"/>
            <ac:spMk id="7" creationId="{96B802B4-244D-570D-9171-D50C72F652D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0:31.127" v="282"/>
          <ac:spMkLst>
            <pc:docMk/>
            <pc:sldMk cId="3166805923" sldId="271"/>
            <ac:spMk id="10" creationId="{66E48AFA-8884-4F68-A44F-D2C1E8609C5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0:31.127" v="282"/>
          <ac:spMkLst>
            <pc:docMk/>
            <pc:sldMk cId="3166805923" sldId="271"/>
            <ac:spMk id="12" creationId="{969D19A6-08CB-498C-93EC-3FFB021FC68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1:12.472" v="289"/>
          <ac:spMkLst>
            <pc:docMk/>
            <pc:sldMk cId="3166805923" sldId="271"/>
            <ac:spMk id="13" creationId="{66E48AFA-8884-4F68-A44F-D2C1E8609C5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1:12.472" v="289"/>
          <ac:spMkLst>
            <pc:docMk/>
            <pc:sldMk cId="3166805923" sldId="271"/>
            <ac:spMk id="15" creationId="{969D19A6-08CB-498C-93EC-3FFB021FC68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66805923" sldId="271"/>
            <ac:spMk id="20" creationId="{407C9FC5-0C1E-42A8-97E6-F940775A057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66805923" sldId="271"/>
            <ac:spMk id="22" creationId="{9EE371B4-A1D9-4EFE-8FE1-000495831EF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166805923" sldId="271"/>
            <ac:spMk id="24" creationId="{2E19C174-9C7C-461E-970B-432019901562}"/>
          </ac:spMkLst>
        </pc:spChg>
        <pc:picChg chg="add del mod ord">
          <ac:chgData name="Cantu, Barbara A" userId="S::bac148@txstate.edu::6880e974-3f18-4115-baf2-a2c87e91f0b0" providerId="AD" clId="Web-{66ED9218-D5DF-4BBE-A858-8F712D61EEF8}" dt="2022-04-27T22:40:33.643" v="283"/>
          <ac:picMkLst>
            <pc:docMk/>
            <pc:sldMk cId="3166805923" sldId="271"/>
            <ac:picMk id="5" creationId="{4DD0E7DD-9B39-1A12-3696-95AC5781C731}"/>
          </ac:picMkLst>
        </pc:picChg>
        <pc:picChg chg="add mod ord">
          <ac:chgData name="Cantu, Barbara A" userId="S::bac148@txstate.edu::6880e974-3f18-4115-baf2-a2c87e91f0b0" providerId="AD" clId="Web-{66ED9218-D5DF-4BBE-A858-8F712D61EEF8}" dt="2022-04-27T22:52:54.275" v="636"/>
          <ac:picMkLst>
            <pc:docMk/>
            <pc:sldMk cId="3166805923" sldId="271"/>
            <ac:picMk id="8" creationId="{421C0448-2684-2BEE-DBB7-8DD23C62568C}"/>
          </ac:picMkLst>
        </pc:picChg>
      </pc:sldChg>
      <pc:sldChg chg="addSp delSp modSp new del mod setBg">
        <pc:chgData name="Cantu, Barbara A" userId="S::bac148@txstate.edu::6880e974-3f18-4115-baf2-a2c87e91f0b0" providerId="AD" clId="Web-{66ED9218-D5DF-4BBE-A858-8F712D61EEF8}" dt="2022-04-27T22:46:12.997" v="444"/>
        <pc:sldMkLst>
          <pc:docMk/>
          <pc:sldMk cId="1932811506" sldId="272"/>
        </pc:sldMkLst>
        <pc:spChg chg="mod">
          <ac:chgData name="Cantu, Barbara A" userId="S::bac148@txstate.edu::6880e974-3f18-4115-baf2-a2c87e91f0b0" providerId="AD" clId="Web-{66ED9218-D5DF-4BBE-A858-8F712D61EEF8}" dt="2022-04-27T22:45:14.964" v="437" actId="20577"/>
          <ac:spMkLst>
            <pc:docMk/>
            <pc:sldMk cId="1932811506" sldId="272"/>
            <ac:spMk id="2" creationId="{3C9801DB-D408-344A-DD6F-E9A269D89EE6}"/>
          </ac:spMkLst>
        </pc:spChg>
        <pc:spChg chg="del">
          <ac:chgData name="Cantu, Barbara A" userId="S::bac148@txstate.edu::6880e974-3f18-4115-baf2-a2c87e91f0b0" providerId="AD" clId="Web-{66ED9218-D5DF-4BBE-A858-8F712D61EEF8}" dt="2022-04-27T22:44:51.088" v="427"/>
          <ac:spMkLst>
            <pc:docMk/>
            <pc:sldMk cId="1932811506" sldId="272"/>
            <ac:spMk id="3" creationId="{119A458A-75B7-A7E6-9B51-B6A514AAAAFB}"/>
          </ac:spMkLst>
        </pc:spChg>
        <pc:spChg chg="mod">
          <ac:chgData name="Cantu, Barbara A" userId="S::bac148@txstate.edu::6880e974-3f18-4115-baf2-a2c87e91f0b0" providerId="AD" clId="Web-{66ED9218-D5DF-4BBE-A858-8F712D61EEF8}" dt="2022-04-27T22:45:02.683" v="430"/>
          <ac:spMkLst>
            <pc:docMk/>
            <pc:sldMk cId="1932811506" sldId="272"/>
            <ac:spMk id="4" creationId="{CFBCB27D-62ED-1EE2-91A6-B52EFEC1CD4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5:02.683" v="429"/>
          <ac:spMkLst>
            <pc:docMk/>
            <pc:sldMk cId="1932811506" sldId="272"/>
            <ac:spMk id="10" creationId="{23D09407-53BC-485E-B4CE-BC5E4FC4B25B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45:02.683" v="429"/>
          <ac:spMkLst>
            <pc:docMk/>
            <pc:sldMk cId="1932811506" sldId="272"/>
            <ac:spMk id="12" creationId="{921DB988-49FC-4608-B0A2-E2F3A4019041}"/>
          </ac:spMkLst>
        </pc:spChg>
        <pc:spChg chg="add">
          <ac:chgData name="Cantu, Barbara A" userId="S::bac148@txstate.edu::6880e974-3f18-4115-baf2-a2c87e91f0b0" providerId="AD" clId="Web-{66ED9218-D5DF-4BBE-A858-8F712D61EEF8}" dt="2022-04-27T22:45:02.683" v="430"/>
          <ac:spMkLst>
            <pc:docMk/>
            <pc:sldMk cId="1932811506" sldId="272"/>
            <ac:spMk id="16" creationId="{0570A85B-3810-4F95-97B0-CBF4CCDB381C}"/>
          </ac:spMkLst>
        </pc:spChg>
        <pc:spChg chg="add">
          <ac:chgData name="Cantu, Barbara A" userId="S::bac148@txstate.edu::6880e974-3f18-4115-baf2-a2c87e91f0b0" providerId="AD" clId="Web-{66ED9218-D5DF-4BBE-A858-8F712D61EEF8}" dt="2022-04-27T22:45:02.683" v="430"/>
          <ac:spMkLst>
            <pc:docMk/>
            <pc:sldMk cId="1932811506" sldId="272"/>
            <ac:spMk id="26" creationId="{2550BE34-C2B8-49B8-8519-67A8CAD51AE9}"/>
          </ac:spMkLst>
        </pc:spChg>
        <pc:spChg chg="add">
          <ac:chgData name="Cantu, Barbara A" userId="S::bac148@txstate.edu::6880e974-3f18-4115-baf2-a2c87e91f0b0" providerId="AD" clId="Web-{66ED9218-D5DF-4BBE-A858-8F712D61EEF8}" dt="2022-04-27T22:45:02.683" v="430"/>
          <ac:spMkLst>
            <pc:docMk/>
            <pc:sldMk cId="1932811506" sldId="272"/>
            <ac:spMk id="27" creationId="{A7457DD9-5A45-400A-AB4B-4B4EDECA25F1}"/>
          </ac:spMkLst>
        </pc:spChg>
        <pc:spChg chg="add">
          <ac:chgData name="Cantu, Barbara A" userId="S::bac148@txstate.edu::6880e974-3f18-4115-baf2-a2c87e91f0b0" providerId="AD" clId="Web-{66ED9218-D5DF-4BBE-A858-8F712D61EEF8}" dt="2022-04-27T22:45:02.683" v="430"/>
          <ac:spMkLst>
            <pc:docMk/>
            <pc:sldMk cId="1932811506" sldId="272"/>
            <ac:spMk id="28" creationId="{441CF7D6-A660-431A-B0BB-140A0D5556B6}"/>
          </ac:spMkLst>
        </pc:spChg>
        <pc:grpChg chg="add del">
          <ac:chgData name="Cantu, Barbara A" userId="S::bac148@txstate.edu::6880e974-3f18-4115-baf2-a2c87e91f0b0" providerId="AD" clId="Web-{66ED9218-D5DF-4BBE-A858-8F712D61EEF8}" dt="2022-04-27T22:45:02.683" v="429"/>
          <ac:grpSpMkLst>
            <pc:docMk/>
            <pc:sldMk cId="1932811506" sldId="272"/>
            <ac:grpSpMk id="14" creationId="{E9B930FD-8671-4C4C-ADCF-73AC1D0CD417}"/>
          </ac:grpSpMkLst>
        </pc:grpChg>
        <pc:grpChg chg="add del">
          <ac:chgData name="Cantu, Barbara A" userId="S::bac148@txstate.edu::6880e974-3f18-4115-baf2-a2c87e91f0b0" providerId="AD" clId="Web-{66ED9218-D5DF-4BBE-A858-8F712D61EEF8}" dt="2022-04-27T22:45:02.683" v="429"/>
          <ac:grpSpMkLst>
            <pc:docMk/>
            <pc:sldMk cId="1932811506" sldId="272"/>
            <ac:grpSpMk id="20" creationId="{383C2651-AE0C-4AE4-8725-E2F9414FE219}"/>
          </ac:grpSpMkLst>
        </pc:grpChg>
        <pc:picChg chg="add mod ord">
          <ac:chgData name="Cantu, Barbara A" userId="S::bac148@txstate.edu::6880e974-3f18-4115-baf2-a2c87e91f0b0" providerId="AD" clId="Web-{66ED9218-D5DF-4BBE-A858-8F712D61EEF8}" dt="2022-04-27T22:45:02.683" v="430"/>
          <ac:picMkLst>
            <pc:docMk/>
            <pc:sldMk cId="1932811506" sldId="272"/>
            <ac:picMk id="5" creationId="{D813C3E6-EDA9-27A6-81BA-95FF22CB26B7}"/>
          </ac:picMkLst>
        </pc:picChg>
      </pc:sldChg>
      <pc:sldChg chg="addSp delSp modSp add mod replId modClrScheme delDesignElem chgLayout">
        <pc:chgData name="Cantu, Barbara A" userId="S::bac148@txstate.edu::6880e974-3f18-4115-baf2-a2c87e91f0b0" providerId="AD" clId="Web-{66ED9218-D5DF-4BBE-A858-8F712D61EEF8}" dt="2022-04-27T22:52:54.275" v="636"/>
        <pc:sldMkLst>
          <pc:docMk/>
          <pc:sldMk cId="3865892709" sldId="273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865892709" sldId="273"/>
            <ac:spMk id="2" creationId="{64849F3D-B4CD-E05D-FB2A-2AD90D426BA4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865892709" sldId="273"/>
            <ac:spMk id="4" creationId="{334F9382-62E8-53BD-73F0-F343807E584C}"/>
          </ac:spMkLst>
        </pc:spChg>
        <pc:spChg chg="add del mod">
          <ac:chgData name="Cantu, Barbara A" userId="S::bac148@txstate.edu::6880e974-3f18-4115-baf2-a2c87e91f0b0" providerId="AD" clId="Web-{66ED9218-D5DF-4BBE-A858-8F712D61EEF8}" dt="2022-04-27T22:46:31.748" v="446"/>
          <ac:spMkLst>
            <pc:docMk/>
            <pc:sldMk cId="3865892709" sldId="273"/>
            <ac:spMk id="8" creationId="{E36274B9-4D97-55C1-A939-4C3FDF1A4676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865892709" sldId="273"/>
            <ac:spMk id="10" creationId="{66E48AFA-8884-4F68-A44F-D2C1E8609C5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3865892709" sldId="273"/>
            <ac:spMk id="12" creationId="{969D19A6-08CB-498C-93EC-3FFB021FC68A}"/>
          </ac:spMkLst>
        </pc:spChg>
        <pc:picChg chg="add mod">
          <ac:chgData name="Cantu, Barbara A" userId="S::bac148@txstate.edu::6880e974-3f18-4115-baf2-a2c87e91f0b0" providerId="AD" clId="Web-{66ED9218-D5DF-4BBE-A858-8F712D61EEF8}" dt="2022-04-27T22:46:26.857" v="445" actId="1076"/>
          <ac:picMkLst>
            <pc:docMk/>
            <pc:sldMk cId="3865892709" sldId="273"/>
            <ac:picMk id="3" creationId="{F6F71145-40EB-978F-CBE3-B23921604EA9}"/>
          </ac:picMkLst>
        </pc:picChg>
        <pc:picChg chg="del">
          <ac:chgData name="Cantu, Barbara A" userId="S::bac148@txstate.edu::6880e974-3f18-4115-baf2-a2c87e91f0b0" providerId="AD" clId="Web-{66ED9218-D5DF-4BBE-A858-8F712D61EEF8}" dt="2022-04-27T22:45:52.293" v="440"/>
          <ac:picMkLst>
            <pc:docMk/>
            <pc:sldMk cId="3865892709" sldId="273"/>
            <ac:picMk id="5" creationId="{89D2CE09-46C4-C623-93C3-27D47A5C3D6B}"/>
          </ac:picMkLst>
        </pc:picChg>
      </pc:sldChg>
      <pc:sldChg chg="addSp delSp modSp add mod replId modClrScheme delDesignElem chgLayout">
        <pc:chgData name="Cantu, Barbara A" userId="S::bac148@txstate.edu::6880e974-3f18-4115-baf2-a2c87e91f0b0" providerId="AD" clId="Web-{66ED9218-D5DF-4BBE-A858-8F712D61EEF8}" dt="2022-04-27T22:57:17.206" v="869" actId="20577"/>
        <pc:sldMkLst>
          <pc:docMk/>
          <pc:sldMk cId="2787450301" sldId="274"/>
        </pc:sldMkLst>
        <pc:spChg chg="mod ord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787450301" sldId="274"/>
            <ac:spMk id="2" creationId="{9DD74EB5-3298-F70C-C2FB-79B47F1B67B7}"/>
          </ac:spMkLst>
        </pc:spChg>
        <pc:spChg chg="mod ord">
          <ac:chgData name="Cantu, Barbara A" userId="S::bac148@txstate.edu::6880e974-3f18-4115-baf2-a2c87e91f0b0" providerId="AD" clId="Web-{66ED9218-D5DF-4BBE-A858-8F712D61EEF8}" dt="2022-04-27T22:57:17.206" v="869" actId="20577"/>
          <ac:spMkLst>
            <pc:docMk/>
            <pc:sldMk cId="2787450301" sldId="274"/>
            <ac:spMk id="4" creationId="{31F342D3-3EB3-2774-66DA-D8488D74B7AC}"/>
          </ac:spMkLst>
        </pc:spChg>
        <pc:spChg chg="add del mod">
          <ac:chgData name="Cantu, Barbara A" userId="S::bac148@txstate.edu::6880e974-3f18-4115-baf2-a2c87e91f0b0" providerId="AD" clId="Web-{66ED9218-D5DF-4BBE-A858-8F712D61EEF8}" dt="2022-04-27T22:52:22.837" v="632"/>
          <ac:spMkLst>
            <pc:docMk/>
            <pc:sldMk cId="2787450301" sldId="274"/>
            <ac:spMk id="6" creationId="{FAF4C12D-BFB0-8EB8-DF07-8A87488D2734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787450301" sldId="274"/>
            <ac:spMk id="20" creationId="{407C9FC5-0C1E-42A8-97E6-F940775A0575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787450301" sldId="274"/>
            <ac:spMk id="22" creationId="{9EE371B4-A1D9-4EFE-8FE1-000495831EFA}"/>
          </ac:spMkLst>
        </pc:spChg>
        <pc:spChg chg="add del">
          <ac:chgData name="Cantu, Barbara A" userId="S::bac148@txstate.edu::6880e974-3f18-4115-baf2-a2c87e91f0b0" providerId="AD" clId="Web-{66ED9218-D5DF-4BBE-A858-8F712D61EEF8}" dt="2022-04-27T22:52:54.275" v="636"/>
          <ac:spMkLst>
            <pc:docMk/>
            <pc:sldMk cId="2787450301" sldId="274"/>
            <ac:spMk id="24" creationId="{2E19C174-9C7C-461E-970B-432019901562}"/>
          </ac:spMkLst>
        </pc:spChg>
        <pc:picChg chg="add mod">
          <ac:chgData name="Cantu, Barbara A" userId="S::bac148@txstate.edu::6880e974-3f18-4115-baf2-a2c87e91f0b0" providerId="AD" clId="Web-{66ED9218-D5DF-4BBE-A858-8F712D61EEF8}" dt="2022-04-27T22:53:20.120" v="642" actId="1076"/>
          <ac:picMkLst>
            <pc:docMk/>
            <pc:sldMk cId="2787450301" sldId="274"/>
            <ac:picMk id="3" creationId="{0DEFC7FB-4438-ABE9-06B5-7561E9BB7FA7}"/>
          </ac:picMkLst>
        </pc:picChg>
        <pc:picChg chg="del">
          <ac:chgData name="Cantu, Barbara A" userId="S::bac148@txstate.edu::6880e974-3f18-4115-baf2-a2c87e91f0b0" providerId="AD" clId="Web-{66ED9218-D5DF-4BBE-A858-8F712D61EEF8}" dt="2022-04-27T22:52:13.837" v="630"/>
          <ac:picMkLst>
            <pc:docMk/>
            <pc:sldMk cId="2787450301" sldId="274"/>
            <ac:picMk id="8" creationId="{421C0448-2684-2BEE-DBB7-8DD23C62568C}"/>
          </ac:picMkLst>
        </pc:picChg>
      </pc:sldChg>
      <pc:sldChg chg="addSp delSp modSp add replId">
        <pc:chgData name="Cantu, Barbara A" userId="S::bac148@txstate.edu::6880e974-3f18-4115-baf2-a2c87e91f0b0" providerId="AD" clId="Web-{66ED9218-D5DF-4BBE-A858-8F712D61EEF8}" dt="2022-04-27T23:13:31.470" v="1154" actId="20577"/>
        <pc:sldMkLst>
          <pc:docMk/>
          <pc:sldMk cId="4271285887" sldId="275"/>
        </pc:sldMkLst>
        <pc:spChg chg="mod">
          <ac:chgData name="Cantu, Barbara A" userId="S::bac148@txstate.edu::6880e974-3f18-4115-baf2-a2c87e91f0b0" providerId="AD" clId="Web-{66ED9218-D5DF-4BBE-A858-8F712D61EEF8}" dt="2022-04-27T23:13:31.470" v="1154" actId="20577"/>
          <ac:spMkLst>
            <pc:docMk/>
            <pc:sldMk cId="4271285887" sldId="275"/>
            <ac:spMk id="2" creationId="{64849F3D-B4CD-E05D-FB2A-2AD90D426BA4}"/>
          </ac:spMkLst>
        </pc:spChg>
        <pc:spChg chg="mod">
          <ac:chgData name="Cantu, Barbara A" userId="S::bac148@txstate.edu::6880e974-3f18-4115-baf2-a2c87e91f0b0" providerId="AD" clId="Web-{66ED9218-D5DF-4BBE-A858-8F712D61EEF8}" dt="2022-04-27T23:00:48.431" v="1005" actId="20577"/>
          <ac:spMkLst>
            <pc:docMk/>
            <pc:sldMk cId="4271285887" sldId="275"/>
            <ac:spMk id="4" creationId="{334F9382-62E8-53BD-73F0-F343807E584C}"/>
          </ac:spMkLst>
        </pc:spChg>
        <pc:spChg chg="add del mod">
          <ac:chgData name="Cantu, Barbara A" userId="S::bac148@txstate.edu::6880e974-3f18-4115-baf2-a2c87e91f0b0" providerId="AD" clId="Web-{66ED9218-D5DF-4BBE-A858-8F712D61EEF8}" dt="2022-04-27T22:58:20.411" v="878"/>
          <ac:spMkLst>
            <pc:docMk/>
            <pc:sldMk cId="4271285887" sldId="275"/>
            <ac:spMk id="7" creationId="{9DEA5F55-221D-2537-4586-960859FC3DAD}"/>
          </ac:spMkLst>
        </pc:spChg>
        <pc:picChg chg="add mod">
          <ac:chgData name="Cantu, Barbara A" userId="S::bac148@txstate.edu::6880e974-3f18-4115-baf2-a2c87e91f0b0" providerId="AD" clId="Web-{66ED9218-D5DF-4BBE-A858-8F712D61EEF8}" dt="2022-04-27T23:06:28.645" v="1010" actId="1076"/>
          <ac:picMkLst>
            <pc:docMk/>
            <pc:sldMk cId="4271285887" sldId="275"/>
            <ac:picMk id="3" creationId="{764FC81B-BD1B-C3B8-845C-1CB9E87E837E}"/>
          </ac:picMkLst>
        </pc:picChg>
        <pc:picChg chg="del">
          <ac:chgData name="Cantu, Barbara A" userId="S::bac148@txstate.edu::6880e974-3f18-4115-baf2-a2c87e91f0b0" providerId="AD" clId="Web-{66ED9218-D5DF-4BBE-A858-8F712D61EEF8}" dt="2022-04-27T22:58:11.598" v="876"/>
          <ac:picMkLst>
            <pc:docMk/>
            <pc:sldMk cId="4271285887" sldId="275"/>
            <ac:picMk id="5" creationId="{89D2CE09-46C4-C623-93C3-27D47A5C3D6B}"/>
          </ac:picMkLst>
        </pc:picChg>
        <pc:picChg chg="add mod">
          <ac:chgData name="Cantu, Barbara A" userId="S::bac148@txstate.edu::6880e974-3f18-4115-baf2-a2c87e91f0b0" providerId="AD" clId="Web-{66ED9218-D5DF-4BBE-A858-8F712D61EEF8}" dt="2022-04-27T23:06:40.817" v="1013" actId="1076"/>
          <ac:picMkLst>
            <pc:docMk/>
            <pc:sldMk cId="4271285887" sldId="275"/>
            <ac:picMk id="8" creationId="{0361731D-0BE8-77A6-7036-46C8783E82E7}"/>
          </ac:picMkLst>
        </pc:picChg>
      </pc:sldChg>
      <pc:sldChg chg="new del">
        <pc:chgData name="Cantu, Barbara A" userId="S::bac148@txstate.edu::6880e974-3f18-4115-baf2-a2c87e91f0b0" providerId="AD" clId="Web-{66ED9218-D5DF-4BBE-A858-8F712D61EEF8}" dt="2022-04-27T23:04:59.111" v="1008"/>
        <pc:sldMkLst>
          <pc:docMk/>
          <pc:sldMk cId="46955268" sldId="276"/>
        </pc:sldMkLst>
      </pc:sldChg>
      <pc:sldChg chg="modSp new del">
        <pc:chgData name="Cantu, Barbara A" userId="S::bac148@txstate.edu::6880e974-3f18-4115-baf2-a2c87e91f0b0" providerId="AD" clId="Web-{66ED9218-D5DF-4BBE-A858-8F712D61EEF8}" dt="2022-04-27T22:58:44.240" v="880"/>
        <pc:sldMkLst>
          <pc:docMk/>
          <pc:sldMk cId="2504051237" sldId="276"/>
        </pc:sldMkLst>
        <pc:spChg chg="mod">
          <ac:chgData name="Cantu, Barbara A" userId="S::bac148@txstate.edu::6880e974-3f18-4115-baf2-a2c87e91f0b0" providerId="AD" clId="Web-{66ED9218-D5DF-4BBE-A858-8F712D61EEF8}" dt="2022-04-27T22:58:01.644" v="874" actId="20577"/>
          <ac:spMkLst>
            <pc:docMk/>
            <pc:sldMk cId="2504051237" sldId="276"/>
            <ac:spMk id="2" creationId="{FBD075EC-4028-4DBA-E55B-70158767A302}"/>
          </ac:spMkLst>
        </pc:spChg>
      </pc:sldChg>
      <pc:sldChg chg="addSp delSp modSp add replId">
        <pc:chgData name="Cantu, Barbara A" userId="S::bac148@txstate.edu::6880e974-3f18-4115-baf2-a2c87e91f0b0" providerId="AD" clId="Web-{66ED9218-D5DF-4BBE-A858-8F712D61EEF8}" dt="2022-04-27T23:13:33.924" v="1156" actId="20577"/>
        <pc:sldMkLst>
          <pc:docMk/>
          <pc:sldMk cId="1303606096" sldId="277"/>
        </pc:sldMkLst>
        <pc:spChg chg="mod">
          <ac:chgData name="Cantu, Barbara A" userId="S::bac148@txstate.edu::6880e974-3f18-4115-baf2-a2c87e91f0b0" providerId="AD" clId="Web-{66ED9218-D5DF-4BBE-A858-8F712D61EEF8}" dt="2022-04-27T23:13:33.924" v="1156" actId="20577"/>
          <ac:spMkLst>
            <pc:docMk/>
            <pc:sldMk cId="1303606096" sldId="277"/>
            <ac:spMk id="2" creationId="{9DD74EB5-3298-F70C-C2FB-79B47F1B67B7}"/>
          </ac:spMkLst>
        </pc:spChg>
        <pc:spChg chg="mod">
          <ac:chgData name="Cantu, Barbara A" userId="S::bac148@txstate.edu::6880e974-3f18-4115-baf2-a2c87e91f0b0" providerId="AD" clId="Web-{66ED9218-D5DF-4BBE-A858-8F712D61EEF8}" dt="2022-04-27T23:11:54.217" v="1143" actId="20577"/>
          <ac:spMkLst>
            <pc:docMk/>
            <pc:sldMk cId="1303606096" sldId="277"/>
            <ac:spMk id="4" creationId="{31F342D3-3EB3-2774-66DA-D8488D74B7AC}"/>
          </ac:spMkLst>
        </pc:spChg>
        <pc:picChg chg="del">
          <ac:chgData name="Cantu, Barbara A" userId="S::bac148@txstate.edu::6880e974-3f18-4115-baf2-a2c87e91f0b0" providerId="AD" clId="Web-{66ED9218-D5DF-4BBE-A858-8F712D61EEF8}" dt="2022-04-27T23:07:56.038" v="1015"/>
          <ac:picMkLst>
            <pc:docMk/>
            <pc:sldMk cId="1303606096" sldId="277"/>
            <ac:picMk id="3" creationId="{0DEFC7FB-4438-ABE9-06B5-7561E9BB7FA7}"/>
          </ac:picMkLst>
        </pc:picChg>
        <pc:picChg chg="add mod">
          <ac:chgData name="Cantu, Barbara A" userId="S::bac148@txstate.edu::6880e974-3f18-4115-baf2-a2c87e91f0b0" providerId="AD" clId="Web-{66ED9218-D5DF-4BBE-A858-8F712D61EEF8}" dt="2022-04-27T23:08:04.960" v="1018" actId="1076"/>
          <ac:picMkLst>
            <pc:docMk/>
            <pc:sldMk cId="1303606096" sldId="277"/>
            <ac:picMk id="5" creationId="{77BFA047-7CFA-A77B-5110-C8154CD4325D}"/>
          </ac:picMkLst>
        </pc:picChg>
        <pc:picChg chg="add mod">
          <ac:chgData name="Cantu, Barbara A" userId="S::bac148@txstate.edu::6880e974-3f18-4115-baf2-a2c87e91f0b0" providerId="AD" clId="Web-{66ED9218-D5DF-4BBE-A858-8F712D61EEF8}" dt="2022-04-27T23:09:41.963" v="1022" actId="1076"/>
          <ac:picMkLst>
            <pc:docMk/>
            <pc:sldMk cId="1303606096" sldId="277"/>
            <ac:picMk id="6" creationId="{A2BF5394-ACAC-DA1C-596D-B0ECD4C40FB6}"/>
          </ac:picMkLst>
        </pc:picChg>
      </pc:sldChg>
      <pc:sldChg chg="addSp delSp modSp new mod ord setBg modClrScheme chgLayout">
        <pc:chgData name="Cantu, Barbara A" userId="S::bac148@txstate.edu::6880e974-3f18-4115-baf2-a2c87e91f0b0" providerId="AD" clId="Web-{66ED9218-D5DF-4BBE-A858-8F712D61EEF8}" dt="2022-04-27T23:17:05.290" v="1159"/>
        <pc:sldMkLst>
          <pc:docMk/>
          <pc:sldMk cId="2266454175" sldId="278"/>
        </pc:sldMkLst>
        <pc:spChg chg="mod ord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2" creationId="{6DEA6F53-2F53-5B37-D92D-F4092E3A5E7F}"/>
          </ac:spMkLst>
        </pc:spChg>
        <pc:spChg chg="del">
          <ac:chgData name="Cantu, Barbara A" userId="S::bac148@txstate.edu::6880e974-3f18-4115-baf2-a2c87e91f0b0" providerId="AD" clId="Web-{66ED9218-D5DF-4BBE-A858-8F712D61EEF8}" dt="2022-04-27T23:12:28.234" v="1146"/>
          <ac:spMkLst>
            <pc:docMk/>
            <pc:sldMk cId="2266454175" sldId="278"/>
            <ac:spMk id="3" creationId="{983000EC-75C1-5784-99E3-C81A16A9BA77}"/>
          </ac:spMkLst>
        </pc:spChg>
        <pc:spChg chg="del">
          <ac:chgData name="Cantu, Barbara A" userId="S::bac148@txstate.edu::6880e974-3f18-4115-baf2-a2c87e91f0b0" providerId="AD" clId="Web-{66ED9218-D5DF-4BBE-A858-8F712D61EEF8}" dt="2022-04-27T23:12:28.234" v="1146"/>
          <ac:spMkLst>
            <pc:docMk/>
            <pc:sldMk cId="2266454175" sldId="278"/>
            <ac:spMk id="4" creationId="{2545D632-C40D-7FDC-1345-EEE8292CCFD2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7" creationId="{FFD48BC7-DC40-47DE-87EE-9F4B6ECB9ABB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9" creationId="{E502BBC7-2C76-46F3-BC24-5985BC13DB88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11" creationId="{C7F28D52-2A5F-4D23-81AE-7CB8B591C7AF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13" creationId="{3629484E-3792-4B3D-89AD-7C8A1ED0E0D4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8"/>
          <ac:spMkLst>
            <pc:docMk/>
            <pc:sldMk cId="2266454175" sldId="278"/>
            <ac:spMk id="18" creationId="{4522B21E-B2B9-4C72-9A71-C87EFD137480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8"/>
          <ac:spMkLst>
            <pc:docMk/>
            <pc:sldMk cId="2266454175" sldId="278"/>
            <ac:spMk id="20" creationId="{5EB7D2A2-F448-44D4-938C-DC84CBCB3B1E}"/>
          </ac:spMkLst>
        </pc:spChg>
        <pc:spChg chg="add del">
          <ac:chgData name="Cantu, Barbara A" userId="S::bac148@txstate.edu::6880e974-3f18-4115-baf2-a2c87e91f0b0" providerId="AD" clId="Web-{66ED9218-D5DF-4BBE-A858-8F712D61EEF8}" dt="2022-04-27T23:17:05.290" v="1158"/>
          <ac:spMkLst>
            <pc:docMk/>
            <pc:sldMk cId="2266454175" sldId="278"/>
            <ac:spMk id="22" creationId="{871AEA07-1E14-44B4-8E55-64EF049CD66F}"/>
          </ac:spMkLst>
        </pc:spChg>
        <pc:spChg chg="add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26" creationId="{1ACA2EA0-FFD3-42EC-9406-B595015ED96E}"/>
          </ac:spMkLst>
        </pc:spChg>
        <pc:spChg chg="add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27" creationId="{D5288BCE-665C-472A-8C43-664BCFA31E43}"/>
          </ac:spMkLst>
        </pc:spChg>
        <pc:spChg chg="add">
          <ac:chgData name="Cantu, Barbara A" userId="S::bac148@txstate.edu::6880e974-3f18-4115-baf2-a2c87e91f0b0" providerId="AD" clId="Web-{66ED9218-D5DF-4BBE-A858-8F712D61EEF8}" dt="2022-04-27T23:17:05.290" v="1159"/>
          <ac:spMkLst>
            <pc:docMk/>
            <pc:sldMk cId="2266454175" sldId="278"/>
            <ac:spMk id="28" creationId="{46C57131-53A7-4C1A-BEA8-25F06A06AD29}"/>
          </ac:spMkLst>
        </pc:spChg>
        <pc:cxnChg chg="add del">
          <ac:chgData name="Cantu, Barbara A" userId="S::bac148@txstate.edu::6880e974-3f18-4115-baf2-a2c87e91f0b0" providerId="AD" clId="Web-{66ED9218-D5DF-4BBE-A858-8F712D61EEF8}" dt="2022-04-27T23:17:05.290" v="1158"/>
          <ac:cxnSpMkLst>
            <pc:docMk/>
            <pc:sldMk cId="2266454175" sldId="278"/>
            <ac:cxnSpMk id="24" creationId="{F7C8EA93-3210-4C62-99E9-153C275E3A87}"/>
          </ac:cxnSpMkLst>
        </pc:cxnChg>
      </pc:sldChg>
      <pc:sldMasterChg chg="add del addSldLayout delSldLayout">
        <pc:chgData name="Cantu, Barbara A" userId="S::bac148@txstate.edu::6880e974-3f18-4115-baf2-a2c87e91f0b0" providerId="AD" clId="Web-{66ED9218-D5DF-4BBE-A858-8F712D61EEF8}" dt="2022-04-27T22:52:54.275" v="636"/>
        <pc:sldMasterMkLst>
          <pc:docMk/>
          <pc:sldMasterMk cId="2460954070" sldId="2147483660"/>
        </pc:sldMasterMkLst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66ED9218-D5DF-4BBE-A858-8F712D61EEF8}" dt="2022-04-27T22:52:54.275" v="636"/>
        <pc:sldMasterMkLst>
          <pc:docMk/>
          <pc:sldMasterMk cId="750539343" sldId="2147483672"/>
        </pc:sldMasterMkLst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277846015" sldId="2147483673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1287040553" sldId="2147483674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3588019038" sldId="2147483675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1320447110" sldId="2147483676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1300643134" sldId="2147483677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1198343362" sldId="2147483678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3146192928" sldId="2147483679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298192380" sldId="2147483680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829980075" sldId="2147483681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2604197039" sldId="2147483682"/>
          </pc:sldLayoutMkLst>
        </pc:sldLayoutChg>
        <pc:sldLayoutChg chg="add del mod replId">
          <pc:chgData name="Cantu, Barbara A" userId="S::bac148@txstate.edu::6880e974-3f18-4115-baf2-a2c87e91f0b0" providerId="AD" clId="Web-{66ED9218-D5DF-4BBE-A858-8F712D61EEF8}" dt="2022-04-27T22:52:54.275" v="636"/>
          <pc:sldLayoutMkLst>
            <pc:docMk/>
            <pc:sldMasterMk cId="750539343" sldId="2147483672"/>
            <pc:sldLayoutMk cId="139021720" sldId="2147483683"/>
          </pc:sldLayoutMkLst>
        </pc:sldLayoutChg>
      </pc:sldMasterChg>
    </pc:docChg>
  </pc:docChgLst>
  <pc:docChgLst>
    <pc:chgData name="Carandang, Andrea L" userId="S::alc258@txstate.edu::75f1e416-2a6a-4b3d-82ec-19b3e90709c9" providerId="AD" clId="Web-{97D4F08F-5D9C-4DAC-96C7-AB8ADE54DF9A}"/>
    <pc:docChg chg="modSld">
      <pc:chgData name="Carandang, Andrea L" userId="S::alc258@txstate.edu::75f1e416-2a6a-4b3d-82ec-19b3e90709c9" providerId="AD" clId="Web-{97D4F08F-5D9C-4DAC-96C7-AB8ADE54DF9A}" dt="2022-04-28T21:25:42.347" v="47" actId="20577"/>
      <pc:docMkLst>
        <pc:docMk/>
      </pc:docMkLst>
      <pc:sldChg chg="modSp">
        <pc:chgData name="Carandang, Andrea L" userId="S::alc258@txstate.edu::75f1e416-2a6a-4b3d-82ec-19b3e90709c9" providerId="AD" clId="Web-{97D4F08F-5D9C-4DAC-96C7-AB8ADE54DF9A}" dt="2022-04-28T21:25:42.347" v="47" actId="20577"/>
        <pc:sldMkLst>
          <pc:docMk/>
          <pc:sldMk cId="517322893" sldId="268"/>
        </pc:sldMkLst>
        <pc:spChg chg="mod">
          <ac:chgData name="Carandang, Andrea L" userId="S::alc258@txstate.edu::75f1e416-2a6a-4b3d-82ec-19b3e90709c9" providerId="AD" clId="Web-{97D4F08F-5D9C-4DAC-96C7-AB8ADE54DF9A}" dt="2022-04-28T21:25:42.347" v="47" actId="20577"/>
          <ac:spMkLst>
            <pc:docMk/>
            <pc:sldMk cId="517322893" sldId="268"/>
            <ac:spMk id="3" creationId="{A4056B3A-AABA-47A5-B195-834D7C7C5DCD}"/>
          </ac:spMkLst>
        </pc:spChg>
      </pc:sldChg>
    </pc:docChg>
  </pc:docChgLst>
  <pc:docChgLst>
    <pc:chgData name="Sama, John R" userId="4d6e0689-7061-4d41-99fc-27b5716b2984" providerId="ADAL" clId="{49CBC305-EAD2-41B3-A76E-8BCD1B7DA678}"/>
    <pc:docChg chg="custSel addSld delSld modSld sldOrd">
      <pc:chgData name="Sama, John R" userId="4d6e0689-7061-4d41-99fc-27b5716b2984" providerId="ADAL" clId="{49CBC305-EAD2-41B3-A76E-8BCD1B7DA678}" dt="2022-03-24T02:03:51.731" v="698" actId="20577"/>
      <pc:docMkLst>
        <pc:docMk/>
      </pc:docMkLst>
      <pc:sldChg chg="del">
        <pc:chgData name="Sama, John R" userId="4d6e0689-7061-4d41-99fc-27b5716b2984" providerId="ADAL" clId="{49CBC305-EAD2-41B3-A76E-8BCD1B7DA678}" dt="2022-03-24T02:02:13.184" v="634" actId="47"/>
        <pc:sldMkLst>
          <pc:docMk/>
          <pc:sldMk cId="1030014871" sldId="265"/>
        </pc:sldMkLst>
      </pc:sldChg>
      <pc:sldChg chg="modSp add mod ord">
        <pc:chgData name="Sama, John R" userId="4d6e0689-7061-4d41-99fc-27b5716b2984" providerId="ADAL" clId="{49CBC305-EAD2-41B3-A76E-8BCD1B7DA678}" dt="2022-03-24T02:03:51.731" v="698" actId="20577"/>
        <pc:sldMkLst>
          <pc:docMk/>
          <pc:sldMk cId="517322893" sldId="268"/>
        </pc:sldMkLst>
        <pc:spChg chg="mod">
          <ac:chgData name="Sama, John R" userId="4d6e0689-7061-4d41-99fc-27b5716b2984" providerId="ADAL" clId="{49CBC305-EAD2-41B3-A76E-8BCD1B7DA678}" dt="2022-03-24T01:55:17.661" v="14" actId="20577"/>
          <ac:spMkLst>
            <pc:docMk/>
            <pc:sldMk cId="517322893" sldId="268"/>
            <ac:spMk id="2" creationId="{2DFEEEF7-B6D1-401D-BAD0-222FECBE1D8E}"/>
          </ac:spMkLst>
        </pc:spChg>
        <pc:spChg chg="mod">
          <ac:chgData name="Sama, John R" userId="4d6e0689-7061-4d41-99fc-27b5716b2984" providerId="ADAL" clId="{49CBC305-EAD2-41B3-A76E-8BCD1B7DA678}" dt="2022-03-24T02:03:51.731" v="698" actId="20577"/>
          <ac:spMkLst>
            <pc:docMk/>
            <pc:sldMk cId="517322893" sldId="268"/>
            <ac:spMk id="3" creationId="{A4056B3A-AABA-47A5-B195-834D7C7C5DCD}"/>
          </ac:spMkLst>
        </pc:spChg>
      </pc:sldChg>
      <pc:sldChg chg="new del">
        <pc:chgData name="Sama, John R" userId="4d6e0689-7061-4d41-99fc-27b5716b2984" providerId="ADAL" clId="{49CBC305-EAD2-41B3-A76E-8BCD1B7DA678}" dt="2022-03-24T01:54:27.710" v="1" actId="47"/>
        <pc:sldMkLst>
          <pc:docMk/>
          <pc:sldMk cId="749908756" sldId="268"/>
        </pc:sldMkLst>
      </pc:sldChg>
    </pc:docChg>
  </pc:docChgLst>
  <pc:docChgLst>
    <pc:chgData name="Cantu, Barbara A" userId="S::bac148@txstate.edu::6880e974-3f18-4115-baf2-a2c87e91f0b0" providerId="AD" clId="Web-{0D5F0E19-5D60-4F97-B87A-C4AA63B8634C}"/>
    <pc:docChg chg="modSld">
      <pc:chgData name="Cantu, Barbara A" userId="S::bac148@txstate.edu::6880e974-3f18-4115-baf2-a2c87e91f0b0" providerId="AD" clId="Web-{0D5F0E19-5D60-4F97-B87A-C4AA63B8634C}" dt="2022-03-15T16:54:21.212" v="56" actId="1076"/>
      <pc:docMkLst>
        <pc:docMk/>
      </pc:docMkLst>
      <pc:sldChg chg="addSp delSp modSp">
        <pc:chgData name="Cantu, Barbara A" userId="S::bac148@txstate.edu::6880e974-3f18-4115-baf2-a2c87e91f0b0" providerId="AD" clId="Web-{0D5F0E19-5D60-4F97-B87A-C4AA63B8634C}" dt="2022-03-15T16:54:21.212" v="56" actId="1076"/>
        <pc:sldMkLst>
          <pc:docMk/>
          <pc:sldMk cId="3816255860" sldId="257"/>
        </pc:sldMkLst>
        <pc:spChg chg="mod">
          <ac:chgData name="Cantu, Barbara A" userId="S::bac148@txstate.edu::6880e974-3f18-4115-baf2-a2c87e91f0b0" providerId="AD" clId="Web-{0D5F0E19-5D60-4F97-B87A-C4AA63B8634C}" dt="2022-03-15T16:51:55.890" v="1" actId="20577"/>
          <ac:spMkLst>
            <pc:docMk/>
            <pc:sldMk cId="3816255860" sldId="257"/>
            <ac:spMk id="2" creationId="{23450AEE-C370-414D-AE74-4B1E90B541D8}"/>
          </ac:spMkLst>
        </pc:spChg>
        <pc:spChg chg="mod">
          <ac:chgData name="Cantu, Barbara A" userId="S::bac148@txstate.edu::6880e974-3f18-4115-baf2-a2c87e91f0b0" providerId="AD" clId="Web-{0D5F0E19-5D60-4F97-B87A-C4AA63B8634C}" dt="2022-03-15T16:54:18.102" v="55" actId="1076"/>
          <ac:spMkLst>
            <pc:docMk/>
            <pc:sldMk cId="3816255860" sldId="257"/>
            <ac:spMk id="3" creationId="{BF0CC581-8A9B-4E73-B607-4B65AAE1BFEC}"/>
          </ac:spMkLst>
        </pc:spChg>
        <pc:spChg chg="add del">
          <ac:chgData name="Cantu, Barbara A" userId="S::bac148@txstate.edu::6880e974-3f18-4115-baf2-a2c87e91f0b0" providerId="AD" clId="Web-{0D5F0E19-5D60-4F97-B87A-C4AA63B8634C}" dt="2022-03-15T16:53:44.303" v="47"/>
          <ac:spMkLst>
            <pc:docMk/>
            <pc:sldMk cId="3816255860" sldId="257"/>
            <ac:spMk id="4" creationId="{0C2AB4A1-101D-4703-A52C-2E8E12241B5B}"/>
          </ac:spMkLst>
        </pc:spChg>
        <pc:spChg chg="add del mod">
          <ac:chgData name="Cantu, Barbara A" userId="S::bac148@txstate.edu::6880e974-3f18-4115-baf2-a2c87e91f0b0" providerId="AD" clId="Web-{0D5F0E19-5D60-4F97-B87A-C4AA63B8634C}" dt="2022-03-15T16:53:22.536" v="46"/>
          <ac:spMkLst>
            <pc:docMk/>
            <pc:sldMk cId="3816255860" sldId="257"/>
            <ac:spMk id="5" creationId="{7824E1F1-5F6E-438F-98A9-D27763DDE15E}"/>
          </ac:spMkLst>
        </pc:spChg>
        <pc:spChg chg="add mod">
          <ac:chgData name="Cantu, Barbara A" userId="S::bac148@txstate.edu::6880e974-3f18-4115-baf2-a2c87e91f0b0" providerId="AD" clId="Web-{0D5F0E19-5D60-4F97-B87A-C4AA63B8634C}" dt="2022-03-15T16:54:07.570" v="52" actId="1076"/>
          <ac:spMkLst>
            <pc:docMk/>
            <pc:sldMk cId="3816255860" sldId="257"/>
            <ac:spMk id="9" creationId="{608648BD-7228-4CBE-B547-A61750F12D98}"/>
          </ac:spMkLst>
        </pc:spChg>
        <pc:picChg chg="add del mod ord">
          <ac:chgData name="Cantu, Barbara A" userId="S::bac148@txstate.edu::6880e974-3f18-4115-baf2-a2c87e91f0b0" providerId="AD" clId="Web-{0D5F0E19-5D60-4F97-B87A-C4AA63B8634C}" dt="2022-03-15T16:53:14.708" v="44"/>
          <ac:picMkLst>
            <pc:docMk/>
            <pc:sldMk cId="3816255860" sldId="257"/>
            <ac:picMk id="6" creationId="{E5F8926D-385C-45BB-A1E0-CDED3F9432B9}"/>
          </ac:picMkLst>
        </pc:picChg>
        <pc:picChg chg="add mod ord">
          <ac:chgData name="Cantu, Barbara A" userId="S::bac148@txstate.edu::6880e974-3f18-4115-baf2-a2c87e91f0b0" providerId="AD" clId="Web-{0D5F0E19-5D60-4F97-B87A-C4AA63B8634C}" dt="2022-03-15T16:54:21.212" v="56" actId="1076"/>
          <ac:picMkLst>
            <pc:docMk/>
            <pc:sldMk cId="3816255860" sldId="257"/>
            <ac:picMk id="7" creationId="{28AFEE83-EDF3-42FC-AB8E-DAEFC7B0F28D}"/>
          </ac:picMkLst>
        </pc:picChg>
      </pc:sldChg>
    </pc:docChg>
  </pc:docChgLst>
  <pc:docChgLst>
    <pc:chgData name="Carandang, Andrea L" userId="S::alc258@txstate.edu::75f1e416-2a6a-4b3d-82ec-19b3e90709c9" providerId="AD" clId="Web-{F47E7CF9-9353-4C5B-BB38-88E03288F5F1}"/>
    <pc:docChg chg="addSld delSld modSld">
      <pc:chgData name="Carandang, Andrea L" userId="S::alc258@txstate.edu::75f1e416-2a6a-4b3d-82ec-19b3e90709c9" providerId="AD" clId="Web-{F47E7CF9-9353-4C5B-BB38-88E03288F5F1}" dt="2022-03-24T16:55:33.380" v="27"/>
      <pc:docMkLst>
        <pc:docMk/>
      </pc:docMkLst>
      <pc:sldChg chg="modSp">
        <pc:chgData name="Carandang, Andrea L" userId="S::alc258@txstate.edu::75f1e416-2a6a-4b3d-82ec-19b3e90709c9" providerId="AD" clId="Web-{F47E7CF9-9353-4C5B-BB38-88E03288F5F1}" dt="2022-03-24T16:54:46.301" v="10" actId="20577"/>
        <pc:sldMkLst>
          <pc:docMk/>
          <pc:sldMk cId="244108958" sldId="267"/>
        </pc:sldMkLst>
        <pc:spChg chg="mod">
          <ac:chgData name="Carandang, Andrea L" userId="S::alc258@txstate.edu::75f1e416-2a6a-4b3d-82ec-19b3e90709c9" providerId="AD" clId="Web-{F47E7CF9-9353-4C5B-BB38-88E03288F5F1}" dt="2022-03-24T16:54:46.301" v="10" actId="20577"/>
          <ac:spMkLst>
            <pc:docMk/>
            <pc:sldMk cId="244108958" sldId="267"/>
            <ac:spMk id="2" creationId="{6DC12917-8AFC-30BE-7851-3BCCF1831440}"/>
          </ac:spMkLst>
        </pc:spChg>
      </pc:sldChg>
      <pc:sldChg chg="addSp delSp modSp new mod setBg">
        <pc:chgData name="Carandang, Andrea L" userId="S::alc258@txstate.edu::75f1e416-2a6a-4b3d-82ec-19b3e90709c9" providerId="AD" clId="Web-{F47E7CF9-9353-4C5B-BB38-88E03288F5F1}" dt="2022-03-24T16:55:33.380" v="27"/>
        <pc:sldMkLst>
          <pc:docMk/>
          <pc:sldMk cId="1474015278" sldId="269"/>
        </pc:sldMkLst>
        <pc:spChg chg="mod">
          <ac:chgData name="Carandang, Andrea L" userId="S::alc258@txstate.edu::75f1e416-2a6a-4b3d-82ec-19b3e90709c9" providerId="AD" clId="Web-{F47E7CF9-9353-4C5B-BB38-88E03288F5F1}" dt="2022-03-24T16:55:33.380" v="27"/>
          <ac:spMkLst>
            <pc:docMk/>
            <pc:sldMk cId="1474015278" sldId="269"/>
            <ac:spMk id="2" creationId="{AB87D5EA-18CE-2071-F5B6-284117E9FA5E}"/>
          </ac:spMkLst>
        </pc:spChg>
        <pc:spChg chg="mod">
          <ac:chgData name="Carandang, Andrea L" userId="S::alc258@txstate.edu::75f1e416-2a6a-4b3d-82ec-19b3e90709c9" providerId="AD" clId="Web-{F47E7CF9-9353-4C5B-BB38-88E03288F5F1}" dt="2022-03-24T16:55:33.380" v="27"/>
          <ac:spMkLst>
            <pc:docMk/>
            <pc:sldMk cId="1474015278" sldId="269"/>
            <ac:spMk id="3" creationId="{59CA7F37-A07F-102E-35F8-2372581F4F88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16.067" v="24"/>
          <ac:spMkLst>
            <pc:docMk/>
            <pc:sldMk cId="1474015278" sldId="269"/>
            <ac:spMk id="8" creationId="{907EF6B7-1338-4443-8C46-6A318D952DFD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16.067" v="24"/>
          <ac:spMkLst>
            <pc:docMk/>
            <pc:sldMk cId="1474015278" sldId="269"/>
            <ac:spMk id="10" creationId="{DAAE4CDD-124C-4DCF-9584-B6033B545DD5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16.067" v="24"/>
          <ac:spMkLst>
            <pc:docMk/>
            <pc:sldMk cId="1474015278" sldId="269"/>
            <ac:spMk id="12" creationId="{081E4A58-353D-44AE-B2FC-2A74E2E400F7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33.380" v="26"/>
          <ac:spMkLst>
            <pc:docMk/>
            <pc:sldMk cId="1474015278" sldId="269"/>
            <ac:spMk id="14" creationId="{FA23A907-97FB-4A8F-880A-DD77401C4296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33.380" v="26"/>
          <ac:spMkLst>
            <pc:docMk/>
            <pc:sldMk cId="1474015278" sldId="269"/>
            <ac:spMk id="15" creationId="{C2554CA6-288E-4202-BC52-2E5A8F0C0AED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33.380" v="26"/>
          <ac:spMkLst>
            <pc:docMk/>
            <pc:sldMk cId="1474015278" sldId="269"/>
            <ac:spMk id="16" creationId="{B10BB131-AC8E-4A8E-A5D1-36260F720C3B}"/>
          </ac:spMkLst>
        </pc:spChg>
        <pc:spChg chg="add del">
          <ac:chgData name="Carandang, Andrea L" userId="S::alc258@txstate.edu::75f1e416-2a6a-4b3d-82ec-19b3e90709c9" providerId="AD" clId="Web-{F47E7CF9-9353-4C5B-BB38-88E03288F5F1}" dt="2022-03-24T16:55:33.380" v="26"/>
          <ac:spMkLst>
            <pc:docMk/>
            <pc:sldMk cId="1474015278" sldId="269"/>
            <ac:spMk id="17" creationId="{5B7778FC-632E-4DCA-A7CB-0D7731CCF970}"/>
          </ac:spMkLst>
        </pc:spChg>
        <pc:spChg chg="add">
          <ac:chgData name="Carandang, Andrea L" userId="S::alc258@txstate.edu::75f1e416-2a6a-4b3d-82ec-19b3e90709c9" providerId="AD" clId="Web-{F47E7CF9-9353-4C5B-BB38-88E03288F5F1}" dt="2022-03-24T16:55:33.380" v="27"/>
          <ac:spMkLst>
            <pc:docMk/>
            <pc:sldMk cId="1474015278" sldId="269"/>
            <ac:spMk id="19" creationId="{907EF6B7-1338-4443-8C46-6A318D952DFD}"/>
          </ac:spMkLst>
        </pc:spChg>
        <pc:spChg chg="add">
          <ac:chgData name="Carandang, Andrea L" userId="S::alc258@txstate.edu::75f1e416-2a6a-4b3d-82ec-19b3e90709c9" providerId="AD" clId="Web-{F47E7CF9-9353-4C5B-BB38-88E03288F5F1}" dt="2022-03-24T16:55:33.380" v="27"/>
          <ac:spMkLst>
            <pc:docMk/>
            <pc:sldMk cId="1474015278" sldId="269"/>
            <ac:spMk id="20" creationId="{DAAE4CDD-124C-4DCF-9584-B6033B545DD5}"/>
          </ac:spMkLst>
        </pc:spChg>
        <pc:spChg chg="add">
          <ac:chgData name="Carandang, Andrea L" userId="S::alc258@txstate.edu::75f1e416-2a6a-4b3d-82ec-19b3e90709c9" providerId="AD" clId="Web-{F47E7CF9-9353-4C5B-BB38-88E03288F5F1}" dt="2022-03-24T16:55:33.380" v="27"/>
          <ac:spMkLst>
            <pc:docMk/>
            <pc:sldMk cId="1474015278" sldId="269"/>
            <ac:spMk id="21" creationId="{081E4A58-353D-44AE-B2FC-2A74E2E400F7}"/>
          </ac:spMkLst>
        </pc:spChg>
      </pc:sldChg>
      <pc:sldChg chg="new del">
        <pc:chgData name="Carandang, Andrea L" userId="S::alc258@txstate.edu::75f1e416-2a6a-4b3d-82ec-19b3e90709c9" providerId="AD" clId="Web-{F47E7CF9-9353-4C5B-BB38-88E03288F5F1}" dt="2022-03-24T16:54:32.800" v="1"/>
        <pc:sldMkLst>
          <pc:docMk/>
          <pc:sldMk cId="1775614990" sldId="269"/>
        </pc:sldMkLst>
      </pc:sldChg>
    </pc:docChg>
  </pc:docChgLst>
  <pc:docChgLst>
    <pc:chgData name="Cantu, Barbara A" userId="S::bac148@txstate.edu::6880e974-3f18-4115-baf2-a2c87e91f0b0" providerId="AD" clId="Web-{B75D63CC-67AF-49F8-A30C-DDBD3830AEA0}"/>
    <pc:docChg chg="modSld">
      <pc:chgData name="Cantu, Barbara A" userId="S::bac148@txstate.edu::6880e974-3f18-4115-baf2-a2c87e91f0b0" providerId="AD" clId="Web-{B75D63CC-67AF-49F8-A30C-DDBD3830AEA0}" dt="2022-03-24T20:32:36.586" v="1" actId="20577"/>
      <pc:docMkLst>
        <pc:docMk/>
      </pc:docMkLst>
      <pc:sldChg chg="modSp">
        <pc:chgData name="Cantu, Barbara A" userId="S::bac148@txstate.edu::6880e974-3f18-4115-baf2-a2c87e91f0b0" providerId="AD" clId="Web-{B75D63CC-67AF-49F8-A30C-DDBD3830AEA0}" dt="2022-03-24T20:32:36.586" v="1" actId="20577"/>
        <pc:sldMkLst>
          <pc:docMk/>
          <pc:sldMk cId="3816255860" sldId="257"/>
        </pc:sldMkLst>
        <pc:spChg chg="mod">
          <ac:chgData name="Cantu, Barbara A" userId="S::bac148@txstate.edu::6880e974-3f18-4115-baf2-a2c87e91f0b0" providerId="AD" clId="Web-{B75D63CC-67AF-49F8-A30C-DDBD3830AEA0}" dt="2022-03-24T20:32:36.586" v="1" actId="20577"/>
          <ac:spMkLst>
            <pc:docMk/>
            <pc:sldMk cId="3816255860" sldId="257"/>
            <ac:spMk id="9" creationId="{608648BD-7228-4CBE-B547-A61750F12D98}"/>
          </ac:spMkLst>
        </pc:spChg>
      </pc:sldChg>
    </pc:docChg>
  </pc:docChgLst>
  <pc:docChgLst>
    <pc:chgData name="Cantu, Barbara A" userId="S::bac148@txstate.edu::6880e974-3f18-4115-baf2-a2c87e91f0b0" providerId="AD" clId="Web-{A3A89978-FB1F-46E3-AF61-C8BB9DD31DF1}"/>
    <pc:docChg chg="modSld">
      <pc:chgData name="Cantu, Barbara A" userId="S::bac148@txstate.edu::6880e974-3f18-4115-baf2-a2c87e91f0b0" providerId="AD" clId="Web-{A3A89978-FB1F-46E3-AF61-C8BB9DD31DF1}" dt="2022-03-23T05:02:01.009" v="6" actId="20577"/>
      <pc:docMkLst>
        <pc:docMk/>
      </pc:docMkLst>
      <pc:sldChg chg="addSp delSp modSp">
        <pc:chgData name="Cantu, Barbara A" userId="S::bac148@txstate.edu::6880e974-3f18-4115-baf2-a2c87e91f0b0" providerId="AD" clId="Web-{A3A89978-FB1F-46E3-AF61-C8BB9DD31DF1}" dt="2022-03-23T05:02:01.009" v="6" actId="20577"/>
        <pc:sldMkLst>
          <pc:docMk/>
          <pc:sldMk cId="2379787157" sldId="262"/>
        </pc:sldMkLst>
        <pc:spChg chg="mod">
          <ac:chgData name="Cantu, Barbara A" userId="S::bac148@txstate.edu::6880e974-3f18-4115-baf2-a2c87e91f0b0" providerId="AD" clId="Web-{A3A89978-FB1F-46E3-AF61-C8BB9DD31DF1}" dt="2022-03-23T05:01:11.539" v="0"/>
          <ac:spMkLst>
            <pc:docMk/>
            <pc:sldMk cId="2379787157" sldId="262"/>
            <ac:spMk id="2" creationId="{132EEBB2-F07D-4EDD-BBA8-634BDDEC4955}"/>
          </ac:spMkLst>
        </pc:spChg>
        <pc:spChg chg="del">
          <ac:chgData name="Cantu, Barbara A" userId="S::bac148@txstate.edu::6880e974-3f18-4115-baf2-a2c87e91f0b0" providerId="AD" clId="Web-{A3A89978-FB1F-46E3-AF61-C8BB9DD31DF1}" dt="2022-03-23T05:01:11.539" v="0"/>
          <ac:spMkLst>
            <pc:docMk/>
            <pc:sldMk cId="2379787157" sldId="262"/>
            <ac:spMk id="34" creationId="{3AD318CC-E2A8-4E27-9548-A047A78999B1}"/>
          </ac:spMkLst>
        </pc:spChg>
        <pc:spChg chg="del">
          <ac:chgData name="Cantu, Barbara A" userId="S::bac148@txstate.edu::6880e974-3f18-4115-baf2-a2c87e91f0b0" providerId="AD" clId="Web-{A3A89978-FB1F-46E3-AF61-C8BB9DD31DF1}" dt="2022-03-23T05:01:11.539" v="0"/>
          <ac:spMkLst>
            <pc:docMk/>
            <pc:sldMk cId="2379787157" sldId="262"/>
            <ac:spMk id="37" creationId="{2C1BBA94-3F40-40AA-8BB9-E69E25E537C1}"/>
          </ac:spMkLst>
        </pc:spChg>
        <pc:spChg chg="mod">
          <ac:chgData name="Cantu, Barbara A" userId="S::bac148@txstate.edu::6880e974-3f18-4115-baf2-a2c87e91f0b0" providerId="AD" clId="Web-{A3A89978-FB1F-46E3-AF61-C8BB9DD31DF1}" dt="2022-03-23T05:02:01.009" v="6" actId="20577"/>
          <ac:spMkLst>
            <pc:docMk/>
            <pc:sldMk cId="2379787157" sldId="262"/>
            <ac:spMk id="38" creationId="{4500A59D-57B0-469A-B1B9-75A45EAF5811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11.539" v="0"/>
          <ac:spMkLst>
            <pc:docMk/>
            <pc:sldMk cId="2379787157" sldId="262"/>
            <ac:spMk id="43" creationId="{907EF6B7-1338-4443-8C46-6A318D952DFD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11.539" v="0"/>
          <ac:spMkLst>
            <pc:docMk/>
            <pc:sldMk cId="2379787157" sldId="262"/>
            <ac:spMk id="45" creationId="{DAAE4CDD-124C-4DCF-9584-B6033B545DD5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11.539" v="0"/>
          <ac:spMkLst>
            <pc:docMk/>
            <pc:sldMk cId="2379787157" sldId="262"/>
            <ac:spMk id="47" creationId="{081E4A58-353D-44AE-B2FC-2A74E2E400F7}"/>
          </ac:spMkLst>
        </pc:spChg>
        <pc:grpChg chg="del">
          <ac:chgData name="Cantu, Barbara A" userId="S::bac148@txstate.edu::6880e974-3f18-4115-baf2-a2c87e91f0b0" providerId="AD" clId="Web-{A3A89978-FB1F-46E3-AF61-C8BB9DD31DF1}" dt="2022-03-23T05:01:11.539" v="0"/>
          <ac:grpSpMkLst>
            <pc:docMk/>
            <pc:sldMk cId="2379787157" sldId="262"/>
            <ac:grpSpMk id="35" creationId="{B14B560F-9DD7-4302-A60B-EBD3EF59B073}"/>
          </ac:grpSpMkLst>
        </pc:grpChg>
      </pc:sldChg>
      <pc:sldChg chg="addSp delSp modSp">
        <pc:chgData name="Cantu, Barbara A" userId="S::bac148@txstate.edu::6880e974-3f18-4115-baf2-a2c87e91f0b0" providerId="AD" clId="Web-{A3A89978-FB1F-46E3-AF61-C8BB9DD31DF1}" dt="2022-03-23T05:01:24.164" v="1"/>
        <pc:sldMkLst>
          <pc:docMk/>
          <pc:sldMk cId="4144878015" sldId="263"/>
        </pc:sldMkLst>
        <pc:spChg chg="mo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2" creationId="{0AB4E94A-5DE1-4E19-80E1-AAEE2BE7416E}"/>
          </ac:spMkLst>
        </pc:spChg>
        <pc:spChg chg="mo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3" creationId="{517DE68D-46D0-43F3-B99C-C03F53946CC3}"/>
          </ac:spMkLst>
        </pc:spChg>
        <pc:spChg chg="del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29" creationId="{B6CDA21F-E7AF-4C75-8395-33F58D5B0E45}"/>
          </ac:spMkLst>
        </pc:spChg>
        <pc:spChg chg="del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32" creationId="{D5B0017B-2ECA-49AF-B397-DC140825DF8D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38" creationId="{1709F1D5-B0F1-4714-A239-E5B61C161915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40" creationId="{228FB460-D3FF-4440-A020-05982A09E517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42" creationId="{14847E93-7DC1-4D4B-8829-B19AA7137C50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44" creationId="{5566D6E1-03A1-4D73-A4E0-35D74D568A04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46" creationId="{9F835A99-04AC-494A-A572-AFE8413CC938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48" creationId="{7B786209-1B0B-4CA9-9BDD-F7327066A84D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50" creationId="{2D2964BB-484D-45AE-AD66-D407D0629652}"/>
          </ac:spMkLst>
        </pc:spChg>
        <pc:spChg chg="add">
          <ac:chgData name="Cantu, Barbara A" userId="S::bac148@txstate.edu::6880e974-3f18-4115-baf2-a2c87e91f0b0" providerId="AD" clId="Web-{A3A89978-FB1F-46E3-AF61-C8BB9DD31DF1}" dt="2022-03-23T05:01:24.164" v="1"/>
          <ac:spMkLst>
            <pc:docMk/>
            <pc:sldMk cId="4144878015" sldId="263"/>
            <ac:spMk id="152" creationId="{6691AC69-A76E-4DAB-B565-468B6B87ACF3}"/>
          </ac:spMkLst>
        </pc:spChg>
        <pc:grpChg chg="del">
          <ac:chgData name="Cantu, Barbara A" userId="S::bac148@txstate.edu::6880e974-3f18-4115-baf2-a2c87e91f0b0" providerId="AD" clId="Web-{A3A89978-FB1F-46E3-AF61-C8BB9DD31DF1}" dt="2022-03-23T05:01:24.164" v="1"/>
          <ac:grpSpMkLst>
            <pc:docMk/>
            <pc:sldMk cId="4144878015" sldId="263"/>
            <ac:grpSpMk id="130" creationId="{AE1C45F0-260A-458C-96ED-C1F6D2151219}"/>
          </ac:grpSpMkLst>
        </pc:grpChg>
        <pc:cxnChg chg="del">
          <ac:chgData name="Cantu, Barbara A" userId="S::bac148@txstate.edu::6880e974-3f18-4115-baf2-a2c87e91f0b0" providerId="AD" clId="Web-{A3A89978-FB1F-46E3-AF61-C8BB9DD31DF1}" dt="2022-03-23T05:01:24.164" v="1"/>
          <ac:cxnSpMkLst>
            <pc:docMk/>
            <pc:sldMk cId="4144878015" sldId="263"/>
            <ac:cxnSpMk id="133" creationId="{6CF1BAF6-AD41-4082-B212-8A1F9A2E8779}"/>
          </ac:cxnSpMkLst>
        </pc:cxnChg>
      </pc:sldChg>
    </pc:docChg>
  </pc:docChgLst>
  <pc:docChgLst>
    <pc:chgData name="Carandang, Andrea L" userId="S::alc258@txstate.edu::75f1e416-2a6a-4b3d-82ec-19b3e90709c9" providerId="AD" clId="Web-{919C7D19-07BC-4293-B0C6-FC5A6EFCF5B9}"/>
    <pc:docChg chg="addSld modSld">
      <pc:chgData name="Carandang, Andrea L" userId="S::alc258@txstate.edu::75f1e416-2a6a-4b3d-82ec-19b3e90709c9" providerId="AD" clId="Web-{919C7D19-07BC-4293-B0C6-FC5A6EFCF5B9}" dt="2022-03-21T16:03:13.670" v="314" actId="20577"/>
      <pc:docMkLst>
        <pc:docMk/>
      </pc:docMkLst>
      <pc:sldChg chg="addSp delSp modSp mod setBg">
        <pc:chgData name="Carandang, Andrea L" userId="S::alc258@txstate.edu::75f1e416-2a6a-4b3d-82ec-19b3e90709c9" providerId="AD" clId="Web-{919C7D19-07BC-4293-B0C6-FC5A6EFCF5B9}" dt="2022-03-21T15:44:45.342" v="113" actId="20577"/>
        <pc:sldMkLst>
          <pc:docMk/>
          <pc:sldMk cId="2379787157" sldId="262"/>
        </pc:sldMkLst>
        <pc:spChg chg="mod">
          <ac:chgData name="Carandang, Andrea L" userId="S::alc258@txstate.edu::75f1e416-2a6a-4b3d-82ec-19b3e90709c9" providerId="AD" clId="Web-{919C7D19-07BC-4293-B0C6-FC5A6EFCF5B9}" dt="2022-03-21T15:43:19.402" v="99"/>
          <ac:spMkLst>
            <pc:docMk/>
            <pc:sldMk cId="2379787157" sldId="262"/>
            <ac:spMk id="2" creationId="{132EEBB2-F07D-4EDD-BBA8-634BDDEC4955}"/>
          </ac:spMkLst>
        </pc:spChg>
        <pc:spChg chg="add del mod">
          <ac:chgData name="Carandang, Andrea L" userId="S::alc258@txstate.edu::75f1e416-2a6a-4b3d-82ec-19b3e90709c9" providerId="AD" clId="Web-{919C7D19-07BC-4293-B0C6-FC5A6EFCF5B9}" dt="2022-03-21T15:43:19.402" v="99"/>
          <ac:spMkLst>
            <pc:docMk/>
            <pc:sldMk cId="2379787157" sldId="262"/>
            <ac:spMk id="3" creationId="{4500A59D-57B0-469A-B1B9-75A45EAF581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2:52.448" v="92"/>
          <ac:spMkLst>
            <pc:docMk/>
            <pc:sldMk cId="2379787157" sldId="262"/>
            <ac:spMk id="7" creationId="{4500A59D-57B0-469A-B1B9-75A45EAF581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2:52.448" v="92"/>
          <ac:spMkLst>
            <pc:docMk/>
            <pc:sldMk cId="2379787157" sldId="262"/>
            <ac:spMk id="8" creationId="{1BB867FF-FC45-48F7-8104-F89BE54909F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2:52.448" v="92"/>
          <ac:spMkLst>
            <pc:docMk/>
            <pc:sldMk cId="2379787157" sldId="262"/>
            <ac:spMk id="10" creationId="{8BB56887-D0D5-4F0C-9E19-7247EB83C8B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2:52.448" v="92"/>
          <ac:spMkLst>
            <pc:docMk/>
            <pc:sldMk cId="2379787157" sldId="262"/>
            <ac:spMk id="12" creationId="{081E4A58-353D-44AE-B2FC-2A74E2E400F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05.011" v="94"/>
          <ac:spMkLst>
            <pc:docMk/>
            <pc:sldMk cId="2379787157" sldId="262"/>
            <ac:spMk id="14" creationId="{907EF6B7-1338-4443-8C46-6A318D952DF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05.011" v="94"/>
          <ac:spMkLst>
            <pc:docMk/>
            <pc:sldMk cId="2379787157" sldId="262"/>
            <ac:spMk id="15" creationId="{DAAE4CDD-124C-4DCF-9584-B6033B545DD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05.011" v="94"/>
          <ac:spMkLst>
            <pc:docMk/>
            <pc:sldMk cId="2379787157" sldId="262"/>
            <ac:spMk id="16" creationId="{081E4A58-353D-44AE-B2FC-2A74E2E400F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05.011" v="94"/>
          <ac:spMkLst>
            <pc:docMk/>
            <pc:sldMk cId="2379787157" sldId="262"/>
            <ac:spMk id="17" creationId="{4500A59D-57B0-469A-B1B9-75A45EAF581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19" creationId="{F837543A-6020-4505-A233-C9DB4BF7401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0" creationId="{88853921-7BC9-4BDE-ACAB-133C683C82D6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1" creationId="{35B16301-FB18-48BA-A6DD-C37CAF6F9A18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2" creationId="{09192968-3AE7-4470-A61C-97294BB9273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3" creationId="{4500A59D-57B0-469A-B1B9-75A45EAF581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4" creationId="{3AB72E55-43E4-4356-BFE8-E2102CB0B50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5" creationId="{C3C0D90E-074A-4F52-9B11-B52BEF4BCBE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6" creationId="{CABBD4C1-E6F8-46F6-8152-A8A97490BF4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3.089" v="96"/>
          <ac:spMkLst>
            <pc:docMk/>
            <pc:sldMk cId="2379787157" sldId="262"/>
            <ac:spMk id="27" creationId="{83BA5EF5-1FE9-4BF9-83BB-269BCDDF6156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9.402" v="98"/>
          <ac:spMkLst>
            <pc:docMk/>
            <pc:sldMk cId="2379787157" sldId="262"/>
            <ac:spMk id="29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9.402" v="98"/>
          <ac:spMkLst>
            <pc:docMk/>
            <pc:sldMk cId="2379787157" sldId="262"/>
            <ac:spMk id="30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9.402" v="98"/>
          <ac:spMkLst>
            <pc:docMk/>
            <pc:sldMk cId="2379787157" sldId="262"/>
            <ac:spMk id="31" creationId="{7F488E8B-4E1E-4402-8935-D4E6C02615C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3:19.402" v="98"/>
          <ac:spMkLst>
            <pc:docMk/>
            <pc:sldMk cId="2379787157" sldId="262"/>
            <ac:spMk id="32" creationId="{4500A59D-57B0-469A-B1B9-75A45EAF5811}"/>
          </ac:spMkLst>
        </pc:spChg>
        <pc:spChg chg="add">
          <ac:chgData name="Carandang, Andrea L" userId="S::alc258@txstate.edu::75f1e416-2a6a-4b3d-82ec-19b3e90709c9" providerId="AD" clId="Web-{919C7D19-07BC-4293-B0C6-FC5A6EFCF5B9}" dt="2022-03-21T15:43:19.402" v="99"/>
          <ac:spMkLst>
            <pc:docMk/>
            <pc:sldMk cId="2379787157" sldId="262"/>
            <ac:spMk id="34" creationId="{3AD318CC-E2A8-4E27-9548-A047A78999B1}"/>
          </ac:spMkLst>
        </pc:spChg>
        <pc:spChg chg="add">
          <ac:chgData name="Carandang, Andrea L" userId="S::alc258@txstate.edu::75f1e416-2a6a-4b3d-82ec-19b3e90709c9" providerId="AD" clId="Web-{919C7D19-07BC-4293-B0C6-FC5A6EFCF5B9}" dt="2022-03-21T15:43:19.402" v="99"/>
          <ac:spMkLst>
            <pc:docMk/>
            <pc:sldMk cId="2379787157" sldId="262"/>
            <ac:spMk id="37" creationId="{2C1BBA94-3F40-40AA-8BB9-E69E25E537C1}"/>
          </ac:spMkLst>
        </pc:spChg>
        <pc:spChg chg="add mod">
          <ac:chgData name="Carandang, Andrea L" userId="S::alc258@txstate.edu::75f1e416-2a6a-4b3d-82ec-19b3e90709c9" providerId="AD" clId="Web-{919C7D19-07BC-4293-B0C6-FC5A6EFCF5B9}" dt="2022-03-21T15:44:45.342" v="113" actId="20577"/>
          <ac:spMkLst>
            <pc:docMk/>
            <pc:sldMk cId="2379787157" sldId="262"/>
            <ac:spMk id="38" creationId="{4500A59D-57B0-469A-B1B9-75A45EAF5811}"/>
          </ac:spMkLst>
        </pc:spChg>
        <pc:grpChg chg="add">
          <ac:chgData name="Carandang, Andrea L" userId="S::alc258@txstate.edu::75f1e416-2a6a-4b3d-82ec-19b3e90709c9" providerId="AD" clId="Web-{919C7D19-07BC-4293-B0C6-FC5A6EFCF5B9}" dt="2022-03-21T15:43:19.402" v="99"/>
          <ac:grpSpMkLst>
            <pc:docMk/>
            <pc:sldMk cId="2379787157" sldId="262"/>
            <ac:grpSpMk id="35" creationId="{B14B560F-9DD7-4302-A60B-EBD3EF59B073}"/>
          </ac:grpSpMkLst>
        </pc:grpChg>
        <pc:graphicFrameChg chg="add del">
          <ac:chgData name="Carandang, Andrea L" userId="S::alc258@txstate.edu::75f1e416-2a6a-4b3d-82ec-19b3e90709c9" providerId="AD" clId="Web-{919C7D19-07BC-4293-B0C6-FC5A6EFCF5B9}" dt="2022-03-21T15:42:47.714" v="90"/>
          <ac:graphicFrameMkLst>
            <pc:docMk/>
            <pc:sldMk cId="2379787157" sldId="262"/>
            <ac:graphicFrameMk id="5" creationId="{755F381A-47E8-CB55-6CB2-37AC908DD85E}"/>
          </ac:graphicFrameMkLst>
        </pc:graphicFrameChg>
        <pc:cxnChg chg="add del">
          <ac:chgData name="Carandang, Andrea L" userId="S::alc258@txstate.edu::75f1e416-2a6a-4b3d-82ec-19b3e90709c9" providerId="AD" clId="Web-{919C7D19-07BC-4293-B0C6-FC5A6EFCF5B9}" dt="2022-03-21T15:43:13.089" v="96"/>
          <ac:cxnSpMkLst>
            <pc:docMk/>
            <pc:sldMk cId="2379787157" sldId="262"/>
            <ac:cxnSpMk id="18" creationId="{4B3BCACB-5880-460B-9606-8C433A9AF99D}"/>
          </ac:cxnSpMkLst>
        </pc:cxnChg>
      </pc:sldChg>
      <pc:sldChg chg="addSp delSp modSp new mod setBg">
        <pc:chgData name="Carandang, Andrea L" userId="S::alc258@txstate.edu::75f1e416-2a6a-4b3d-82ec-19b3e90709c9" providerId="AD" clId="Web-{919C7D19-07BC-4293-B0C6-FC5A6EFCF5B9}" dt="2022-03-21T16:03:13.670" v="314" actId="20577"/>
        <pc:sldMkLst>
          <pc:docMk/>
          <pc:sldMk cId="4144878015" sldId="263"/>
        </pc:sldMkLst>
        <pc:spChg chg="mod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2" creationId="{0AB4E94A-5DE1-4E19-80E1-AAEE2BE7416E}"/>
          </ac:spMkLst>
        </pc:spChg>
        <pc:spChg chg="mod">
          <ac:chgData name="Carandang, Andrea L" userId="S::alc258@txstate.edu::75f1e416-2a6a-4b3d-82ec-19b3e90709c9" providerId="AD" clId="Web-{919C7D19-07BC-4293-B0C6-FC5A6EFCF5B9}" dt="2022-03-21T16:03:13.670" v="314" actId="20577"/>
          <ac:spMkLst>
            <pc:docMk/>
            <pc:sldMk cId="4144878015" sldId="263"/>
            <ac:spMk id="3" creationId="{517DE68D-46D0-43F3-B99C-C03F53946CC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8:59.099" v="226"/>
          <ac:spMkLst>
            <pc:docMk/>
            <pc:sldMk cId="4144878015" sldId="263"/>
            <ac:spMk id="8" creationId="{B6CDA21F-E7AF-4C75-8395-33F58D5B0E4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52.695" v="234"/>
          <ac:spMkLst>
            <pc:docMk/>
            <pc:sldMk cId="4144878015" sldId="263"/>
            <ac:spMk id="12" creationId="{5B7778FC-632E-4DCA-A7CB-0D7731CCF970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03.740" v="228"/>
          <ac:spMkLst>
            <pc:docMk/>
            <pc:sldMk cId="4144878015" sldId="263"/>
            <ac:spMk id="14" creationId="{81E140AE-0ABF-47C8-BF32-7D2F0CF2BA44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8:59.099" v="226"/>
          <ac:spMkLst>
            <pc:docMk/>
            <pc:sldMk cId="4144878015" sldId="263"/>
            <ac:spMk id="15" creationId="{D5B0017B-2ECA-49AF-B397-DC140825DF8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03.740" v="228"/>
          <ac:spMkLst>
            <pc:docMk/>
            <pc:sldMk cId="4144878015" sldId="263"/>
            <ac:spMk id="16" creationId="{CBC4F608-B4B8-48C3-9572-C0F061B1CD99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03.740" v="228"/>
          <ac:spMkLst>
            <pc:docMk/>
            <pc:sldMk cId="4144878015" sldId="263"/>
            <ac:spMk id="19" creationId="{8B9AA7C6-5E5A-498E-A6DF-A943376E09BC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06.053" v="230"/>
          <ac:spMkLst>
            <pc:docMk/>
            <pc:sldMk cId="4144878015" sldId="263"/>
            <ac:spMk id="22" creationId="{4DA718D0-4865-4629-8134-44F68D41D574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06.053" v="230"/>
          <ac:spMkLst>
            <pc:docMk/>
            <pc:sldMk cId="4144878015" sldId="263"/>
            <ac:spMk id="24" creationId="{CBC4F608-B4B8-48C3-9572-C0F061B1CD99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11.834" v="232"/>
          <ac:spMkLst>
            <pc:docMk/>
            <pc:sldMk cId="4144878015" sldId="263"/>
            <ac:spMk id="26" creationId="{DBF61EA3-B236-439E-9C0B-340980D56BEE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11.834" v="232"/>
          <ac:spMkLst>
            <pc:docMk/>
            <pc:sldMk cId="4144878015" sldId="263"/>
            <ac:spMk id="28" creationId="{E659831F-0D9A-4C63-9EBB-8435B85A440F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52.695" v="234"/>
          <ac:spMkLst>
            <pc:docMk/>
            <pc:sldMk cId="4144878015" sldId="263"/>
            <ac:spMk id="30" creationId="{C2554CA6-288E-4202-BC52-2E5A8F0C0AE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52.695" v="234"/>
          <ac:spMkLst>
            <pc:docMk/>
            <pc:sldMk cId="4144878015" sldId="263"/>
            <ac:spMk id="31" creationId="{B10BB131-AC8E-4A8E-A5D1-36260F720C3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49:52.695" v="234"/>
          <ac:spMkLst>
            <pc:docMk/>
            <pc:sldMk cId="4144878015" sldId="263"/>
            <ac:spMk id="32" creationId="{FA23A907-97FB-4A8F-880A-DD77401C4296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07.586" v="236"/>
          <ac:spMkLst>
            <pc:docMk/>
            <pc:sldMk cId="4144878015" sldId="263"/>
            <ac:spMk id="34" creationId="{907EF6B7-1338-4443-8C46-6A318D952DF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07.586" v="236"/>
          <ac:spMkLst>
            <pc:docMk/>
            <pc:sldMk cId="4144878015" sldId="263"/>
            <ac:spMk id="35" creationId="{DAAE4CDD-124C-4DCF-9584-B6033B545DD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07.586" v="236"/>
          <ac:spMkLst>
            <pc:docMk/>
            <pc:sldMk cId="4144878015" sldId="263"/>
            <ac:spMk id="36" creationId="{081E4A58-353D-44AE-B2FC-2A74E2E400F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09.820" v="238"/>
          <ac:spMkLst>
            <pc:docMk/>
            <pc:sldMk cId="4144878015" sldId="263"/>
            <ac:spMk id="38" creationId="{389575E1-3389-451A-A5F7-27854C25C599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09.820" v="238"/>
          <ac:spMkLst>
            <pc:docMk/>
            <pc:sldMk cId="4144878015" sldId="263"/>
            <ac:spMk id="39" creationId="{A53CCC5C-D88E-40FB-B30B-23DCDBD01D3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09.820" v="238"/>
          <ac:spMkLst>
            <pc:docMk/>
            <pc:sldMk cId="4144878015" sldId="263"/>
            <ac:spMk id="40" creationId="{081E4A58-353D-44AE-B2FC-2A74E2E400F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16.242" v="240"/>
          <ac:spMkLst>
            <pc:docMk/>
            <pc:sldMk cId="4144878015" sldId="263"/>
            <ac:spMk id="42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16.242" v="240"/>
          <ac:spMkLst>
            <pc:docMk/>
            <pc:sldMk cId="4144878015" sldId="263"/>
            <ac:spMk id="43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16.242" v="240"/>
          <ac:spMkLst>
            <pc:docMk/>
            <pc:sldMk cId="4144878015" sldId="263"/>
            <ac:spMk id="44" creationId="{7F488E8B-4E1E-4402-8935-D4E6C02615C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35.102" v="242"/>
          <ac:spMkLst>
            <pc:docMk/>
            <pc:sldMk cId="4144878015" sldId="263"/>
            <ac:spMk id="46" creationId="{389575E1-3389-451A-A5F7-27854C25C599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35.102" v="242"/>
          <ac:spMkLst>
            <pc:docMk/>
            <pc:sldMk cId="4144878015" sldId="263"/>
            <ac:spMk id="47" creationId="{A53CCC5C-D88E-40FB-B30B-23DCDBD01D3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35.102" v="242"/>
          <ac:spMkLst>
            <pc:docMk/>
            <pc:sldMk cId="4144878015" sldId="263"/>
            <ac:spMk id="48" creationId="{081E4A58-353D-44AE-B2FC-2A74E2E400F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3.024" v="244"/>
          <ac:spMkLst>
            <pc:docMk/>
            <pc:sldMk cId="4144878015" sldId="263"/>
            <ac:spMk id="50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3.024" v="244"/>
          <ac:spMkLst>
            <pc:docMk/>
            <pc:sldMk cId="4144878015" sldId="263"/>
            <ac:spMk id="51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3.024" v="244"/>
          <ac:spMkLst>
            <pc:docMk/>
            <pc:sldMk cId="4144878015" sldId="263"/>
            <ac:spMk id="52" creationId="{7F488E8B-4E1E-4402-8935-D4E6C02615C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54" creationId="{F837543A-6020-4505-A233-C9DB4BF7401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55" creationId="{35B16301-FB18-48BA-A6DD-C37CAF6F9A18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56" creationId="{C3C0D90E-074A-4F52-9B11-B52BEF4BCBE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57" creationId="{CABBD4C1-E6F8-46F6-8152-A8A97490BF4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58" creationId="{83BA5EF5-1FE9-4BF9-83BB-269BCDDF6156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59" creationId="{88853921-7BC9-4BDE-ACAB-133C683C82D6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60" creationId="{09192968-3AE7-4470-A61C-97294BB9273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49.712" v="246"/>
          <ac:spMkLst>
            <pc:docMk/>
            <pc:sldMk cId="4144878015" sldId="263"/>
            <ac:spMk id="61" creationId="{3AB72E55-43E4-4356-BFE8-E2102CB0B50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3" creationId="{E92FEB64-6EEA-4759-B4A4-BD2C1E660BA8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4" creationId="{B10BB131-AC8E-4A8E-A5D1-36260F720C3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5" creationId="{14847E93-7DC1-4D4B-8829-B19AA7137C50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6" creationId="{5566D6E1-03A1-4D73-A4E0-35D74D568A04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7" creationId="{9F835A99-04AC-494A-A572-AFE8413CC938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8" creationId="{7B786209-1B0B-4CA9-9BDD-F7327066A84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69" creationId="{2D2964BB-484D-45AE-AD66-D407D0629652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0:53.696" v="248"/>
          <ac:spMkLst>
            <pc:docMk/>
            <pc:sldMk cId="4144878015" sldId="263"/>
            <ac:spMk id="70" creationId="{6691AC69-A76E-4DAB-B565-468B6B87ACF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0.744" v="250"/>
          <ac:spMkLst>
            <pc:docMk/>
            <pc:sldMk cId="4144878015" sldId="263"/>
            <ac:spMk id="72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0.744" v="250"/>
          <ac:spMkLst>
            <pc:docMk/>
            <pc:sldMk cId="4144878015" sldId="263"/>
            <ac:spMk id="73" creationId="{F474090D-CD95-4B41-BE3D-6596953D322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0.744" v="250"/>
          <ac:spMkLst>
            <pc:docMk/>
            <pc:sldMk cId="4144878015" sldId="263"/>
            <ac:spMk id="74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0.744" v="250"/>
          <ac:spMkLst>
            <pc:docMk/>
            <pc:sldMk cId="4144878015" sldId="263"/>
            <ac:spMk id="75" creationId="{B8F3E811-B104-4DFF-951A-008C860FF1D2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4.494" v="252"/>
          <ac:spMkLst>
            <pc:docMk/>
            <pc:sldMk cId="4144878015" sldId="263"/>
            <ac:spMk id="77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4.494" v="252"/>
          <ac:spMkLst>
            <pc:docMk/>
            <pc:sldMk cId="4144878015" sldId="263"/>
            <ac:spMk id="78" creationId="{10B777DF-F6A2-4D53-B6F0-D9700609EE79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4.494" v="252"/>
          <ac:spMkLst>
            <pc:docMk/>
            <pc:sldMk cId="4144878015" sldId="263"/>
            <ac:spMk id="79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1:14.494" v="252"/>
          <ac:spMkLst>
            <pc:docMk/>
            <pc:sldMk cId="4144878015" sldId="263"/>
            <ac:spMk id="80" creationId="{7F488E8B-4E1E-4402-8935-D4E6C02615C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82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83" creationId="{96B80271-AB52-4E69-AC06-92D993A02F1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84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85" creationId="{4D233ACE-F3A1-4543-B9F4-425DDA579332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16.199" v="255"/>
          <ac:spMkLst>
            <pc:docMk/>
            <pc:sldMk cId="4144878015" sldId="263"/>
            <ac:spMk id="90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16.199" v="255"/>
          <ac:spMkLst>
            <pc:docMk/>
            <pc:sldMk cId="4144878015" sldId="263"/>
            <ac:spMk id="92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16.199" v="255"/>
          <ac:spMkLst>
            <pc:docMk/>
            <pc:sldMk cId="4144878015" sldId="263"/>
            <ac:spMk id="94" creationId="{7F488E8B-4E1E-4402-8935-D4E6C02615C7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34.230" v="259"/>
          <ac:spMkLst>
            <pc:docMk/>
            <pc:sldMk cId="4144878015" sldId="263"/>
            <ac:spMk id="97" creationId="{D5B0017B-2ECA-49AF-B397-DC140825DF8D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26.855" v="257"/>
          <ac:spMkLst>
            <pc:docMk/>
            <pc:sldMk cId="4144878015" sldId="263"/>
            <ac:spMk id="98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26.855" v="257"/>
          <ac:spMkLst>
            <pc:docMk/>
            <pc:sldMk cId="4144878015" sldId="263"/>
            <ac:spMk id="99" creationId="{96B80271-AB52-4E69-AC06-92D993A02F1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26.855" v="257"/>
          <ac:spMkLst>
            <pc:docMk/>
            <pc:sldMk cId="4144878015" sldId="263"/>
            <ac:spMk id="100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26.855" v="257"/>
          <ac:spMkLst>
            <pc:docMk/>
            <pc:sldMk cId="4144878015" sldId="263"/>
            <ac:spMk id="101" creationId="{4D233ACE-F3A1-4543-B9F4-425DDA579332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34.230" v="259"/>
          <ac:spMkLst>
            <pc:docMk/>
            <pc:sldMk cId="4144878015" sldId="263"/>
            <ac:spMk id="103" creationId="{B6CDA21F-E7AF-4C75-8395-33F58D5B0E45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36.574" v="261"/>
          <ac:spMkLst>
            <pc:docMk/>
            <pc:sldMk cId="4144878015" sldId="263"/>
            <ac:spMk id="108" creationId="{8B9AA7C6-5E5A-498E-A6DF-A943376E09BC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36.574" v="261"/>
          <ac:spMkLst>
            <pc:docMk/>
            <pc:sldMk cId="4144878015" sldId="263"/>
            <ac:spMk id="111" creationId="{81E140AE-0ABF-47C8-BF32-7D2F0CF2BA44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2:36.574" v="261"/>
          <ac:spMkLst>
            <pc:docMk/>
            <pc:sldMk cId="4144878015" sldId="263"/>
            <ac:spMk id="112" creationId="{CBC4F608-B4B8-48C3-9572-C0F061B1CD99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22.638" v="263"/>
          <ac:spMkLst>
            <pc:docMk/>
            <pc:sldMk cId="4144878015" sldId="263"/>
            <ac:spMk id="114" creationId="{DBF61EA3-B236-439E-9C0B-340980D56BEE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22.638" v="263"/>
          <ac:spMkLst>
            <pc:docMk/>
            <pc:sldMk cId="4144878015" sldId="263"/>
            <ac:spMk id="117" creationId="{E659831F-0D9A-4C63-9EBB-8435B85A440F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0.044" v="265"/>
          <ac:spMkLst>
            <pc:docMk/>
            <pc:sldMk cId="4144878015" sldId="263"/>
            <ac:spMk id="119" creationId="{081EA652-8C6A-4E69-BEB9-17080947455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0.044" v="265"/>
          <ac:spMkLst>
            <pc:docMk/>
            <pc:sldMk cId="4144878015" sldId="263"/>
            <ac:spMk id="120" creationId="{96B80271-AB52-4E69-AC06-92D993A02F13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0.044" v="265"/>
          <ac:spMkLst>
            <pc:docMk/>
            <pc:sldMk cId="4144878015" sldId="263"/>
            <ac:spMk id="121" creationId="{5298780A-33B9-4EA2-8F67-DE68AD62841B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0.044" v="265"/>
          <ac:spMkLst>
            <pc:docMk/>
            <pc:sldMk cId="4144878015" sldId="263"/>
            <ac:spMk id="122" creationId="{4D233ACE-F3A1-4543-B9F4-425DDA579332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5.888" v="267"/>
          <ac:spMkLst>
            <pc:docMk/>
            <pc:sldMk cId="4144878015" sldId="263"/>
            <ac:spMk id="124" creationId="{3AD318CC-E2A8-4E27-9548-A047A78999B1}"/>
          </ac:spMkLst>
        </pc:spChg>
        <pc:spChg chg="add del">
          <ac:chgData name="Carandang, Andrea L" userId="S::alc258@txstate.edu::75f1e416-2a6a-4b3d-82ec-19b3e90709c9" providerId="AD" clId="Web-{919C7D19-07BC-4293-B0C6-FC5A6EFCF5B9}" dt="2022-03-21T15:53:35.888" v="267"/>
          <ac:spMkLst>
            <pc:docMk/>
            <pc:sldMk cId="4144878015" sldId="263"/>
            <ac:spMk id="127" creationId="{2C1BBA94-3F40-40AA-8BB9-E69E25E537C1}"/>
          </ac:spMkLst>
        </pc:spChg>
        <pc:spChg chg="add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129" creationId="{B6CDA21F-E7AF-4C75-8395-33F58D5B0E45}"/>
          </ac:spMkLst>
        </pc:spChg>
        <pc:spChg chg="add">
          <ac:chgData name="Carandang, Andrea L" userId="S::alc258@txstate.edu::75f1e416-2a6a-4b3d-82ec-19b3e90709c9" providerId="AD" clId="Web-{919C7D19-07BC-4293-B0C6-FC5A6EFCF5B9}" dt="2022-03-21T15:53:35.904" v="268"/>
          <ac:spMkLst>
            <pc:docMk/>
            <pc:sldMk cId="4144878015" sldId="263"/>
            <ac:spMk id="132" creationId="{D5B0017B-2ECA-49AF-B397-DC140825DF8D}"/>
          </ac:spMkLst>
        </pc:spChg>
        <pc:grpChg chg="add del">
          <ac:chgData name="Carandang, Andrea L" userId="S::alc258@txstate.edu::75f1e416-2a6a-4b3d-82ec-19b3e90709c9" providerId="AD" clId="Web-{919C7D19-07BC-4293-B0C6-FC5A6EFCF5B9}" dt="2022-03-21T15:48:59.099" v="226"/>
          <ac:grpSpMkLst>
            <pc:docMk/>
            <pc:sldMk cId="4144878015" sldId="263"/>
            <ac:grpSpMk id="10" creationId="{AE1C45F0-260A-458C-96ED-C1F6D2151219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49:03.740" v="228"/>
          <ac:grpSpMkLst>
            <pc:docMk/>
            <pc:sldMk cId="4144878015" sldId="263"/>
            <ac:grpSpMk id="20" creationId="{83EAB11A-76F7-48F4-9B4F-5BFDF4BF9670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49:06.053" v="230"/>
          <ac:grpSpMkLst>
            <pc:docMk/>
            <pc:sldMk cId="4144878015" sldId="263"/>
            <ac:grpSpMk id="23" creationId="{65167ED7-6315-43AB-B1B6-C326D5FD8F84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49:11.834" v="232"/>
          <ac:grpSpMkLst>
            <pc:docMk/>
            <pc:sldMk cId="4144878015" sldId="263"/>
            <ac:grpSpMk id="27" creationId="{28FAF094-D087-493F-8DF9-A486C2D6BBAA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52:34.230" v="259"/>
          <ac:grpSpMkLst>
            <pc:docMk/>
            <pc:sldMk cId="4144878015" sldId="263"/>
            <ac:grpSpMk id="104" creationId="{AE1C45F0-260A-458C-96ED-C1F6D2151219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52:36.574" v="261"/>
          <ac:grpSpMkLst>
            <pc:docMk/>
            <pc:sldMk cId="4144878015" sldId="263"/>
            <ac:grpSpMk id="109" creationId="{83EAB11A-76F7-48F4-9B4F-5BFDF4BF9670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53:22.638" v="263"/>
          <ac:grpSpMkLst>
            <pc:docMk/>
            <pc:sldMk cId="4144878015" sldId="263"/>
            <ac:grpSpMk id="115" creationId="{28FAF094-D087-493F-8DF9-A486C2D6BBAA}"/>
          </ac:grpSpMkLst>
        </pc:grpChg>
        <pc:grpChg chg="add del">
          <ac:chgData name="Carandang, Andrea L" userId="S::alc258@txstate.edu::75f1e416-2a6a-4b3d-82ec-19b3e90709c9" providerId="AD" clId="Web-{919C7D19-07BC-4293-B0C6-FC5A6EFCF5B9}" dt="2022-03-21T15:53:35.888" v="267"/>
          <ac:grpSpMkLst>
            <pc:docMk/>
            <pc:sldMk cId="4144878015" sldId="263"/>
            <ac:grpSpMk id="125" creationId="{B14B560F-9DD7-4302-A60B-EBD3EF59B073}"/>
          </ac:grpSpMkLst>
        </pc:grpChg>
        <pc:grpChg chg="add">
          <ac:chgData name="Carandang, Andrea L" userId="S::alc258@txstate.edu::75f1e416-2a6a-4b3d-82ec-19b3e90709c9" providerId="AD" clId="Web-{919C7D19-07BC-4293-B0C6-FC5A6EFCF5B9}" dt="2022-03-21T15:53:35.904" v="268"/>
          <ac:grpSpMkLst>
            <pc:docMk/>
            <pc:sldMk cId="4144878015" sldId="263"/>
            <ac:grpSpMk id="130" creationId="{AE1C45F0-260A-458C-96ED-C1F6D2151219}"/>
          </ac:grpSpMkLst>
        </pc:grpChg>
        <pc:cxnChg chg="add del">
          <ac:chgData name="Carandang, Andrea L" userId="S::alc258@txstate.edu::75f1e416-2a6a-4b3d-82ec-19b3e90709c9" providerId="AD" clId="Web-{919C7D19-07BC-4293-B0C6-FC5A6EFCF5B9}" dt="2022-03-21T15:48:59.099" v="226"/>
          <ac:cxnSpMkLst>
            <pc:docMk/>
            <pc:sldMk cId="4144878015" sldId="263"/>
            <ac:cxnSpMk id="17" creationId="{6CF1BAF6-AD41-4082-B212-8A1F9A2E8779}"/>
          </ac:cxnSpMkLst>
        </pc:cxnChg>
        <pc:cxnChg chg="add del">
          <ac:chgData name="Carandang, Andrea L" userId="S::alc258@txstate.edu::75f1e416-2a6a-4b3d-82ec-19b3e90709c9" providerId="AD" clId="Web-{919C7D19-07BC-4293-B0C6-FC5A6EFCF5B9}" dt="2022-03-21T15:50:49.712" v="246"/>
          <ac:cxnSpMkLst>
            <pc:docMk/>
            <pc:sldMk cId="4144878015" sldId="263"/>
            <ac:cxnSpMk id="18" creationId="{4B3BCACB-5880-460B-9606-8C433A9AF99D}"/>
          </ac:cxnSpMkLst>
        </pc:cxnChg>
        <pc:cxnChg chg="add del">
          <ac:chgData name="Carandang, Andrea L" userId="S::alc258@txstate.edu::75f1e416-2a6a-4b3d-82ec-19b3e90709c9" providerId="AD" clId="Web-{919C7D19-07BC-4293-B0C6-FC5A6EFCF5B9}" dt="2022-03-21T15:52:16.199" v="255"/>
          <ac:cxnSpMkLst>
            <pc:docMk/>
            <pc:sldMk cId="4144878015" sldId="263"/>
            <ac:cxnSpMk id="96" creationId="{23AAC9B5-8015-485C-ACF9-A750390E9A56}"/>
          </ac:cxnSpMkLst>
        </pc:cxnChg>
        <pc:cxnChg chg="add del">
          <ac:chgData name="Carandang, Andrea L" userId="S::alc258@txstate.edu::75f1e416-2a6a-4b3d-82ec-19b3e90709c9" providerId="AD" clId="Web-{919C7D19-07BC-4293-B0C6-FC5A6EFCF5B9}" dt="2022-03-21T15:52:34.230" v="259"/>
          <ac:cxnSpMkLst>
            <pc:docMk/>
            <pc:sldMk cId="4144878015" sldId="263"/>
            <ac:cxnSpMk id="106" creationId="{6CF1BAF6-AD41-4082-B212-8A1F9A2E8779}"/>
          </ac:cxnSpMkLst>
        </pc:cxnChg>
        <pc:cxnChg chg="add">
          <ac:chgData name="Carandang, Andrea L" userId="S::alc258@txstate.edu::75f1e416-2a6a-4b3d-82ec-19b3e90709c9" providerId="AD" clId="Web-{919C7D19-07BC-4293-B0C6-FC5A6EFCF5B9}" dt="2022-03-21T15:53:35.904" v="268"/>
          <ac:cxnSpMkLst>
            <pc:docMk/>
            <pc:sldMk cId="4144878015" sldId="263"/>
            <ac:cxnSpMk id="133" creationId="{6CF1BAF6-AD41-4082-B212-8A1F9A2E8779}"/>
          </ac:cxnSpMkLst>
        </pc:cxnChg>
      </pc:sldChg>
    </pc:docChg>
  </pc:docChgLst>
  <pc:docChgLst>
    <pc:chgData name="Cantu, Barbara A" userId="S::bac148@txstate.edu::6880e974-3f18-4115-baf2-a2c87e91f0b0" providerId="AD" clId="Web-{7978B0CC-A50E-4559-B1C5-A0E3FE968F41}"/>
    <pc:docChg chg="modSld">
      <pc:chgData name="Cantu, Barbara A" userId="S::bac148@txstate.edu::6880e974-3f18-4115-baf2-a2c87e91f0b0" providerId="AD" clId="Web-{7978B0CC-A50E-4559-B1C5-A0E3FE968F41}" dt="2022-03-24T20:00:03.585" v="25" actId="20577"/>
      <pc:docMkLst>
        <pc:docMk/>
      </pc:docMkLst>
      <pc:sldChg chg="modSp">
        <pc:chgData name="Cantu, Barbara A" userId="S::bac148@txstate.edu::6880e974-3f18-4115-baf2-a2c87e91f0b0" providerId="AD" clId="Web-{7978B0CC-A50E-4559-B1C5-A0E3FE968F41}" dt="2022-03-24T20:00:03.585" v="25" actId="20577"/>
        <pc:sldMkLst>
          <pc:docMk/>
          <pc:sldMk cId="2044137929" sldId="264"/>
        </pc:sldMkLst>
        <pc:spChg chg="mod">
          <ac:chgData name="Cantu, Barbara A" userId="S::bac148@txstate.edu::6880e974-3f18-4115-baf2-a2c87e91f0b0" providerId="AD" clId="Web-{7978B0CC-A50E-4559-B1C5-A0E3FE968F41}" dt="2022-03-24T20:00:03.585" v="25" actId="20577"/>
          <ac:spMkLst>
            <pc:docMk/>
            <pc:sldMk cId="2044137929" sldId="264"/>
            <ac:spMk id="3" creationId="{5B006BB1-C9BE-D28A-C798-638852164B3A}"/>
          </ac:spMkLst>
        </pc:spChg>
      </pc:sldChg>
    </pc:docChg>
  </pc:docChgLst>
  <pc:docChgLst>
    <pc:chgData name="Cantu, Barbara A" userId="S::bac148@txstate.edu::6880e974-3f18-4115-baf2-a2c87e91f0b0" providerId="AD" clId="Web-{89A22CB9-0FF7-40B2-8899-691496F6B8CA}"/>
    <pc:docChg chg="addSld modSld">
      <pc:chgData name="Cantu, Barbara A" userId="S::bac148@txstate.edu::6880e974-3f18-4115-baf2-a2c87e91f0b0" providerId="AD" clId="Web-{89A22CB9-0FF7-40B2-8899-691496F6B8CA}" dt="2022-03-23T22:40:48.615" v="160" actId="20577"/>
      <pc:docMkLst>
        <pc:docMk/>
      </pc:docMkLst>
      <pc:sldChg chg="addSp delSp modSp new mod setBg">
        <pc:chgData name="Cantu, Barbara A" userId="S::bac148@txstate.edu::6880e974-3f18-4115-baf2-a2c87e91f0b0" providerId="AD" clId="Web-{89A22CB9-0FF7-40B2-8899-691496F6B8CA}" dt="2022-03-23T22:40:48.615" v="160" actId="20577"/>
        <pc:sldMkLst>
          <pc:docMk/>
          <pc:sldMk cId="2044137929" sldId="264"/>
        </pc:sldMkLst>
        <pc:spChg chg="mo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2" creationId="{E352E620-1EC4-68CF-5CC8-AC2DD96AE384}"/>
          </ac:spMkLst>
        </pc:spChg>
        <pc:spChg chg="mod">
          <ac:chgData name="Cantu, Barbara A" userId="S::bac148@txstate.edu::6880e974-3f18-4115-baf2-a2c87e91f0b0" providerId="AD" clId="Web-{89A22CB9-0FF7-40B2-8899-691496F6B8CA}" dt="2022-03-23T22:40:48.615" v="160" actId="20577"/>
          <ac:spMkLst>
            <pc:docMk/>
            <pc:sldMk cId="2044137929" sldId="264"/>
            <ac:spMk id="3" creationId="{5B006BB1-C9BE-D28A-C798-638852164B3A}"/>
          </ac:spMkLst>
        </pc:spChg>
        <pc:spChg chg="add del">
          <ac:chgData name="Cantu, Barbara A" userId="S::bac148@txstate.edu::6880e974-3f18-4115-baf2-a2c87e91f0b0" providerId="AD" clId="Web-{89A22CB9-0FF7-40B2-8899-691496F6B8CA}" dt="2022-03-23T22:37:57.651" v="17"/>
          <ac:spMkLst>
            <pc:docMk/>
            <pc:sldMk cId="2044137929" sldId="264"/>
            <ac:spMk id="8" creationId="{907EF6B7-1338-4443-8C46-6A318D952DFD}"/>
          </ac:spMkLst>
        </pc:spChg>
        <pc:spChg chg="add del">
          <ac:chgData name="Cantu, Barbara A" userId="S::bac148@txstate.edu::6880e974-3f18-4115-baf2-a2c87e91f0b0" providerId="AD" clId="Web-{89A22CB9-0FF7-40B2-8899-691496F6B8CA}" dt="2022-03-23T22:37:57.651" v="17"/>
          <ac:spMkLst>
            <pc:docMk/>
            <pc:sldMk cId="2044137929" sldId="264"/>
            <ac:spMk id="10" creationId="{DAAE4CDD-124C-4DCF-9584-B6033B545DD5}"/>
          </ac:spMkLst>
        </pc:spChg>
        <pc:spChg chg="add del">
          <ac:chgData name="Cantu, Barbara A" userId="S::bac148@txstate.edu::6880e974-3f18-4115-baf2-a2c87e91f0b0" providerId="AD" clId="Web-{89A22CB9-0FF7-40B2-8899-691496F6B8CA}" dt="2022-03-23T22:37:57.651" v="17"/>
          <ac:spMkLst>
            <pc:docMk/>
            <pc:sldMk cId="2044137929" sldId="264"/>
            <ac:spMk id="12" creationId="{081E4A58-353D-44AE-B2FC-2A74E2E400F7}"/>
          </ac:spMkLst>
        </pc:spChg>
        <pc:spChg chg="add del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17" creationId="{1BB867FF-FC45-48F7-8104-F89BE54909F1}"/>
          </ac:spMkLst>
        </pc:spChg>
        <pc:spChg chg="add del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19" creationId="{8BB56887-D0D5-4F0C-9E19-7247EB83C8B7}"/>
          </ac:spMkLst>
        </pc:spChg>
        <pc:spChg chg="add del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21" creationId="{081E4A58-353D-44AE-B2FC-2A74E2E400F7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26" creationId="{F837543A-6020-4505-A233-C9DB4BF74011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28" creationId="{35B16301-FB18-48BA-A6DD-C37CAF6F9A18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30" creationId="{C3C0D90E-074A-4F52-9B11-B52BEF4BCBE5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32" creationId="{CABBD4C1-E6F8-46F6-8152-A8A97490BF4D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34" creationId="{83BA5EF5-1FE9-4BF9-83BB-269BCDDF6156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38" creationId="{88853921-7BC9-4BDE-ACAB-133C683C82D6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40" creationId="{09192968-3AE7-4470-A61C-97294BB92731}"/>
          </ac:spMkLst>
        </pc:spChg>
        <pc:spChg chg="add">
          <ac:chgData name="Cantu, Barbara A" userId="S::bac148@txstate.edu::6880e974-3f18-4115-baf2-a2c87e91f0b0" providerId="AD" clId="Web-{89A22CB9-0FF7-40B2-8899-691496F6B8CA}" dt="2022-03-23T22:39:22.453" v="20"/>
          <ac:spMkLst>
            <pc:docMk/>
            <pc:sldMk cId="2044137929" sldId="264"/>
            <ac:spMk id="42" creationId="{3AB72E55-43E4-4356-BFE8-E2102CB0B505}"/>
          </ac:spMkLst>
        </pc:spChg>
        <pc:cxnChg chg="add">
          <ac:chgData name="Cantu, Barbara A" userId="S::bac148@txstate.edu::6880e974-3f18-4115-baf2-a2c87e91f0b0" providerId="AD" clId="Web-{89A22CB9-0FF7-40B2-8899-691496F6B8CA}" dt="2022-03-23T22:39:22.453" v="20"/>
          <ac:cxnSpMkLst>
            <pc:docMk/>
            <pc:sldMk cId="2044137929" sldId="264"/>
            <ac:cxnSpMk id="36" creationId="{4B3BCACB-5880-460B-9606-8C433A9AF99D}"/>
          </ac:cxnSpMkLst>
        </pc:cxnChg>
      </pc:sldChg>
    </pc:docChg>
  </pc:docChgLst>
  <pc:docChgLst>
    <pc:chgData name="Cantu, Barbara A" userId="S::bac148@txstate.edu::6880e974-3f18-4115-baf2-a2c87e91f0b0" providerId="AD" clId="Web-{F3DC26BA-B2FD-467C-B82D-4517FF9133C4}"/>
    <pc:docChg chg="addSld modSld">
      <pc:chgData name="Cantu, Barbara A" userId="S::bac148@txstate.edu::6880e974-3f18-4115-baf2-a2c87e91f0b0" providerId="AD" clId="Web-{F3DC26BA-B2FD-467C-B82D-4517FF9133C4}" dt="2022-03-15T16:45:20.398" v="19"/>
      <pc:docMkLst>
        <pc:docMk/>
      </pc:docMkLst>
      <pc:sldChg chg="modSp">
        <pc:chgData name="Cantu, Barbara A" userId="S::bac148@txstate.edu::6880e974-3f18-4115-baf2-a2c87e91f0b0" providerId="AD" clId="Web-{F3DC26BA-B2FD-467C-B82D-4517FF9133C4}" dt="2022-03-15T16:45:16.695" v="18" actId="20577"/>
        <pc:sldMkLst>
          <pc:docMk/>
          <pc:sldMk cId="109857222" sldId="256"/>
        </pc:sldMkLst>
        <pc:spChg chg="mod">
          <ac:chgData name="Cantu, Barbara A" userId="S::bac148@txstate.edu::6880e974-3f18-4115-baf2-a2c87e91f0b0" providerId="AD" clId="Web-{F3DC26BA-B2FD-467C-B82D-4517FF9133C4}" dt="2022-03-15T16:45:16.695" v="1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Cantu, Barbara A" userId="S::bac148@txstate.edu::6880e974-3f18-4115-baf2-a2c87e91f0b0" providerId="AD" clId="Web-{F3DC26BA-B2FD-467C-B82D-4517FF9133C4}" dt="2022-03-15T16:45:20.398" v="19"/>
        <pc:sldMkLst>
          <pc:docMk/>
          <pc:sldMk cId="3816255860" sldId="257"/>
        </pc:sldMkLst>
      </pc:sldChg>
    </pc:docChg>
  </pc:docChgLst>
  <pc:docChgLst>
    <pc:chgData name="Cantu, Barbara A" userId="S::bac148@txstate.edu::6880e974-3f18-4115-baf2-a2c87e91f0b0" providerId="AD" clId="Web-{8E020C4E-0A78-4621-B4EE-B4EC389F2E9B}"/>
    <pc:docChg chg="modSld">
      <pc:chgData name="Cantu, Barbara A" userId="S::bac148@txstate.edu::6880e974-3f18-4115-baf2-a2c87e91f0b0" providerId="AD" clId="Web-{8E020C4E-0A78-4621-B4EE-B4EC389F2E9B}" dt="2022-04-28T17:17:33.564" v="24"/>
      <pc:docMkLst>
        <pc:docMk/>
      </pc:docMkLst>
      <pc:sldChg chg="modSp">
        <pc:chgData name="Cantu, Barbara A" userId="S::bac148@txstate.edu::6880e974-3f18-4115-baf2-a2c87e91f0b0" providerId="AD" clId="Web-{8E020C4E-0A78-4621-B4EE-B4EC389F2E9B}" dt="2022-04-28T17:13:55.051" v="1" actId="20577"/>
        <pc:sldMkLst>
          <pc:docMk/>
          <pc:sldMk cId="4144878015" sldId="263"/>
        </pc:sldMkLst>
        <pc:spChg chg="mod">
          <ac:chgData name="Cantu, Barbara A" userId="S::bac148@txstate.edu::6880e974-3f18-4115-baf2-a2c87e91f0b0" providerId="AD" clId="Web-{8E020C4E-0A78-4621-B4EE-B4EC389F2E9B}" dt="2022-04-28T17:13:55.051" v="1" actId="20577"/>
          <ac:spMkLst>
            <pc:docMk/>
            <pc:sldMk cId="4144878015" sldId="263"/>
            <ac:spMk id="3" creationId="{517DE68D-46D0-43F3-B99C-C03F53946CC3}"/>
          </ac:spMkLst>
        </pc:sp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6:14.731" v="20"/>
        <pc:sldMkLst>
          <pc:docMk/>
          <pc:sldMk cId="841461806" sldId="280"/>
        </pc:sldMkLst>
        <pc:spChg chg="mod ord">
          <ac:chgData name="Cantu, Barbara A" userId="S::bac148@txstate.edu::6880e974-3f18-4115-baf2-a2c87e91f0b0" providerId="AD" clId="Web-{8E020C4E-0A78-4621-B4EE-B4EC389F2E9B}" dt="2022-04-28T17:16:14.731" v="20"/>
          <ac:spMkLst>
            <pc:docMk/>
            <pc:sldMk cId="841461806" sldId="280"/>
            <ac:spMk id="2" creationId="{641D1348-CD51-2308-4CEA-9B745F1EBF3F}"/>
          </ac:spMkLst>
        </pc:spChg>
        <pc:spChg chg="add">
          <ac:chgData name="Cantu, Barbara A" userId="S::bac148@txstate.edu::6880e974-3f18-4115-baf2-a2c87e91f0b0" providerId="AD" clId="Web-{8E020C4E-0A78-4621-B4EE-B4EC389F2E9B}" dt="2022-04-28T17:16:14.731" v="20"/>
          <ac:spMkLst>
            <pc:docMk/>
            <pc:sldMk cId="841461806" sldId="280"/>
            <ac:spMk id="7" creationId="{C59AB4C8-9178-4F7A-8404-6890510B5917}"/>
          </ac:spMkLst>
        </pc:spChg>
        <pc:spChg chg="add">
          <ac:chgData name="Cantu, Barbara A" userId="S::bac148@txstate.edu::6880e974-3f18-4115-baf2-a2c87e91f0b0" providerId="AD" clId="Web-{8E020C4E-0A78-4621-B4EE-B4EC389F2E9B}" dt="2022-04-28T17:16:14.731" v="20"/>
          <ac:spMkLst>
            <pc:docMk/>
            <pc:sldMk cId="841461806" sldId="280"/>
            <ac:spMk id="9" creationId="{4CFDFB37-4BC7-42C6-915D-A6609139BFE7}"/>
          </ac:spMkLst>
        </pc:spChg>
        <pc:spChg chg="del">
          <ac:chgData name="Cantu, Barbara A" userId="S::bac148@txstate.edu::6880e974-3f18-4115-baf2-a2c87e91f0b0" providerId="AD" clId="Web-{8E020C4E-0A78-4621-B4EE-B4EC389F2E9B}" dt="2022-04-28T17:16:12.059" v="19"/>
          <ac:spMkLst>
            <pc:docMk/>
            <pc:sldMk cId="841461806" sldId="280"/>
            <ac:spMk id="16" creationId="{12B1918C-C2E0-2931-F8EA-E53D8A7C0B31}"/>
          </ac:spMkLst>
        </pc:spChg>
        <pc:spChg chg="del">
          <ac:chgData name="Cantu, Barbara A" userId="S::bac148@txstate.edu::6880e974-3f18-4115-baf2-a2c87e91f0b0" providerId="AD" clId="Web-{8E020C4E-0A78-4621-B4EE-B4EC389F2E9B}" dt="2022-04-28T17:16:12.059" v="19"/>
          <ac:spMkLst>
            <pc:docMk/>
            <pc:sldMk cId="841461806" sldId="280"/>
            <ac:spMk id="19" creationId="{32AEEBC8-9D30-42EF-95F2-386C2653FBF0}"/>
          </ac:spMkLst>
        </pc:spChg>
        <pc:spChg chg="del">
          <ac:chgData name="Cantu, Barbara A" userId="S::bac148@txstate.edu::6880e974-3f18-4115-baf2-a2c87e91f0b0" providerId="AD" clId="Web-{8E020C4E-0A78-4621-B4EE-B4EC389F2E9B}" dt="2022-04-28T17:16:12.059" v="19"/>
          <ac:spMkLst>
            <pc:docMk/>
            <pc:sldMk cId="841461806" sldId="280"/>
            <ac:spMk id="21" creationId="{2E92FA66-67D7-4CB4-94D3-E643A9AD4757}"/>
          </ac:spMkLst>
        </pc:spChg>
        <pc:picChg chg="mod">
          <ac:chgData name="Cantu, Barbara A" userId="S::bac148@txstate.edu::6880e974-3f18-4115-baf2-a2c87e91f0b0" providerId="AD" clId="Web-{8E020C4E-0A78-4621-B4EE-B4EC389F2E9B}" dt="2022-04-28T17:16:14.731" v="20"/>
          <ac:picMkLst>
            <pc:docMk/>
            <pc:sldMk cId="841461806" sldId="280"/>
            <ac:picMk id="5" creationId="{35F434B0-8922-0368-CEB3-0B2BE9038066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5:41.526" v="13"/>
        <pc:sldMkLst>
          <pc:docMk/>
          <pc:sldMk cId="3430199185" sldId="281"/>
        </pc:sldMkLst>
        <pc:spChg chg="del">
          <ac:chgData name="Cantu, Barbara A" userId="S::bac148@txstate.edu::6880e974-3f18-4115-baf2-a2c87e91f0b0" providerId="AD" clId="Web-{8E020C4E-0A78-4621-B4EE-B4EC389F2E9B}" dt="2022-04-28T17:14:15.536" v="2"/>
          <ac:spMkLst>
            <pc:docMk/>
            <pc:sldMk cId="3430199185" sldId="281"/>
            <ac:spMk id="2" creationId="{7EE35D0E-8CA5-38B4-14C8-612B128F6E7A}"/>
          </ac:spMkLst>
        </pc:spChg>
        <pc:spChg chg="del">
          <ac:chgData name="Cantu, Barbara A" userId="S::bac148@txstate.edu::6880e974-3f18-4115-baf2-a2c87e91f0b0" providerId="AD" clId="Web-{8E020C4E-0A78-4621-B4EE-B4EC389F2E9B}" dt="2022-04-28T17:14:57.289" v="6"/>
          <ac:spMkLst>
            <pc:docMk/>
            <pc:sldMk cId="3430199185" sldId="281"/>
            <ac:spMk id="10" creationId="{665DBBEF-238B-476B-96AB-8AAC3224ECEA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15.649" v="8"/>
          <ac:spMkLst>
            <pc:docMk/>
            <pc:sldMk cId="3430199185" sldId="281"/>
            <ac:spMk id="11" creationId="{01D0AF59-99C3-4251-AB9A-C966C6AD4400}"/>
          </ac:spMkLst>
        </pc:spChg>
        <pc:spChg chg="del">
          <ac:chgData name="Cantu, Barbara A" userId="S::bac148@txstate.edu::6880e974-3f18-4115-baf2-a2c87e91f0b0" providerId="AD" clId="Web-{8E020C4E-0A78-4621-B4EE-B4EC389F2E9B}" dt="2022-04-28T17:14:57.289" v="6"/>
          <ac:spMkLst>
            <pc:docMk/>
            <pc:sldMk cId="3430199185" sldId="281"/>
            <ac:spMk id="12" creationId="{3FCFB1DE-0B7E-48CC-BA90-B2AB0889F9D6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15.649" v="8"/>
          <ac:spMkLst>
            <pc:docMk/>
            <pc:sldMk cId="3430199185" sldId="281"/>
            <ac:spMk id="13" creationId="{1855405F-37A2-4869-9154-F8BE3BECE6C3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1.526" v="13"/>
          <ac:spMkLst>
            <pc:docMk/>
            <pc:sldMk cId="3430199185" sldId="281"/>
            <ac:spMk id="15" creationId="{7C1E5815-D54C-487F-A054-6D4930ADE3DF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1.526" v="13"/>
          <ac:spMkLst>
            <pc:docMk/>
            <pc:sldMk cId="3430199185" sldId="281"/>
            <ac:spMk id="16" creationId="{736F0DFD-0954-464F-BF12-DD2E6F6E0380}"/>
          </ac:spMkLst>
        </pc:spChg>
        <pc:spChg chg="add">
          <ac:chgData name="Cantu, Barbara A" userId="S::bac148@txstate.edu::6880e974-3f18-4115-baf2-a2c87e91f0b0" providerId="AD" clId="Web-{8E020C4E-0A78-4621-B4EE-B4EC389F2E9B}" dt="2022-04-28T17:15:41.526" v="13"/>
          <ac:spMkLst>
            <pc:docMk/>
            <pc:sldMk cId="3430199185" sldId="281"/>
            <ac:spMk id="21" creationId="{DA2E7C1E-2B5A-4BBA-AE51-1CD8C19309D7}"/>
          </ac:spMkLst>
        </pc:spChg>
        <pc:spChg chg="add">
          <ac:chgData name="Cantu, Barbara A" userId="S::bac148@txstate.edu::6880e974-3f18-4115-baf2-a2c87e91f0b0" providerId="AD" clId="Web-{8E020C4E-0A78-4621-B4EE-B4EC389F2E9B}" dt="2022-04-28T17:15:41.526" v="13"/>
          <ac:spMkLst>
            <pc:docMk/>
            <pc:sldMk cId="3430199185" sldId="281"/>
            <ac:spMk id="23" creationId="{43DF76B1-5174-4FAF-9D19-FFEE98426836}"/>
          </ac:spMkLst>
        </pc:spChg>
        <pc:picChg chg="mod">
          <ac:chgData name="Cantu, Barbara A" userId="S::bac148@txstate.edu::6880e974-3f18-4115-baf2-a2c87e91f0b0" providerId="AD" clId="Web-{8E020C4E-0A78-4621-B4EE-B4EC389F2E9B}" dt="2022-04-28T17:15:41.526" v="13"/>
          <ac:picMkLst>
            <pc:docMk/>
            <pc:sldMk cId="3430199185" sldId="281"/>
            <ac:picMk id="6" creationId="{D9DFFA8F-B5B2-1531-A2F1-AC19B27773C3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7:33.564" v="24"/>
        <pc:sldMkLst>
          <pc:docMk/>
          <pc:sldMk cId="2374454968" sldId="282"/>
        </pc:sldMkLst>
        <pc:spChg chg="del">
          <ac:chgData name="Cantu, Barbara A" userId="S::bac148@txstate.edu::6880e974-3f18-4115-baf2-a2c87e91f0b0" providerId="AD" clId="Web-{8E020C4E-0A78-4621-B4EE-B4EC389F2E9B}" dt="2022-04-28T17:17:31.001" v="23"/>
          <ac:spMkLst>
            <pc:docMk/>
            <pc:sldMk cId="2374454968" sldId="282"/>
            <ac:spMk id="6" creationId="{697F33BA-C8A1-6A32-74A4-1C976A8FE89F}"/>
          </ac:spMkLst>
        </pc:spChg>
        <pc:spChg chg="del">
          <ac:chgData name="Cantu, Barbara A" userId="S::bac148@txstate.edu::6880e974-3f18-4115-baf2-a2c87e91f0b0" providerId="AD" clId="Web-{8E020C4E-0A78-4621-B4EE-B4EC389F2E9B}" dt="2022-04-28T17:17:31.001" v="23"/>
          <ac:spMkLst>
            <pc:docMk/>
            <pc:sldMk cId="2374454968" sldId="282"/>
            <ac:spMk id="19" creationId="{9B7AD9F6-8CE7-4299-8FC6-328F4DCD3FF9}"/>
          </ac:spMkLst>
        </pc:spChg>
        <pc:spChg chg="del">
          <ac:chgData name="Cantu, Barbara A" userId="S::bac148@txstate.edu::6880e974-3f18-4115-baf2-a2c87e91f0b0" providerId="AD" clId="Web-{8E020C4E-0A78-4621-B4EE-B4EC389F2E9B}" dt="2022-04-28T17:17:31.001" v="23"/>
          <ac:spMkLst>
            <pc:docMk/>
            <pc:sldMk cId="2374454968" sldId="282"/>
            <ac:spMk id="21" creationId="{F49775AF-8896-43EE-92C6-83497D6DC56F}"/>
          </ac:spMkLst>
        </pc:spChg>
        <pc:spChg chg="add">
          <ac:chgData name="Cantu, Barbara A" userId="S::bac148@txstate.edu::6880e974-3f18-4115-baf2-a2c87e91f0b0" providerId="AD" clId="Web-{8E020C4E-0A78-4621-B4EE-B4EC389F2E9B}" dt="2022-04-28T17:17:33.564" v="24"/>
          <ac:spMkLst>
            <pc:docMk/>
            <pc:sldMk cId="2374454968" sldId="282"/>
            <ac:spMk id="25" creationId="{DA2E7C1E-2B5A-4BBA-AE51-1CD8C19309D7}"/>
          </ac:spMkLst>
        </pc:spChg>
        <pc:spChg chg="add">
          <ac:chgData name="Cantu, Barbara A" userId="S::bac148@txstate.edu::6880e974-3f18-4115-baf2-a2c87e91f0b0" providerId="AD" clId="Web-{8E020C4E-0A78-4621-B4EE-B4EC389F2E9B}" dt="2022-04-28T17:17:33.564" v="24"/>
          <ac:spMkLst>
            <pc:docMk/>
            <pc:sldMk cId="2374454968" sldId="282"/>
            <ac:spMk id="27" creationId="{43DF76B1-5174-4FAF-9D19-FFEE98426836}"/>
          </ac:spMkLst>
        </pc:spChg>
        <pc:picChg chg="mod">
          <ac:chgData name="Cantu, Barbara A" userId="S::bac148@txstate.edu::6880e974-3f18-4115-baf2-a2c87e91f0b0" providerId="AD" clId="Web-{8E020C4E-0A78-4621-B4EE-B4EC389F2E9B}" dt="2022-04-28T17:17:33.564" v="24"/>
          <ac:picMkLst>
            <pc:docMk/>
            <pc:sldMk cId="2374454968" sldId="282"/>
            <ac:picMk id="20" creationId="{2805434A-B392-25AA-DC62-3972856435D9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5:49.651" v="14"/>
        <pc:sldMkLst>
          <pc:docMk/>
          <pc:sldMk cId="643523909" sldId="283"/>
        </pc:sldMkLst>
        <pc:spChg chg="del">
          <ac:chgData name="Cantu, Barbara A" userId="S::bac148@txstate.edu::6880e974-3f18-4115-baf2-a2c87e91f0b0" providerId="AD" clId="Web-{8E020C4E-0A78-4621-B4EE-B4EC389F2E9B}" dt="2022-04-28T17:15:21.322" v="10"/>
          <ac:spMkLst>
            <pc:docMk/>
            <pc:sldMk cId="643523909" sldId="283"/>
            <ac:spMk id="2" creationId="{7EE35D0E-8CA5-38B4-14C8-612B128F6E7A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6" creationId="{83C98ABE-055B-441F-B07E-44F97F083C39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7" creationId="{29FDB030-9B49-4CED-8CCD-4D99382388AC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8" creationId="{F3060C83-F051-4F0E-ABAD-AA0DFC48B218}"/>
          </ac:spMkLst>
        </pc:spChg>
        <pc:spChg chg="del">
          <ac:chgData name="Cantu, Barbara A" userId="S::bac148@txstate.edu::6880e974-3f18-4115-baf2-a2c87e91f0b0" providerId="AD" clId="Web-{8E020C4E-0A78-4621-B4EE-B4EC389F2E9B}" dt="2022-04-28T17:15:21.322" v="10"/>
          <ac:spMkLst>
            <pc:docMk/>
            <pc:sldMk cId="643523909" sldId="283"/>
            <ac:spMk id="10" creationId="{665DBBEF-238B-476B-96AB-8AAC3224ECEA}"/>
          </ac:spMkLst>
        </pc:spChg>
        <pc:spChg chg="del">
          <ac:chgData name="Cantu, Barbara A" userId="S::bac148@txstate.edu::6880e974-3f18-4115-baf2-a2c87e91f0b0" providerId="AD" clId="Web-{8E020C4E-0A78-4621-B4EE-B4EC389F2E9B}" dt="2022-04-28T17:15:21.322" v="10"/>
          <ac:spMkLst>
            <pc:docMk/>
            <pc:sldMk cId="643523909" sldId="283"/>
            <ac:spMk id="12" creationId="{3FCFB1DE-0B7E-48CC-BA90-B2AB0889F9D6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14" creationId="{3783CA14-24A1-485C-8B30-D6A5D87987AD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16" creationId="{9A97C86A-04D6-40F7-AE84-31AB43E6A846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18" creationId="{FF9F2414-84E8-453E-B1F3-389FDE8192D9}"/>
          </ac:spMkLst>
        </pc:spChg>
        <pc:spChg chg="add del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20" creationId="{3ECA69A1-7536-43AC-85EF-C7106179F5ED}"/>
          </ac:spMkLst>
        </pc:spChg>
        <pc:spChg chg="add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25" creationId="{DA2E7C1E-2B5A-4BBA-AE51-1CD8C19309D7}"/>
          </ac:spMkLst>
        </pc:spChg>
        <pc:spChg chg="add">
          <ac:chgData name="Cantu, Barbara A" userId="S::bac148@txstate.edu::6880e974-3f18-4115-baf2-a2c87e91f0b0" providerId="AD" clId="Web-{8E020C4E-0A78-4621-B4EE-B4EC389F2E9B}" dt="2022-04-28T17:15:49.651" v="14"/>
          <ac:spMkLst>
            <pc:docMk/>
            <pc:sldMk cId="643523909" sldId="283"/>
            <ac:spMk id="27" creationId="{43DF76B1-5174-4FAF-9D19-FFEE98426836}"/>
          </ac:spMkLst>
        </pc:spChg>
        <pc:picChg chg="mod">
          <ac:chgData name="Cantu, Barbara A" userId="S::bac148@txstate.edu::6880e974-3f18-4115-baf2-a2c87e91f0b0" providerId="AD" clId="Web-{8E020C4E-0A78-4621-B4EE-B4EC389F2E9B}" dt="2022-04-28T17:15:49.651" v="14"/>
          <ac:picMkLst>
            <pc:docMk/>
            <pc:sldMk cId="643523909" sldId="283"/>
            <ac:picMk id="3" creationId="{F6FF7122-185B-E9D8-878C-E47835A5841D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5:56.652" v="16"/>
        <pc:sldMkLst>
          <pc:docMk/>
          <pc:sldMk cId="2094491516" sldId="284"/>
        </pc:sldMkLst>
        <pc:spChg chg="del">
          <ac:chgData name="Cantu, Barbara A" userId="S::bac148@txstate.edu::6880e974-3f18-4115-baf2-a2c87e91f0b0" providerId="AD" clId="Web-{8E020C4E-0A78-4621-B4EE-B4EC389F2E9B}" dt="2022-04-28T17:15:53.745" v="15"/>
          <ac:spMkLst>
            <pc:docMk/>
            <pc:sldMk cId="2094491516" sldId="284"/>
            <ac:spMk id="2" creationId="{7EE35D0E-8CA5-38B4-14C8-612B128F6E7A}"/>
          </ac:spMkLst>
        </pc:spChg>
        <pc:spChg chg="add">
          <ac:chgData name="Cantu, Barbara A" userId="S::bac148@txstate.edu::6880e974-3f18-4115-baf2-a2c87e91f0b0" providerId="AD" clId="Web-{8E020C4E-0A78-4621-B4EE-B4EC389F2E9B}" dt="2022-04-28T17:15:56.652" v="16"/>
          <ac:spMkLst>
            <pc:docMk/>
            <pc:sldMk cId="2094491516" sldId="284"/>
            <ac:spMk id="9" creationId="{DA2E7C1E-2B5A-4BBA-AE51-1CD8C19309D7}"/>
          </ac:spMkLst>
        </pc:spChg>
        <pc:spChg chg="del">
          <ac:chgData name="Cantu, Barbara A" userId="S::bac148@txstate.edu::6880e974-3f18-4115-baf2-a2c87e91f0b0" providerId="AD" clId="Web-{8E020C4E-0A78-4621-B4EE-B4EC389F2E9B}" dt="2022-04-28T17:15:53.745" v="15"/>
          <ac:spMkLst>
            <pc:docMk/>
            <pc:sldMk cId="2094491516" sldId="284"/>
            <ac:spMk id="10" creationId="{665DBBEF-238B-476B-96AB-8AAC3224ECEA}"/>
          </ac:spMkLst>
        </pc:spChg>
        <pc:spChg chg="add">
          <ac:chgData name="Cantu, Barbara A" userId="S::bac148@txstate.edu::6880e974-3f18-4115-baf2-a2c87e91f0b0" providerId="AD" clId="Web-{8E020C4E-0A78-4621-B4EE-B4EC389F2E9B}" dt="2022-04-28T17:15:56.652" v="16"/>
          <ac:spMkLst>
            <pc:docMk/>
            <pc:sldMk cId="2094491516" sldId="284"/>
            <ac:spMk id="11" creationId="{43DF76B1-5174-4FAF-9D19-FFEE98426836}"/>
          </ac:spMkLst>
        </pc:spChg>
        <pc:spChg chg="del">
          <ac:chgData name="Cantu, Barbara A" userId="S::bac148@txstate.edu::6880e974-3f18-4115-baf2-a2c87e91f0b0" providerId="AD" clId="Web-{8E020C4E-0A78-4621-B4EE-B4EC389F2E9B}" dt="2022-04-28T17:15:53.745" v="15"/>
          <ac:spMkLst>
            <pc:docMk/>
            <pc:sldMk cId="2094491516" sldId="284"/>
            <ac:spMk id="12" creationId="{3FCFB1DE-0B7E-48CC-BA90-B2AB0889F9D6}"/>
          </ac:spMkLst>
        </pc:spChg>
        <pc:picChg chg="mod">
          <ac:chgData name="Cantu, Barbara A" userId="S::bac148@txstate.edu::6880e974-3f18-4115-baf2-a2c87e91f0b0" providerId="AD" clId="Web-{8E020C4E-0A78-4621-B4EE-B4EC389F2E9B}" dt="2022-04-28T17:15:56.652" v="16"/>
          <ac:picMkLst>
            <pc:docMk/>
            <pc:sldMk cId="2094491516" sldId="284"/>
            <ac:picMk id="4" creationId="{02A4AA9A-5CAA-E8DD-6CDC-D3776F817D60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6:03.434" v="18"/>
        <pc:sldMkLst>
          <pc:docMk/>
          <pc:sldMk cId="3611648628" sldId="285"/>
        </pc:sldMkLst>
        <pc:spChg chg="del">
          <ac:chgData name="Cantu, Barbara A" userId="S::bac148@txstate.edu::6880e974-3f18-4115-baf2-a2c87e91f0b0" providerId="AD" clId="Web-{8E020C4E-0A78-4621-B4EE-B4EC389F2E9B}" dt="2022-04-28T17:16:00.980" v="17"/>
          <ac:spMkLst>
            <pc:docMk/>
            <pc:sldMk cId="3611648628" sldId="285"/>
            <ac:spMk id="2" creationId="{641D1348-CD51-2308-4CEA-9B745F1EBF3F}"/>
          </ac:spMkLst>
        </pc:spChg>
        <pc:spChg chg="add">
          <ac:chgData name="Cantu, Barbara A" userId="S::bac148@txstate.edu::6880e974-3f18-4115-baf2-a2c87e91f0b0" providerId="AD" clId="Web-{8E020C4E-0A78-4621-B4EE-B4EC389F2E9B}" dt="2022-04-28T17:16:03.434" v="18"/>
          <ac:spMkLst>
            <pc:docMk/>
            <pc:sldMk cId="3611648628" sldId="285"/>
            <ac:spMk id="8" creationId="{DA2E7C1E-2B5A-4BBA-AE51-1CD8C19309D7}"/>
          </ac:spMkLst>
        </pc:spChg>
        <pc:spChg chg="add">
          <ac:chgData name="Cantu, Barbara A" userId="S::bac148@txstate.edu::6880e974-3f18-4115-baf2-a2c87e91f0b0" providerId="AD" clId="Web-{8E020C4E-0A78-4621-B4EE-B4EC389F2E9B}" dt="2022-04-28T17:16:03.434" v="18"/>
          <ac:spMkLst>
            <pc:docMk/>
            <pc:sldMk cId="3611648628" sldId="285"/>
            <ac:spMk id="10" creationId="{43DF76B1-5174-4FAF-9D19-FFEE98426836}"/>
          </ac:spMkLst>
        </pc:spChg>
        <pc:spChg chg="del">
          <ac:chgData name="Cantu, Barbara A" userId="S::bac148@txstate.edu::6880e974-3f18-4115-baf2-a2c87e91f0b0" providerId="AD" clId="Web-{8E020C4E-0A78-4621-B4EE-B4EC389F2E9B}" dt="2022-04-28T17:16:00.980" v="17"/>
          <ac:spMkLst>
            <pc:docMk/>
            <pc:sldMk cId="3611648628" sldId="285"/>
            <ac:spMk id="42" creationId="{6A65A403-164D-3154-00AB-2EA843506B70}"/>
          </ac:spMkLst>
        </pc:spChg>
        <pc:spChg chg="del">
          <ac:chgData name="Cantu, Barbara A" userId="S::bac148@txstate.edu::6880e974-3f18-4115-baf2-a2c87e91f0b0" providerId="AD" clId="Web-{8E020C4E-0A78-4621-B4EE-B4EC389F2E9B}" dt="2022-04-28T17:16:00.980" v="17"/>
          <ac:spMkLst>
            <pc:docMk/>
            <pc:sldMk cId="3611648628" sldId="285"/>
            <ac:spMk id="47" creationId="{2B97F24A-32CE-4C1C-A50D-3016B394DCFB}"/>
          </ac:spMkLst>
        </pc:spChg>
        <pc:spChg chg="del">
          <ac:chgData name="Cantu, Barbara A" userId="S::bac148@txstate.edu::6880e974-3f18-4115-baf2-a2c87e91f0b0" providerId="AD" clId="Web-{8E020C4E-0A78-4621-B4EE-B4EC389F2E9B}" dt="2022-04-28T17:16:00.980" v="17"/>
          <ac:spMkLst>
            <pc:docMk/>
            <pc:sldMk cId="3611648628" sldId="285"/>
            <ac:spMk id="49" creationId="{6357EC4F-235E-4222-A36F-C7878ACE37F2}"/>
          </ac:spMkLst>
        </pc:spChg>
        <pc:picChg chg="mod">
          <ac:chgData name="Cantu, Barbara A" userId="S::bac148@txstate.edu::6880e974-3f18-4115-baf2-a2c87e91f0b0" providerId="AD" clId="Web-{8E020C4E-0A78-4621-B4EE-B4EC389F2E9B}" dt="2022-04-28T17:16:03.434" v="18"/>
          <ac:picMkLst>
            <pc:docMk/>
            <pc:sldMk cId="3611648628" sldId="285"/>
            <ac:picMk id="3" creationId="{C63D1AF4-15BB-742F-BDDB-FCE687585420}"/>
          </ac:picMkLst>
        </pc:picChg>
      </pc:sldChg>
      <pc:sldChg chg="addSp delSp modSp mod modClrScheme delDesignElem chgLayout">
        <pc:chgData name="Cantu, Barbara A" userId="S::bac148@txstate.edu::6880e974-3f18-4115-baf2-a2c87e91f0b0" providerId="AD" clId="Web-{8E020C4E-0A78-4621-B4EE-B4EC389F2E9B}" dt="2022-04-28T17:17:24.423" v="22"/>
        <pc:sldMkLst>
          <pc:docMk/>
          <pc:sldMk cId="3372582184" sldId="286"/>
        </pc:sldMkLst>
        <pc:spChg chg="del">
          <ac:chgData name="Cantu, Barbara A" userId="S::bac148@txstate.edu::6880e974-3f18-4115-baf2-a2c87e91f0b0" providerId="AD" clId="Web-{8E020C4E-0A78-4621-B4EE-B4EC389F2E9B}" dt="2022-04-28T17:17:22.188" v="21"/>
          <ac:spMkLst>
            <pc:docMk/>
            <pc:sldMk cId="3372582184" sldId="286"/>
            <ac:spMk id="2" creationId="{641D1348-CD51-2308-4CEA-9B745F1EBF3F}"/>
          </ac:spMkLst>
        </pc:spChg>
        <pc:spChg chg="add">
          <ac:chgData name="Cantu, Barbara A" userId="S::bac148@txstate.edu::6880e974-3f18-4115-baf2-a2c87e91f0b0" providerId="AD" clId="Web-{8E020C4E-0A78-4621-B4EE-B4EC389F2E9B}" dt="2022-04-28T17:17:24.423" v="22"/>
          <ac:spMkLst>
            <pc:docMk/>
            <pc:sldMk cId="3372582184" sldId="286"/>
            <ac:spMk id="12" creationId="{DA2E7C1E-2B5A-4BBA-AE51-1CD8C19309D7}"/>
          </ac:spMkLst>
        </pc:spChg>
        <pc:spChg chg="add">
          <ac:chgData name="Cantu, Barbara A" userId="S::bac148@txstate.edu::6880e974-3f18-4115-baf2-a2c87e91f0b0" providerId="AD" clId="Web-{8E020C4E-0A78-4621-B4EE-B4EC389F2E9B}" dt="2022-04-28T17:17:24.423" v="22"/>
          <ac:spMkLst>
            <pc:docMk/>
            <pc:sldMk cId="3372582184" sldId="286"/>
            <ac:spMk id="14" creationId="{43DF76B1-5174-4FAF-9D19-FFEE98426836}"/>
          </ac:spMkLst>
        </pc:spChg>
        <pc:spChg chg="del">
          <ac:chgData name="Cantu, Barbara A" userId="S::bac148@txstate.edu::6880e974-3f18-4115-baf2-a2c87e91f0b0" providerId="AD" clId="Web-{8E020C4E-0A78-4621-B4EE-B4EC389F2E9B}" dt="2022-04-28T17:17:22.188" v="21"/>
          <ac:spMkLst>
            <pc:docMk/>
            <pc:sldMk cId="3372582184" sldId="286"/>
            <ac:spMk id="53" creationId="{6F1A4E50-3E90-62E7-8335-2798019A909E}"/>
          </ac:spMkLst>
        </pc:spChg>
        <pc:spChg chg="del">
          <ac:chgData name="Cantu, Barbara A" userId="S::bac148@txstate.edu::6880e974-3f18-4115-baf2-a2c87e91f0b0" providerId="AD" clId="Web-{8E020C4E-0A78-4621-B4EE-B4EC389F2E9B}" dt="2022-04-28T17:17:22.188" v="21"/>
          <ac:spMkLst>
            <pc:docMk/>
            <pc:sldMk cId="3372582184" sldId="286"/>
            <ac:spMk id="56" creationId="{32AEEBC8-9D30-42EF-95F2-386C2653FBF0}"/>
          </ac:spMkLst>
        </pc:spChg>
        <pc:spChg chg="del">
          <ac:chgData name="Cantu, Barbara A" userId="S::bac148@txstate.edu::6880e974-3f18-4115-baf2-a2c87e91f0b0" providerId="AD" clId="Web-{8E020C4E-0A78-4621-B4EE-B4EC389F2E9B}" dt="2022-04-28T17:17:22.188" v="21"/>
          <ac:spMkLst>
            <pc:docMk/>
            <pc:sldMk cId="3372582184" sldId="286"/>
            <ac:spMk id="58" creationId="{2E92FA66-67D7-4CB4-94D3-E643A9AD4757}"/>
          </ac:spMkLst>
        </pc:spChg>
        <pc:picChg chg="mod">
          <ac:chgData name="Cantu, Barbara A" userId="S::bac148@txstate.edu::6880e974-3f18-4115-baf2-a2c87e91f0b0" providerId="AD" clId="Web-{8E020C4E-0A78-4621-B4EE-B4EC389F2E9B}" dt="2022-04-28T17:17:24.423" v="22"/>
          <ac:picMkLst>
            <pc:docMk/>
            <pc:sldMk cId="3372582184" sldId="286"/>
            <ac:picMk id="7" creationId="{6712DF7B-EBF1-097F-8B0B-F970D5AB8EF7}"/>
          </ac:picMkLst>
        </pc:picChg>
      </pc:sldChg>
    </pc:docChg>
  </pc:docChgLst>
  <pc:docChgLst>
    <pc:chgData name="Cantu, Barbara A" userId="S::bac148@txstate.edu::6880e974-3f18-4115-baf2-a2c87e91f0b0" providerId="AD" clId="Web-{5BB9338A-6324-499D-9BC5-87BEEEE6D8AA}"/>
    <pc:docChg chg="addSld delSld modSld sldOrd">
      <pc:chgData name="Cantu, Barbara A" userId="S::bac148@txstate.edu::6880e974-3f18-4115-baf2-a2c87e91f0b0" providerId="AD" clId="Web-{5BB9338A-6324-499D-9BC5-87BEEEE6D8AA}" dt="2022-04-28T05:31:06.528" v="540"/>
      <pc:docMkLst>
        <pc:docMk/>
      </pc:docMkLst>
      <pc:sldChg chg="addSp delSp modSp">
        <pc:chgData name="Cantu, Barbara A" userId="S::bac148@txstate.edu::6880e974-3f18-4115-baf2-a2c87e91f0b0" providerId="AD" clId="Web-{5BB9338A-6324-499D-9BC5-87BEEEE6D8AA}" dt="2022-04-28T05:24:58.345" v="385"/>
        <pc:sldMkLst>
          <pc:docMk/>
          <pc:sldMk cId="3349207023" sldId="258"/>
        </pc:sldMkLst>
        <pc:spChg chg="mod">
          <ac:chgData name="Cantu, Barbara A" userId="S::bac148@txstate.edu::6880e974-3f18-4115-baf2-a2c87e91f0b0" providerId="AD" clId="Web-{5BB9338A-6324-499D-9BC5-87BEEEE6D8AA}" dt="2022-04-28T05:22:46.888" v="376" actId="1076"/>
          <ac:spMkLst>
            <pc:docMk/>
            <pc:sldMk cId="3349207023" sldId="258"/>
            <ac:spMk id="2" creationId="{BE43603E-6631-4346-9B8C-884A5A3D85D3}"/>
          </ac:spMkLst>
        </pc:spChg>
        <pc:spChg chg="mod">
          <ac:chgData name="Cantu, Barbara A" userId="S::bac148@txstate.edu::6880e974-3f18-4115-baf2-a2c87e91f0b0" providerId="AD" clId="Web-{5BB9338A-6324-499D-9BC5-87BEEEE6D8AA}" dt="2022-04-28T05:24:58.345" v="385"/>
          <ac:spMkLst>
            <pc:docMk/>
            <pc:sldMk cId="3349207023" sldId="258"/>
            <ac:spMk id="4" creationId="{3B92F69F-B6B0-4E27-9A6B-B1E72D139D5A}"/>
          </ac:spMkLst>
        </pc:spChg>
        <pc:spChg chg="del">
          <ac:chgData name="Cantu, Barbara A" userId="S::bac148@txstate.edu::6880e974-3f18-4115-baf2-a2c87e91f0b0" providerId="AD" clId="Web-{5BB9338A-6324-499D-9BC5-87BEEEE6D8AA}" dt="2022-04-28T05:20:54.615" v="366"/>
          <ac:spMkLst>
            <pc:docMk/>
            <pc:sldMk cId="3349207023" sldId="258"/>
            <ac:spMk id="10" creationId="{04812C46-200A-4DEB-A05E-3ED6C68C2387}"/>
          </ac:spMkLst>
        </pc:spChg>
        <pc:spChg chg="del">
          <ac:chgData name="Cantu, Barbara A" userId="S::bac148@txstate.edu::6880e974-3f18-4115-baf2-a2c87e91f0b0" providerId="AD" clId="Web-{5BB9338A-6324-499D-9BC5-87BEEEE6D8AA}" dt="2022-04-28T05:20:54.615" v="366"/>
          <ac:spMkLst>
            <pc:docMk/>
            <pc:sldMk cId="3349207023" sldId="258"/>
            <ac:spMk id="12" creationId="{D1EA859B-E555-4109-94F3-6700E046E008}"/>
          </ac:spMkLst>
        </pc:spChg>
        <pc:spChg chg="add">
          <ac:chgData name="Cantu, Barbara A" userId="S::bac148@txstate.edu::6880e974-3f18-4115-baf2-a2c87e91f0b0" providerId="AD" clId="Web-{5BB9338A-6324-499D-9BC5-87BEEEE6D8AA}" dt="2022-04-28T05:20:54.615" v="366"/>
          <ac:spMkLst>
            <pc:docMk/>
            <pc:sldMk cId="3349207023" sldId="258"/>
            <ac:spMk id="17" creationId="{3CD9DF72-87A3-404E-A828-84CBF11A8303}"/>
          </ac:spMkLst>
        </pc:spChg>
        <pc:picChg chg="mod">
          <ac:chgData name="Cantu, Barbara A" userId="S::bac148@txstate.edu::6880e974-3f18-4115-baf2-a2c87e91f0b0" providerId="AD" clId="Web-{5BB9338A-6324-499D-9BC5-87BEEEE6D8AA}" dt="2022-04-28T05:20:54.615" v="366"/>
          <ac:picMkLst>
            <pc:docMk/>
            <pc:sldMk cId="3349207023" sldId="258"/>
            <ac:picMk id="5" creationId="{951FDFEB-F823-40F6-887D-30C82B08DB67}"/>
          </ac:picMkLst>
        </pc:picChg>
        <pc:cxnChg chg="add">
          <ac:chgData name="Cantu, Barbara A" userId="S::bac148@txstate.edu::6880e974-3f18-4115-baf2-a2c87e91f0b0" providerId="AD" clId="Web-{5BB9338A-6324-499D-9BC5-87BEEEE6D8AA}" dt="2022-04-28T05:20:54.615" v="366"/>
          <ac:cxnSpMkLst>
            <pc:docMk/>
            <pc:sldMk cId="3349207023" sldId="258"/>
            <ac:cxnSpMk id="19" creationId="{20E3A342-4D61-4E3F-AF90-1AB42AEB96CC}"/>
          </ac:cxnSpMkLst>
        </pc:cxnChg>
      </pc:sldChg>
      <pc:sldChg chg="del mod modShow">
        <pc:chgData name="Cantu, Barbara A" userId="S::bac148@txstate.edu::6880e974-3f18-4115-baf2-a2c87e91f0b0" providerId="AD" clId="Web-{5BB9338A-6324-499D-9BC5-87BEEEE6D8AA}" dt="2022-04-28T05:26:27.004" v="411"/>
        <pc:sldMkLst>
          <pc:docMk/>
          <pc:sldMk cId="173584469" sldId="259"/>
        </pc:sldMkLst>
      </pc:sldChg>
      <pc:sldChg chg="modSp">
        <pc:chgData name="Cantu, Barbara A" userId="S::bac148@txstate.edu::6880e974-3f18-4115-baf2-a2c87e91f0b0" providerId="AD" clId="Web-{5BB9338A-6324-499D-9BC5-87BEEEE6D8AA}" dt="2022-04-28T05:30:03.995" v="538" actId="20577"/>
        <pc:sldMkLst>
          <pc:docMk/>
          <pc:sldMk cId="3126632953" sldId="260"/>
        </pc:sldMkLst>
        <pc:spChg chg="mod">
          <ac:chgData name="Cantu, Barbara A" userId="S::bac148@txstate.edu::6880e974-3f18-4115-baf2-a2c87e91f0b0" providerId="AD" clId="Web-{5BB9338A-6324-499D-9BC5-87BEEEE6D8AA}" dt="2022-04-28T05:27:05.130" v="433" actId="20577"/>
          <ac:spMkLst>
            <pc:docMk/>
            <pc:sldMk cId="3126632953" sldId="260"/>
            <ac:spMk id="2" creationId="{75803D71-3E47-40F2-B864-BDCC16032DC8}"/>
          </ac:spMkLst>
        </pc:spChg>
        <pc:spChg chg="mod">
          <ac:chgData name="Cantu, Barbara A" userId="S::bac148@txstate.edu::6880e974-3f18-4115-baf2-a2c87e91f0b0" providerId="AD" clId="Web-{5BB9338A-6324-499D-9BC5-87BEEEE6D8AA}" dt="2022-04-28T05:30:03.995" v="538" actId="20577"/>
          <ac:spMkLst>
            <pc:docMk/>
            <pc:sldMk cId="3126632953" sldId="260"/>
            <ac:spMk id="3" creationId="{C0806185-751E-484E-8056-7BB70AEAF96F}"/>
          </ac:spMkLst>
        </pc:spChg>
      </pc:sldChg>
      <pc:sldChg chg="del">
        <pc:chgData name="Cantu, Barbara A" userId="S::bac148@txstate.edu::6880e974-3f18-4115-baf2-a2c87e91f0b0" providerId="AD" clId="Web-{5BB9338A-6324-499D-9BC5-87BEEEE6D8AA}" dt="2022-04-28T05:29:37.791" v="528"/>
        <pc:sldMkLst>
          <pc:docMk/>
          <pc:sldMk cId="4048648949" sldId="261"/>
        </pc:sldMkLst>
      </pc:sldChg>
      <pc:sldChg chg="mod modShow">
        <pc:chgData name="Cantu, Barbara A" userId="S::bac148@txstate.edu::6880e974-3f18-4115-baf2-a2c87e91f0b0" providerId="AD" clId="Web-{5BB9338A-6324-499D-9BC5-87BEEEE6D8AA}" dt="2022-04-28T05:31:06.528" v="540"/>
        <pc:sldMkLst>
          <pc:docMk/>
          <pc:sldMk cId="2379787157" sldId="262"/>
        </pc:sldMkLst>
      </pc:sldChg>
      <pc:sldChg chg="modSp">
        <pc:chgData name="Cantu, Barbara A" userId="S::bac148@txstate.edu::6880e974-3f18-4115-baf2-a2c87e91f0b0" providerId="AD" clId="Web-{5BB9338A-6324-499D-9BC5-87BEEEE6D8AA}" dt="2022-04-28T05:26:53.911" v="426" actId="20577"/>
        <pc:sldMkLst>
          <pc:docMk/>
          <pc:sldMk cId="2044137929" sldId="264"/>
        </pc:sldMkLst>
        <pc:spChg chg="mod">
          <ac:chgData name="Cantu, Barbara A" userId="S::bac148@txstate.edu::6880e974-3f18-4115-baf2-a2c87e91f0b0" providerId="AD" clId="Web-{5BB9338A-6324-499D-9BC5-87BEEEE6D8AA}" dt="2022-04-28T05:26:53.911" v="426" actId="20577"/>
          <ac:spMkLst>
            <pc:docMk/>
            <pc:sldMk cId="2044137929" sldId="264"/>
            <ac:spMk id="3" creationId="{5B006BB1-C9BE-D28A-C798-638852164B3A}"/>
          </ac:spMkLst>
        </pc:spChg>
      </pc:sldChg>
      <pc:sldChg chg="del mod modShow">
        <pc:chgData name="Cantu, Barbara A" userId="S::bac148@txstate.edu::6880e974-3f18-4115-baf2-a2c87e91f0b0" providerId="AD" clId="Web-{5BB9338A-6324-499D-9BC5-87BEEEE6D8AA}" dt="2022-04-28T05:26:30.864" v="412"/>
        <pc:sldMkLst>
          <pc:docMk/>
          <pc:sldMk cId="244108958" sldId="267"/>
        </pc:sldMkLst>
      </pc:sldChg>
      <pc:sldChg chg="mod modShow">
        <pc:chgData name="Cantu, Barbara A" userId="S::bac148@txstate.edu::6880e974-3f18-4115-baf2-a2c87e91f0b0" providerId="AD" clId="Web-{5BB9338A-6324-499D-9BC5-87BEEEE6D8AA}" dt="2022-04-28T05:14:01.212" v="242"/>
        <pc:sldMkLst>
          <pc:docMk/>
          <pc:sldMk cId="1474015278" sldId="269"/>
        </pc:sldMkLst>
      </pc:sldChg>
      <pc:sldChg chg="modSp">
        <pc:chgData name="Cantu, Barbara A" userId="S::bac148@txstate.edu::6880e974-3f18-4115-baf2-a2c87e91f0b0" providerId="AD" clId="Web-{5BB9338A-6324-499D-9BC5-87BEEEE6D8AA}" dt="2022-04-28T05:25:53.191" v="410" actId="20577"/>
        <pc:sldMkLst>
          <pc:docMk/>
          <pc:sldMk cId="2266454175" sldId="278"/>
        </pc:sldMkLst>
        <pc:spChg chg="mod">
          <ac:chgData name="Cantu, Barbara A" userId="S::bac148@txstate.edu::6880e974-3f18-4115-baf2-a2c87e91f0b0" providerId="AD" clId="Web-{5BB9338A-6324-499D-9BC5-87BEEEE6D8AA}" dt="2022-04-28T05:25:53.191" v="410" actId="20577"/>
          <ac:spMkLst>
            <pc:docMk/>
            <pc:sldMk cId="2266454175" sldId="278"/>
            <ac:spMk id="2" creationId="{6DEA6F53-2F53-5B37-D92D-F4092E3A5E7F}"/>
          </ac:spMkLst>
        </pc:spChg>
      </pc:sldChg>
      <pc:sldChg chg="addSp delSp modSp add replId">
        <pc:chgData name="Cantu, Barbara A" userId="S::bac148@txstate.edu::6880e974-3f18-4115-baf2-a2c87e91f0b0" providerId="AD" clId="Web-{5BB9338A-6324-499D-9BC5-87BEEEE6D8AA}" dt="2022-04-28T04:55:14.380" v="137" actId="20577"/>
        <pc:sldMkLst>
          <pc:docMk/>
          <pc:sldMk cId="2110981461" sldId="279"/>
        </pc:sldMkLst>
        <pc:spChg chg="mod">
          <ac:chgData name="Cantu, Barbara A" userId="S::bac148@txstate.edu::6880e974-3f18-4115-baf2-a2c87e91f0b0" providerId="AD" clId="Web-{5BB9338A-6324-499D-9BC5-87BEEEE6D8AA}" dt="2022-04-28T04:55:14.380" v="137" actId="20577"/>
          <ac:spMkLst>
            <pc:docMk/>
            <pc:sldMk cId="2110981461" sldId="279"/>
            <ac:spMk id="4" creationId="{334F9382-62E8-53BD-73F0-F343807E584C}"/>
          </ac:spMkLst>
        </pc:spChg>
        <pc:picChg chg="del">
          <ac:chgData name="Cantu, Barbara A" userId="S::bac148@txstate.edu::6880e974-3f18-4115-baf2-a2c87e91f0b0" providerId="AD" clId="Web-{5BB9338A-6324-499D-9BC5-87BEEEE6D8AA}" dt="2022-04-28T04:51:10.513" v="3"/>
          <ac:picMkLst>
            <pc:docMk/>
            <pc:sldMk cId="2110981461" sldId="279"/>
            <ac:picMk id="3" creationId="{764FC81B-BD1B-C3B8-845C-1CB9E87E837E}"/>
          </ac:picMkLst>
        </pc:picChg>
        <pc:picChg chg="add mod">
          <ac:chgData name="Cantu, Barbara A" userId="S::bac148@txstate.edu::6880e974-3f18-4115-baf2-a2c87e91f0b0" providerId="AD" clId="Web-{5BB9338A-6324-499D-9BC5-87BEEEE6D8AA}" dt="2022-04-28T04:53:14.048" v="27" actId="1076"/>
          <ac:picMkLst>
            <pc:docMk/>
            <pc:sldMk cId="2110981461" sldId="279"/>
            <ac:picMk id="5" creationId="{0BC11673-0EE8-1743-A778-4931A7BD1A53}"/>
          </ac:picMkLst>
        </pc:picChg>
        <pc:picChg chg="add mod">
          <ac:chgData name="Cantu, Barbara A" userId="S::bac148@txstate.edu::6880e974-3f18-4115-baf2-a2c87e91f0b0" providerId="AD" clId="Web-{5BB9338A-6324-499D-9BC5-87BEEEE6D8AA}" dt="2022-04-28T04:53:03.267" v="26" actId="1076"/>
          <ac:picMkLst>
            <pc:docMk/>
            <pc:sldMk cId="2110981461" sldId="279"/>
            <ac:picMk id="6" creationId="{8C18C372-48F2-D011-FE9D-380ED8F71EFD}"/>
          </ac:picMkLst>
        </pc:picChg>
        <pc:picChg chg="del">
          <ac:chgData name="Cantu, Barbara A" userId="S::bac148@txstate.edu::6880e974-3f18-4115-baf2-a2c87e91f0b0" providerId="AD" clId="Web-{5BB9338A-6324-499D-9BC5-87BEEEE6D8AA}" dt="2022-04-28T04:51:09.029" v="2"/>
          <ac:picMkLst>
            <pc:docMk/>
            <pc:sldMk cId="2110981461" sldId="279"/>
            <ac:picMk id="8" creationId="{0361731D-0BE8-77A6-7036-46C8783E82E7}"/>
          </ac:picMkLst>
        </pc:picChg>
      </pc:sldChg>
      <pc:sldChg chg="add del replId">
        <pc:chgData name="Cantu, Barbara A" userId="S::bac148@txstate.edu::6880e974-3f18-4115-baf2-a2c87e91f0b0" providerId="AD" clId="Web-{5BB9338A-6324-499D-9BC5-87BEEEE6D8AA}" dt="2022-04-28T04:52:45.047" v="21"/>
        <pc:sldMkLst>
          <pc:docMk/>
          <pc:sldMk cId="31031508" sldId="280"/>
        </pc:sldMkLst>
      </pc:sldChg>
      <pc:sldChg chg="addSp delSp modSp new mod setBg modClrScheme chgLayout">
        <pc:chgData name="Cantu, Barbara A" userId="S::bac148@txstate.edu::6880e974-3f18-4115-baf2-a2c87e91f0b0" providerId="AD" clId="Web-{5BB9338A-6324-499D-9BC5-87BEEEE6D8AA}" dt="2022-04-28T04:57:56.651" v="161"/>
        <pc:sldMkLst>
          <pc:docMk/>
          <pc:sldMk cId="841461806" sldId="280"/>
        </pc:sldMkLst>
        <pc:spChg chg="mod ord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2" creationId="{641D1348-CD51-2308-4CEA-9B745F1EBF3F}"/>
          </ac:spMkLst>
        </pc:spChg>
        <pc:spChg chg="del mod ord">
          <ac:chgData name="Cantu, Barbara A" userId="S::bac148@txstate.edu::6880e974-3f18-4115-baf2-a2c87e91f0b0" providerId="AD" clId="Web-{5BB9338A-6324-499D-9BC5-87BEEEE6D8AA}" dt="2022-04-28T04:56:36.039" v="141"/>
          <ac:spMkLst>
            <pc:docMk/>
            <pc:sldMk cId="841461806" sldId="280"/>
            <ac:spMk id="3" creationId="{D47975F6-FB8F-8BE4-E220-E317849508EB}"/>
          </ac:spMkLst>
        </pc:spChg>
        <pc:spChg chg="del">
          <ac:chgData name="Cantu, Barbara A" userId="S::bac148@txstate.edu::6880e974-3f18-4115-baf2-a2c87e91f0b0" providerId="AD" clId="Web-{5BB9338A-6324-499D-9BC5-87BEEEE6D8AA}" dt="2022-04-28T04:56:02.241" v="139"/>
          <ac:spMkLst>
            <pc:docMk/>
            <pc:sldMk cId="841461806" sldId="280"/>
            <ac:spMk id="4" creationId="{0A33CAC3-CE66-7732-F92D-B8A95A2BD227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6:51.961" v="144"/>
          <ac:spMkLst>
            <pc:docMk/>
            <pc:sldMk cId="841461806" sldId="280"/>
            <ac:spMk id="8" creationId="{C9A36457-A5F4-4103-A443-02581C09185B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6:51.961" v="144"/>
          <ac:spMkLst>
            <pc:docMk/>
            <pc:sldMk cId="841461806" sldId="280"/>
            <ac:spMk id="10" creationId="{DC5FB7E8-B636-40FA-BE8D-48145C0F5C57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6:51.961" v="144"/>
          <ac:spMkLst>
            <pc:docMk/>
            <pc:sldMk cId="841461806" sldId="280"/>
            <ac:spMk id="12" creationId="{142DCE2C-2863-46FA-9BE7-24365A24D9BA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16" creationId="{12B1918C-C2E0-2931-F8EA-E53D8A7C0B31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19" creationId="{32AEEBC8-9D30-42EF-95F2-386C2653FBF0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21" creationId="{2E92FA66-67D7-4CB4-94D3-E643A9AD4757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26" creationId="{50A3C1AB-1153-42D2-8378-34B849C1C4B6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28" creationId="{A3473CF9-37EB-43E7-89EF-D2D1C53D1DAC}"/>
          </ac:spMkLst>
        </pc:spChg>
        <pc:spChg chg="add del">
          <ac:chgData name="Cantu, Barbara A" userId="S::bac148@txstate.edu::6880e974-3f18-4115-baf2-a2c87e91f0b0" providerId="AD" clId="Web-{5BB9338A-6324-499D-9BC5-87BEEEE6D8AA}" dt="2022-04-28T04:57:56.651" v="161"/>
          <ac:spMkLst>
            <pc:docMk/>
            <pc:sldMk cId="841461806" sldId="280"/>
            <ac:spMk id="30" creationId="{586B4EF9-43BA-4655-A6FF-1D8E21574C95}"/>
          </ac:spMkLst>
        </pc:spChg>
        <pc:picChg chg="add mod ord">
          <ac:chgData name="Cantu, Barbara A" userId="S::bac148@txstate.edu::6880e974-3f18-4115-baf2-a2c87e91f0b0" providerId="AD" clId="Web-{5BB9338A-6324-499D-9BC5-87BEEEE6D8AA}" dt="2022-04-28T04:57:56.651" v="161"/>
          <ac:picMkLst>
            <pc:docMk/>
            <pc:sldMk cId="841461806" sldId="280"/>
            <ac:picMk id="5" creationId="{35F434B0-8922-0368-CEB3-0B2BE9038066}"/>
          </ac:picMkLst>
        </pc:picChg>
      </pc:sldChg>
      <pc:sldChg chg="add del replId">
        <pc:chgData name="Cantu, Barbara A" userId="S::bac148@txstate.edu::6880e974-3f18-4115-baf2-a2c87e91f0b0" providerId="AD" clId="Web-{5BB9338A-6324-499D-9BC5-87BEEEE6D8AA}" dt="2022-04-28T04:52:40.938" v="19"/>
        <pc:sldMkLst>
          <pc:docMk/>
          <pc:sldMk cId="861155481" sldId="280"/>
        </pc:sldMkLst>
      </pc:sldChg>
      <pc:sldChg chg="addSp delSp modSp new mod ord setBg modClrScheme chgLayout">
        <pc:chgData name="Cantu, Barbara A" userId="S::bac148@txstate.edu::6880e974-3f18-4115-baf2-a2c87e91f0b0" providerId="AD" clId="Web-{5BB9338A-6324-499D-9BC5-87BEEEE6D8AA}" dt="2022-04-28T05:06:51.746" v="202" actId="14100"/>
        <pc:sldMkLst>
          <pc:docMk/>
          <pc:sldMk cId="3430199185" sldId="281"/>
        </pc:sldMkLst>
        <pc:spChg chg="mod ord">
          <ac:chgData name="Cantu, Barbara A" userId="S::bac148@txstate.edu::6880e974-3f18-4115-baf2-a2c87e91f0b0" providerId="AD" clId="Web-{5BB9338A-6324-499D-9BC5-87BEEEE6D8AA}" dt="2022-04-28T04:59:36.108" v="171"/>
          <ac:spMkLst>
            <pc:docMk/>
            <pc:sldMk cId="3430199185" sldId="281"/>
            <ac:spMk id="2" creationId="{7EE35D0E-8CA5-38B4-14C8-612B128F6E7A}"/>
          </ac:spMkLst>
        </pc:spChg>
        <pc:spChg chg="del">
          <ac:chgData name="Cantu, Barbara A" userId="S::bac148@txstate.edu::6880e974-3f18-4115-baf2-a2c87e91f0b0" providerId="AD" clId="Web-{5BB9338A-6324-499D-9BC5-87BEEEE6D8AA}" dt="2022-04-28T04:57:34.962" v="159"/>
          <ac:spMkLst>
            <pc:docMk/>
            <pc:sldMk cId="3430199185" sldId="281"/>
            <ac:spMk id="3" creationId="{9FF06DB3-4B56-691B-BC02-E220208A78B3}"/>
          </ac:spMkLst>
        </pc:spChg>
        <pc:spChg chg="del">
          <ac:chgData name="Cantu, Barbara A" userId="S::bac148@txstate.edu::6880e974-3f18-4115-baf2-a2c87e91f0b0" providerId="AD" clId="Web-{5BB9338A-6324-499D-9BC5-87BEEEE6D8AA}" dt="2022-04-28T04:57:34.962" v="159"/>
          <ac:spMkLst>
            <pc:docMk/>
            <pc:sldMk cId="3430199185" sldId="281"/>
            <ac:spMk id="4" creationId="{AE37B63D-98AE-7B4C-F3E5-10421316BFE2}"/>
          </ac:spMkLst>
        </pc:spChg>
        <pc:spChg chg="add">
          <ac:chgData name="Cantu, Barbara A" userId="S::bac148@txstate.edu::6880e974-3f18-4115-baf2-a2c87e91f0b0" providerId="AD" clId="Web-{5BB9338A-6324-499D-9BC5-87BEEEE6D8AA}" dt="2022-04-28T04:59:36.108" v="171"/>
          <ac:spMkLst>
            <pc:docMk/>
            <pc:sldMk cId="3430199185" sldId="281"/>
            <ac:spMk id="10" creationId="{665DBBEF-238B-476B-96AB-8AAC3224ECEA}"/>
          </ac:spMkLst>
        </pc:spChg>
        <pc:spChg chg="add">
          <ac:chgData name="Cantu, Barbara A" userId="S::bac148@txstate.edu::6880e974-3f18-4115-baf2-a2c87e91f0b0" providerId="AD" clId="Web-{5BB9338A-6324-499D-9BC5-87BEEEE6D8AA}" dt="2022-04-28T04:59:36.108" v="171"/>
          <ac:spMkLst>
            <pc:docMk/>
            <pc:sldMk cId="3430199185" sldId="281"/>
            <ac:spMk id="12" creationId="{3FCFB1DE-0B7E-48CC-BA90-B2AB0889F9D6}"/>
          </ac:spMkLst>
        </pc:spChg>
        <pc:picChg chg="add del mod">
          <ac:chgData name="Cantu, Barbara A" userId="S::bac148@txstate.edu::6880e974-3f18-4115-baf2-a2c87e91f0b0" providerId="AD" clId="Web-{5BB9338A-6324-499D-9BC5-87BEEEE6D8AA}" dt="2022-04-28T05:06:44.886" v="200"/>
          <ac:picMkLst>
            <pc:docMk/>
            <pc:sldMk cId="3430199185" sldId="281"/>
            <ac:picMk id="5" creationId="{066EFF84-A24C-E321-39A7-ACBB8D3228FD}"/>
          </ac:picMkLst>
        </pc:picChg>
        <pc:picChg chg="add mod">
          <ac:chgData name="Cantu, Barbara A" userId="S::bac148@txstate.edu::6880e974-3f18-4115-baf2-a2c87e91f0b0" providerId="AD" clId="Web-{5BB9338A-6324-499D-9BC5-87BEEEE6D8AA}" dt="2022-04-28T05:06:51.746" v="202" actId="14100"/>
          <ac:picMkLst>
            <pc:docMk/>
            <pc:sldMk cId="3430199185" sldId="281"/>
            <ac:picMk id="6" creationId="{D9DFFA8F-B5B2-1531-A2F1-AC19B27773C3}"/>
          </ac:picMkLst>
        </pc:picChg>
      </pc:sldChg>
      <pc:sldChg chg="addSp delSp modSp new mod setBg modClrScheme chgLayout">
        <pc:chgData name="Cantu, Barbara A" userId="S::bac148@txstate.edu::6880e974-3f18-4115-baf2-a2c87e91f0b0" providerId="AD" clId="Web-{5BB9338A-6324-499D-9BC5-87BEEEE6D8AA}" dt="2022-04-28T05:06:11.088" v="198" actId="1076"/>
        <pc:sldMkLst>
          <pc:docMk/>
          <pc:sldMk cId="2374454968" sldId="282"/>
        </pc:sldMkLst>
        <pc:spChg chg="del">
          <ac:chgData name="Cantu, Barbara A" userId="S::bac148@txstate.edu::6880e974-3f18-4115-baf2-a2c87e91f0b0" providerId="AD" clId="Web-{5BB9338A-6324-499D-9BC5-87BEEEE6D8AA}" dt="2022-04-28T04:59:48.936" v="173"/>
          <ac:spMkLst>
            <pc:docMk/>
            <pc:sldMk cId="2374454968" sldId="282"/>
            <ac:spMk id="2" creationId="{104B3557-A75F-450D-0A5C-710D4F3AB1E9}"/>
          </ac:spMkLst>
        </pc:spChg>
        <pc:spChg chg="del">
          <ac:chgData name="Cantu, Barbara A" userId="S::bac148@txstate.edu::6880e974-3f18-4115-baf2-a2c87e91f0b0" providerId="AD" clId="Web-{5BB9338A-6324-499D-9BC5-87BEEEE6D8AA}" dt="2022-04-28T04:59:48.936" v="173"/>
          <ac:spMkLst>
            <pc:docMk/>
            <pc:sldMk cId="2374454968" sldId="282"/>
            <ac:spMk id="3" creationId="{B6AEC4E8-4D7C-4BAF-A5C5-DD9F172A7D7C}"/>
          </ac:spMkLst>
        </pc:spChg>
        <pc:spChg chg="del">
          <ac:chgData name="Cantu, Barbara A" userId="S::bac148@txstate.edu::6880e974-3f18-4115-baf2-a2c87e91f0b0" providerId="AD" clId="Web-{5BB9338A-6324-499D-9BC5-87BEEEE6D8AA}" dt="2022-04-28T04:59:48.936" v="173"/>
          <ac:spMkLst>
            <pc:docMk/>
            <pc:sldMk cId="2374454968" sldId="282"/>
            <ac:spMk id="4" creationId="{E284C06A-E230-2595-A2CE-0F93797F460A}"/>
          </ac:spMkLst>
        </pc:spChg>
        <pc:spChg chg="add mod ord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6" creationId="{697F33BA-C8A1-6A32-74A4-1C976A8FE89F}"/>
          </ac:spMkLst>
        </pc:spChg>
        <pc:spChg chg="add del mod ord">
          <ac:chgData name="Cantu, Barbara A" userId="S::bac148@txstate.edu::6880e974-3f18-4115-baf2-a2c87e91f0b0" providerId="AD" clId="Web-{5BB9338A-6324-499D-9BC5-87BEEEE6D8AA}" dt="2022-04-28T05:03:20.958" v="179"/>
          <ac:spMkLst>
            <pc:docMk/>
            <pc:sldMk cId="2374454968" sldId="282"/>
            <ac:spMk id="7" creationId="{4A84DE6E-A2EC-8A48-DBAC-221957F3547C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3:36.459" v="182"/>
          <ac:spMkLst>
            <pc:docMk/>
            <pc:sldMk cId="2374454968" sldId="282"/>
            <ac:spMk id="12" creationId="{2B97F24A-32CE-4C1C-A50D-3016B394DCFB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3:36.459" v="182"/>
          <ac:spMkLst>
            <pc:docMk/>
            <pc:sldMk cId="2374454968" sldId="282"/>
            <ac:spMk id="14" creationId="{CD8B4F24-440B-49E9-B85D-733523DC064B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3:31.599" v="181"/>
          <ac:spMkLst>
            <pc:docMk/>
            <pc:sldMk cId="2374454968" sldId="282"/>
            <ac:spMk id="17" creationId="{E2B1D435-85CE-540E-922E-DCE3AB5296B1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19" creationId="{9B7AD9F6-8CE7-4299-8FC6-328F4DCD3FF9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21" creationId="{F49775AF-8896-43EE-92C6-83497D6DC56F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26" creationId="{88263A24-0C1F-4677-B43C-4AE14E276B27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28" creationId="{0ADDB668-2CA4-4D2B-9C34-3487CA330BA8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30" creationId="{2568BC19-F052-4108-93E1-6A3D1DEC072F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05:54.822" v="194"/>
          <ac:spMkLst>
            <pc:docMk/>
            <pc:sldMk cId="2374454968" sldId="282"/>
            <ac:spMk id="32" creationId="{D5FD337D-4D6B-4C8B-B6F5-121097E09881}"/>
          </ac:spMkLst>
        </pc:spChg>
        <pc:graphicFrameChg chg="add del mod ord modGraphic">
          <ac:chgData name="Cantu, Barbara A" userId="S::bac148@txstate.edu::6880e974-3f18-4115-baf2-a2c87e91f0b0" providerId="AD" clId="Web-{5BB9338A-6324-499D-9BC5-87BEEEE6D8AA}" dt="2022-04-28T05:03:15.552" v="178"/>
          <ac:graphicFrameMkLst>
            <pc:docMk/>
            <pc:sldMk cId="2374454968" sldId="282"/>
            <ac:graphicFrameMk id="8" creationId="{6547B838-BD77-B2DF-27C2-07F03CEFAFB0}"/>
          </ac:graphicFrameMkLst>
        </pc:graphicFrameChg>
        <pc:picChg chg="add del mod ord">
          <ac:chgData name="Cantu, Barbara A" userId="S::bac148@txstate.edu::6880e974-3f18-4115-baf2-a2c87e91f0b0" providerId="AD" clId="Web-{5BB9338A-6324-499D-9BC5-87BEEEE6D8AA}" dt="2022-04-28T05:03:44.568" v="186"/>
          <ac:picMkLst>
            <pc:docMk/>
            <pc:sldMk cId="2374454968" sldId="282"/>
            <ac:picMk id="5" creationId="{3AC2EB88-D747-AB15-B557-C76F2F6C6735}"/>
          </ac:picMkLst>
        </pc:picChg>
        <pc:picChg chg="add del mod">
          <ac:chgData name="Cantu, Barbara A" userId="S::bac148@txstate.edu::6880e974-3f18-4115-baf2-a2c87e91f0b0" providerId="AD" clId="Web-{5BB9338A-6324-499D-9BC5-87BEEEE6D8AA}" dt="2022-04-28T05:05:59.291" v="195"/>
          <ac:picMkLst>
            <pc:docMk/>
            <pc:sldMk cId="2374454968" sldId="282"/>
            <ac:picMk id="18" creationId="{2ADED407-D3D1-1608-3F97-96EBCE3448E7}"/>
          </ac:picMkLst>
        </pc:picChg>
        <pc:picChg chg="add mod">
          <ac:chgData name="Cantu, Barbara A" userId="S::bac148@txstate.edu::6880e974-3f18-4115-baf2-a2c87e91f0b0" providerId="AD" clId="Web-{5BB9338A-6324-499D-9BC5-87BEEEE6D8AA}" dt="2022-04-28T05:06:11.088" v="198" actId="1076"/>
          <ac:picMkLst>
            <pc:docMk/>
            <pc:sldMk cId="2374454968" sldId="282"/>
            <ac:picMk id="20" creationId="{2805434A-B392-25AA-DC62-3972856435D9}"/>
          </ac:picMkLst>
        </pc:picChg>
      </pc:sldChg>
      <pc:sldChg chg="addSp delSp modSp add del mod replId modClrScheme delDesignElem chgLayout">
        <pc:chgData name="Cantu, Barbara A" userId="S::bac148@txstate.edu::6880e974-3f18-4115-baf2-a2c87e91f0b0" providerId="AD" clId="Web-{5BB9338A-6324-499D-9BC5-87BEEEE6D8AA}" dt="2022-04-28T04:59:15.123" v="165"/>
        <pc:sldMkLst>
          <pc:docMk/>
          <pc:sldMk cId="2482336430" sldId="282"/>
        </pc:sldMkLst>
        <pc:spChg chg="mod ord">
          <ac:chgData name="Cantu, Barbara A" userId="S::bac148@txstate.edu::6880e974-3f18-4115-baf2-a2c87e91f0b0" providerId="AD" clId="Web-{5BB9338A-6324-499D-9BC5-87BEEEE6D8AA}" dt="2022-04-28T04:59:10.232" v="164"/>
          <ac:spMkLst>
            <pc:docMk/>
            <pc:sldMk cId="2482336430" sldId="282"/>
            <ac:spMk id="2" creationId="{641D1348-CD51-2308-4CEA-9B745F1EBF3F}"/>
          </ac:spMkLst>
        </pc:spChg>
        <pc:spChg chg="del">
          <ac:chgData name="Cantu, Barbara A" userId="S::bac148@txstate.edu::6880e974-3f18-4115-baf2-a2c87e91f0b0" providerId="AD" clId="Web-{5BB9338A-6324-499D-9BC5-87BEEEE6D8AA}" dt="2022-04-28T04:59:04.185" v="163"/>
          <ac:spMkLst>
            <pc:docMk/>
            <pc:sldMk cId="2482336430" sldId="282"/>
            <ac:spMk id="16" creationId="{12B1918C-C2E0-2931-F8EA-E53D8A7C0B31}"/>
          </ac:spMkLst>
        </pc:spChg>
        <pc:spChg chg="del">
          <ac:chgData name="Cantu, Barbara A" userId="S::bac148@txstate.edu::6880e974-3f18-4115-baf2-a2c87e91f0b0" providerId="AD" clId="Web-{5BB9338A-6324-499D-9BC5-87BEEEE6D8AA}" dt="2022-04-28T04:59:10.232" v="164"/>
          <ac:spMkLst>
            <pc:docMk/>
            <pc:sldMk cId="2482336430" sldId="282"/>
            <ac:spMk id="19" creationId="{32AEEBC8-9D30-42EF-95F2-386C2653FBF0}"/>
          </ac:spMkLst>
        </pc:spChg>
        <pc:spChg chg="del">
          <ac:chgData name="Cantu, Barbara A" userId="S::bac148@txstate.edu::6880e974-3f18-4115-baf2-a2c87e91f0b0" providerId="AD" clId="Web-{5BB9338A-6324-499D-9BC5-87BEEEE6D8AA}" dt="2022-04-28T04:59:10.232" v="164"/>
          <ac:spMkLst>
            <pc:docMk/>
            <pc:sldMk cId="2482336430" sldId="282"/>
            <ac:spMk id="21" creationId="{2E92FA66-67D7-4CB4-94D3-E643A9AD4757}"/>
          </ac:spMkLst>
        </pc:spChg>
        <pc:picChg chg="add mod ord">
          <ac:chgData name="Cantu, Barbara A" userId="S::bac148@txstate.edu::6880e974-3f18-4115-baf2-a2c87e91f0b0" providerId="AD" clId="Web-{5BB9338A-6324-499D-9BC5-87BEEEE6D8AA}" dt="2022-04-28T04:59:10.232" v="164"/>
          <ac:picMkLst>
            <pc:docMk/>
            <pc:sldMk cId="2482336430" sldId="282"/>
            <ac:picMk id="3" creationId="{80D0D3BB-61C6-A3BD-2A3F-8BEB5CBB936F}"/>
          </ac:picMkLst>
        </pc:picChg>
      </pc:sldChg>
      <pc:sldChg chg="addSp delSp modSp add replId">
        <pc:chgData name="Cantu, Barbara A" userId="S::bac148@txstate.edu::6880e974-3f18-4115-baf2-a2c87e91f0b0" providerId="AD" clId="Web-{5BB9338A-6324-499D-9BC5-87BEEEE6D8AA}" dt="2022-04-28T05:07:41.169" v="208" actId="1076"/>
        <pc:sldMkLst>
          <pc:docMk/>
          <pc:sldMk cId="643523909" sldId="283"/>
        </pc:sldMkLst>
        <pc:picChg chg="add mod">
          <ac:chgData name="Cantu, Barbara A" userId="S::bac148@txstate.edu::6880e974-3f18-4115-baf2-a2c87e91f0b0" providerId="AD" clId="Web-{5BB9338A-6324-499D-9BC5-87BEEEE6D8AA}" dt="2022-04-28T05:07:41.169" v="208" actId="1076"/>
          <ac:picMkLst>
            <pc:docMk/>
            <pc:sldMk cId="643523909" sldId="283"/>
            <ac:picMk id="3" creationId="{F6FF7122-185B-E9D8-878C-E47835A5841D}"/>
          </ac:picMkLst>
        </pc:picChg>
        <pc:picChg chg="del">
          <ac:chgData name="Cantu, Barbara A" userId="S::bac148@txstate.edu::6880e974-3f18-4115-baf2-a2c87e91f0b0" providerId="AD" clId="Web-{5BB9338A-6324-499D-9BC5-87BEEEE6D8AA}" dt="2022-04-28T05:07:21.137" v="204"/>
          <ac:picMkLst>
            <pc:docMk/>
            <pc:sldMk cId="643523909" sldId="283"/>
            <ac:picMk id="5" creationId="{066EFF84-A24C-E321-39A7-ACBB8D3228FD}"/>
          </ac:picMkLst>
        </pc:picChg>
      </pc:sldChg>
      <pc:sldChg chg="addSp delSp modSp add replId">
        <pc:chgData name="Cantu, Barbara A" userId="S::bac148@txstate.edu::6880e974-3f18-4115-baf2-a2c87e91f0b0" providerId="AD" clId="Web-{5BB9338A-6324-499D-9BC5-87BEEEE6D8AA}" dt="2022-04-28T05:08:44.249" v="214" actId="1076"/>
        <pc:sldMkLst>
          <pc:docMk/>
          <pc:sldMk cId="2094491516" sldId="284"/>
        </pc:sldMkLst>
        <pc:picChg chg="del">
          <ac:chgData name="Cantu, Barbara A" userId="S::bac148@txstate.edu::6880e974-3f18-4115-baf2-a2c87e91f0b0" providerId="AD" clId="Web-{5BB9338A-6324-499D-9BC5-87BEEEE6D8AA}" dt="2022-04-28T05:08:33.874" v="211"/>
          <ac:picMkLst>
            <pc:docMk/>
            <pc:sldMk cId="2094491516" sldId="284"/>
            <ac:picMk id="3" creationId="{F6FF7122-185B-E9D8-878C-E47835A5841D}"/>
          </ac:picMkLst>
        </pc:picChg>
        <pc:picChg chg="add mod">
          <ac:chgData name="Cantu, Barbara A" userId="S::bac148@txstate.edu::6880e974-3f18-4115-baf2-a2c87e91f0b0" providerId="AD" clId="Web-{5BB9338A-6324-499D-9BC5-87BEEEE6D8AA}" dt="2022-04-28T05:08:44.249" v="214" actId="1076"/>
          <ac:picMkLst>
            <pc:docMk/>
            <pc:sldMk cId="2094491516" sldId="284"/>
            <ac:picMk id="4" creationId="{02A4AA9A-5CAA-E8DD-6CDC-D3776F817D60}"/>
          </ac:picMkLst>
        </pc:picChg>
      </pc:sldChg>
      <pc:sldChg chg="addSp delSp modSp add replId">
        <pc:chgData name="Cantu, Barbara A" userId="S::bac148@txstate.edu::6880e974-3f18-4115-baf2-a2c87e91f0b0" providerId="AD" clId="Web-{5BB9338A-6324-499D-9BC5-87BEEEE6D8AA}" dt="2022-04-28T05:11:26.035" v="227"/>
        <pc:sldMkLst>
          <pc:docMk/>
          <pc:sldMk cId="3611648628" sldId="285"/>
        </pc:sldMkLst>
        <pc:spChg chg="mod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2" creationId="{641D1348-CD51-2308-4CEA-9B745F1EBF3F}"/>
          </ac:spMkLst>
        </pc:spChg>
        <pc:spChg chg="del">
          <ac:chgData name="Cantu, Barbara A" userId="S::bac148@txstate.edu::6880e974-3f18-4115-baf2-a2c87e91f0b0" providerId="AD" clId="Web-{5BB9338A-6324-499D-9BC5-87BEEEE6D8AA}" dt="2022-04-28T05:09:44.985" v="216"/>
          <ac:spMkLst>
            <pc:docMk/>
            <pc:sldMk cId="3611648628" sldId="285"/>
            <ac:spMk id="16" creationId="{12B1918C-C2E0-2931-F8EA-E53D8A7C0B31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5.846" v="225"/>
          <ac:spMkLst>
            <pc:docMk/>
            <pc:sldMk cId="3611648628" sldId="285"/>
            <ac:spMk id="19" creationId="{32AEEBC8-9D30-42EF-95F2-386C2653FBF0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5.846" v="225"/>
          <ac:spMkLst>
            <pc:docMk/>
            <pc:sldMk cId="3611648628" sldId="285"/>
            <ac:spMk id="21" creationId="{2E92FA66-67D7-4CB4-94D3-E643A9AD4757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0.127" v="222"/>
          <ac:spMkLst>
            <pc:docMk/>
            <pc:sldMk cId="3611648628" sldId="285"/>
            <ac:spMk id="25" creationId="{6A65A403-164D-3154-00AB-2EA843506B70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0.127" v="222"/>
          <ac:spMkLst>
            <pc:docMk/>
            <pc:sldMk cId="3611648628" sldId="285"/>
            <ac:spMk id="28" creationId="{92468898-5A6E-4D55-85EC-308E785EE06C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0.127" v="222"/>
          <ac:spMkLst>
            <pc:docMk/>
            <pc:sldMk cId="3611648628" sldId="285"/>
            <ac:spMk id="30" creationId="{3E23A947-2D45-4208-AE2B-64948C87A3EB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0.127" v="222"/>
          <ac:spMkLst>
            <pc:docMk/>
            <pc:sldMk cId="3611648628" sldId="285"/>
            <ac:spMk id="32" creationId="{E5BBB0F9-6A59-4D02-A9C7-A2D6516684CE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5.830" v="224"/>
          <ac:spMkLst>
            <pc:docMk/>
            <pc:sldMk cId="3611648628" sldId="285"/>
            <ac:spMk id="34" creationId="{E45CA849-654C-4173-AD99-B3A2528275F5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5.830" v="224"/>
          <ac:spMkLst>
            <pc:docMk/>
            <pc:sldMk cId="3611648628" sldId="285"/>
            <ac:spMk id="35" creationId="{3E23A947-2D45-4208-AE2B-64948C87A3EB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5.830" v="224"/>
          <ac:spMkLst>
            <pc:docMk/>
            <pc:sldMk cId="3611648628" sldId="285"/>
            <ac:spMk id="36" creationId="{E5BBB0F9-6A59-4D02-A9C7-A2D6516684CE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0:25.830" v="224"/>
          <ac:spMkLst>
            <pc:docMk/>
            <pc:sldMk cId="3611648628" sldId="285"/>
            <ac:spMk id="37" creationId="{92487A7C-2E01-4804-7B9F-737E787AE1E3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39" creationId="{92468898-5A6E-4D55-85EC-308E785EE06C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40" creationId="{3E23A947-2D45-4208-AE2B-64948C87A3EB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41" creationId="{E5BBB0F9-6A59-4D02-A9C7-A2D6516684CE}"/>
          </ac:spMkLst>
        </pc:spChg>
        <pc:spChg chg="add mod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42" creationId="{6A65A403-164D-3154-00AB-2EA843506B70}"/>
          </ac:spMkLst>
        </pc:spChg>
        <pc:spChg chg="add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47" creationId="{2B97F24A-32CE-4C1C-A50D-3016B394DCFB}"/>
          </ac:spMkLst>
        </pc:spChg>
        <pc:spChg chg="add">
          <ac:chgData name="Cantu, Barbara A" userId="S::bac148@txstate.edu::6880e974-3f18-4115-baf2-a2c87e91f0b0" providerId="AD" clId="Web-{5BB9338A-6324-499D-9BC5-87BEEEE6D8AA}" dt="2022-04-28T05:11:26.035" v="227"/>
          <ac:spMkLst>
            <pc:docMk/>
            <pc:sldMk cId="3611648628" sldId="285"/>
            <ac:spMk id="49" creationId="{6357EC4F-235E-4222-A36F-C7878ACE37F2}"/>
          </ac:spMkLst>
        </pc:spChg>
        <pc:picChg chg="add mod ord">
          <ac:chgData name="Cantu, Barbara A" userId="S::bac148@txstate.edu::6880e974-3f18-4115-baf2-a2c87e91f0b0" providerId="AD" clId="Web-{5BB9338A-6324-499D-9BC5-87BEEEE6D8AA}" dt="2022-04-28T05:11:26.035" v="227"/>
          <ac:picMkLst>
            <pc:docMk/>
            <pc:sldMk cId="3611648628" sldId="285"/>
            <ac:picMk id="3" creationId="{C63D1AF4-15BB-742F-BDDB-FCE687585420}"/>
          </ac:picMkLst>
        </pc:picChg>
        <pc:picChg chg="del">
          <ac:chgData name="Cantu, Barbara A" userId="S::bac148@txstate.edu::6880e974-3f18-4115-baf2-a2c87e91f0b0" providerId="AD" clId="Web-{5BB9338A-6324-499D-9BC5-87BEEEE6D8AA}" dt="2022-04-28T05:09:46.485" v="217"/>
          <ac:picMkLst>
            <pc:docMk/>
            <pc:sldMk cId="3611648628" sldId="285"/>
            <ac:picMk id="5" creationId="{35F434B0-8922-0368-CEB3-0B2BE9038066}"/>
          </ac:picMkLst>
        </pc:picChg>
      </pc:sldChg>
      <pc:sldChg chg="addSp delSp modSp add replId">
        <pc:chgData name="Cantu, Barbara A" userId="S::bac148@txstate.edu::6880e974-3f18-4115-baf2-a2c87e91f0b0" providerId="AD" clId="Web-{5BB9338A-6324-499D-9BC5-87BEEEE6D8AA}" dt="2022-04-28T05:12:48.882" v="240"/>
        <pc:sldMkLst>
          <pc:docMk/>
          <pc:sldMk cId="3372582184" sldId="286"/>
        </pc:sldMkLst>
        <pc:spChg chg="mod">
          <ac:chgData name="Cantu, Barbara A" userId="S::bac148@txstate.edu::6880e974-3f18-4115-baf2-a2c87e91f0b0" providerId="AD" clId="Web-{5BB9338A-6324-499D-9BC5-87BEEEE6D8AA}" dt="2022-04-28T05:12:48.882" v="240"/>
          <ac:spMkLst>
            <pc:docMk/>
            <pc:sldMk cId="3372582184" sldId="286"/>
            <ac:spMk id="2" creationId="{641D1348-CD51-2308-4CEA-9B745F1EBF3F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2:36.053" v="236"/>
          <ac:spMkLst>
            <pc:docMk/>
            <pc:sldMk cId="3372582184" sldId="286"/>
            <ac:spMk id="6" creationId="{1162521A-A4D2-062C-1743-7C8723533607}"/>
          </ac:spMkLst>
        </pc:spChg>
        <pc:spChg chg="add del">
          <ac:chgData name="Cantu, Barbara A" userId="S::bac148@txstate.edu::6880e974-3f18-4115-baf2-a2c87e91f0b0" providerId="AD" clId="Web-{5BB9338A-6324-499D-9BC5-87BEEEE6D8AA}" dt="2022-04-28T05:12:32.272" v="235"/>
          <ac:spMkLst>
            <pc:docMk/>
            <pc:sldMk cId="3372582184" sldId="286"/>
            <ac:spMk id="42" creationId="{6A65A403-164D-3154-00AB-2EA843506B70}"/>
          </ac:spMkLst>
        </pc:spChg>
        <pc:spChg chg="del">
          <ac:chgData name="Cantu, Barbara A" userId="S::bac148@txstate.edu::6880e974-3f18-4115-baf2-a2c87e91f0b0" providerId="AD" clId="Web-{5BB9338A-6324-499D-9BC5-87BEEEE6D8AA}" dt="2022-04-28T05:12:48.882" v="240"/>
          <ac:spMkLst>
            <pc:docMk/>
            <pc:sldMk cId="3372582184" sldId="286"/>
            <ac:spMk id="47" creationId="{2B97F24A-32CE-4C1C-A50D-3016B394DCFB}"/>
          </ac:spMkLst>
        </pc:spChg>
        <pc:spChg chg="del">
          <ac:chgData name="Cantu, Barbara A" userId="S::bac148@txstate.edu::6880e974-3f18-4115-baf2-a2c87e91f0b0" providerId="AD" clId="Web-{5BB9338A-6324-499D-9BC5-87BEEEE6D8AA}" dt="2022-04-28T05:12:48.882" v="240"/>
          <ac:spMkLst>
            <pc:docMk/>
            <pc:sldMk cId="3372582184" sldId="286"/>
            <ac:spMk id="49" creationId="{6357EC4F-235E-4222-A36F-C7878ACE37F2}"/>
          </ac:spMkLst>
        </pc:spChg>
        <pc:spChg chg="add">
          <ac:chgData name="Cantu, Barbara A" userId="S::bac148@txstate.edu::6880e974-3f18-4115-baf2-a2c87e91f0b0" providerId="AD" clId="Web-{5BB9338A-6324-499D-9BC5-87BEEEE6D8AA}" dt="2022-04-28T05:12:48.882" v="240"/>
          <ac:spMkLst>
            <pc:docMk/>
            <pc:sldMk cId="3372582184" sldId="286"/>
            <ac:spMk id="53" creationId="{6F1A4E50-3E90-62E7-8335-2798019A909E}"/>
          </ac:spMkLst>
        </pc:spChg>
        <pc:spChg chg="add">
          <ac:chgData name="Cantu, Barbara A" userId="S::bac148@txstate.edu::6880e974-3f18-4115-baf2-a2c87e91f0b0" providerId="AD" clId="Web-{5BB9338A-6324-499D-9BC5-87BEEEE6D8AA}" dt="2022-04-28T05:12:48.882" v="240"/>
          <ac:spMkLst>
            <pc:docMk/>
            <pc:sldMk cId="3372582184" sldId="286"/>
            <ac:spMk id="56" creationId="{32AEEBC8-9D30-42EF-95F2-386C2653FBF0}"/>
          </ac:spMkLst>
        </pc:spChg>
        <pc:spChg chg="add">
          <ac:chgData name="Cantu, Barbara A" userId="S::bac148@txstate.edu::6880e974-3f18-4115-baf2-a2c87e91f0b0" providerId="AD" clId="Web-{5BB9338A-6324-499D-9BC5-87BEEEE6D8AA}" dt="2022-04-28T05:12:48.882" v="240"/>
          <ac:spMkLst>
            <pc:docMk/>
            <pc:sldMk cId="3372582184" sldId="286"/>
            <ac:spMk id="58" creationId="{2E92FA66-67D7-4CB4-94D3-E643A9AD4757}"/>
          </ac:spMkLst>
        </pc:spChg>
        <pc:picChg chg="del">
          <ac:chgData name="Cantu, Barbara A" userId="S::bac148@txstate.edu::6880e974-3f18-4115-baf2-a2c87e91f0b0" providerId="AD" clId="Web-{5BB9338A-6324-499D-9BC5-87BEEEE6D8AA}" dt="2022-04-28T05:12:25.725" v="231"/>
          <ac:picMkLst>
            <pc:docMk/>
            <pc:sldMk cId="3372582184" sldId="286"/>
            <ac:picMk id="3" creationId="{C63D1AF4-15BB-742F-BDDB-FCE687585420}"/>
          </ac:picMkLst>
        </pc:picChg>
        <pc:picChg chg="add del mod ord">
          <ac:chgData name="Cantu, Barbara A" userId="S::bac148@txstate.edu::6880e974-3f18-4115-baf2-a2c87e91f0b0" providerId="AD" clId="Web-{5BB9338A-6324-499D-9BC5-87BEEEE6D8AA}" dt="2022-04-28T05:12:23.787" v="230"/>
          <ac:picMkLst>
            <pc:docMk/>
            <pc:sldMk cId="3372582184" sldId="286"/>
            <ac:picMk id="4" creationId="{0F8F4F22-639A-D2E1-B1B1-84E73A63E50A}"/>
          </ac:picMkLst>
        </pc:picChg>
        <pc:picChg chg="add del mod ord">
          <ac:chgData name="Cantu, Barbara A" userId="S::bac148@txstate.edu::6880e974-3f18-4115-baf2-a2c87e91f0b0" providerId="AD" clId="Web-{5BB9338A-6324-499D-9BC5-87BEEEE6D8AA}" dt="2022-04-28T05:12:28.459" v="233"/>
          <ac:picMkLst>
            <pc:docMk/>
            <pc:sldMk cId="3372582184" sldId="286"/>
            <ac:picMk id="5" creationId="{2B3A6A98-21BD-2CBD-BBB5-37073550AD6D}"/>
          </ac:picMkLst>
        </pc:picChg>
        <pc:picChg chg="add mod ord">
          <ac:chgData name="Cantu, Barbara A" userId="S::bac148@txstate.edu::6880e974-3f18-4115-baf2-a2c87e91f0b0" providerId="AD" clId="Web-{5BB9338A-6324-499D-9BC5-87BEEEE6D8AA}" dt="2022-04-28T05:12:48.882" v="240"/>
          <ac:picMkLst>
            <pc:docMk/>
            <pc:sldMk cId="3372582184" sldId="286"/>
            <ac:picMk id="7" creationId="{6712DF7B-EBF1-097F-8B0B-F970D5AB8EF7}"/>
          </ac:picMkLst>
        </pc:picChg>
      </pc:sldChg>
      <pc:sldChg chg="new del">
        <pc:chgData name="Cantu, Barbara A" userId="S::bac148@txstate.edu::6880e974-3f18-4115-baf2-a2c87e91f0b0" providerId="AD" clId="Web-{5BB9338A-6324-499D-9BC5-87BEEEE6D8AA}" dt="2022-04-28T05:25:30.096" v="388"/>
        <pc:sldMkLst>
          <pc:docMk/>
          <pc:sldMk cId="2896407837" sldId="287"/>
        </pc:sldMkLst>
      </pc:sldChg>
      <pc:sldChg chg="modSp add replId">
        <pc:chgData name="Cantu, Barbara A" userId="S::bac148@txstate.edu::6880e974-3f18-4115-baf2-a2c87e91f0b0" providerId="AD" clId="Web-{5BB9338A-6324-499D-9BC5-87BEEEE6D8AA}" dt="2022-04-28T05:25:41.315" v="403" actId="20577"/>
        <pc:sldMkLst>
          <pc:docMk/>
          <pc:sldMk cId="1668204548" sldId="288"/>
        </pc:sldMkLst>
        <pc:spChg chg="mod">
          <ac:chgData name="Cantu, Barbara A" userId="S::bac148@txstate.edu::6880e974-3f18-4115-baf2-a2c87e91f0b0" providerId="AD" clId="Web-{5BB9338A-6324-499D-9BC5-87BEEEE6D8AA}" dt="2022-04-28T05:25:41.315" v="403" actId="20577"/>
          <ac:spMkLst>
            <pc:docMk/>
            <pc:sldMk cId="1668204548" sldId="288"/>
            <ac:spMk id="2" creationId="{6DEA6F53-2F53-5B37-D92D-F4092E3A5E7F}"/>
          </ac:spMkLst>
        </pc:spChg>
      </pc:sldChg>
    </pc:docChg>
  </pc:docChgLst>
  <pc:docChgLst>
    <pc:chgData name="Carandang, Andrea L" userId="S::alc258@txstate.edu::75f1e416-2a6a-4b3d-82ec-19b3e90709c9" providerId="AD" clId="Web-{0946616C-0E67-47E5-B743-8435454EE18D}"/>
    <pc:docChg chg="addSld">
      <pc:chgData name="Carandang, Andrea L" userId="S::alc258@txstate.edu::75f1e416-2a6a-4b3d-82ec-19b3e90709c9" providerId="AD" clId="Web-{0946616C-0E67-47E5-B743-8435454EE18D}" dt="2022-03-21T15:09:39.234" v="0"/>
      <pc:docMkLst>
        <pc:docMk/>
      </pc:docMkLst>
      <pc:sldChg chg="new">
        <pc:chgData name="Carandang, Andrea L" userId="S::alc258@txstate.edu::75f1e416-2a6a-4b3d-82ec-19b3e90709c9" providerId="AD" clId="Web-{0946616C-0E67-47E5-B743-8435454EE18D}" dt="2022-03-21T15:09:39.234" v="0"/>
        <pc:sldMkLst>
          <pc:docMk/>
          <pc:sldMk cId="2379787157" sldId="262"/>
        </pc:sldMkLst>
      </pc:sldChg>
    </pc:docChg>
  </pc:docChgLst>
  <pc:docChgLst>
    <pc:chgData name="Cantu, Barbara A" userId="S::bac148@txstate.edu::6880e974-3f18-4115-baf2-a2c87e91f0b0" providerId="AD" clId="Web-{CF92D009-B11D-4D2E-A82D-8F74343C5891}"/>
    <pc:docChg chg="modSld">
      <pc:chgData name="Cantu, Barbara A" userId="S::bac148@txstate.edu::6880e974-3f18-4115-baf2-a2c87e91f0b0" providerId="AD" clId="Web-{CF92D009-B11D-4D2E-A82D-8F74343C5891}" dt="2022-03-15T16:40:16.882" v="14" actId="20577"/>
      <pc:docMkLst>
        <pc:docMk/>
      </pc:docMkLst>
      <pc:sldChg chg="modSp">
        <pc:chgData name="Cantu, Barbara A" userId="S::bac148@txstate.edu::6880e974-3f18-4115-baf2-a2c87e91f0b0" providerId="AD" clId="Web-{CF92D009-B11D-4D2E-A82D-8F74343C5891}" dt="2022-03-15T16:40:16.882" v="14" actId="20577"/>
        <pc:sldMkLst>
          <pc:docMk/>
          <pc:sldMk cId="109857222" sldId="256"/>
        </pc:sldMkLst>
        <pc:spChg chg="mod">
          <ac:chgData name="Cantu, Barbara A" userId="S::bac148@txstate.edu::6880e974-3f18-4115-baf2-a2c87e91f0b0" providerId="AD" clId="Web-{CF92D009-B11D-4D2E-A82D-8F74343C5891}" dt="2022-03-15T16:40:16.882" v="1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arandang, Andrea L" userId="S::alc258@txstate.edu::75f1e416-2a6a-4b3d-82ec-19b3e90709c9" providerId="AD" clId="Web-{B74EC59E-6BEF-43BF-AB33-7D62C2564E90}"/>
    <pc:docChg chg="modSld">
      <pc:chgData name="Carandang, Andrea L" userId="S::alc258@txstate.edu::75f1e416-2a6a-4b3d-82ec-19b3e90709c9" providerId="AD" clId="Web-{B74EC59E-6BEF-43BF-AB33-7D62C2564E90}" dt="2022-03-24T21:57:47.974" v="10" actId="20577"/>
      <pc:docMkLst>
        <pc:docMk/>
      </pc:docMkLst>
      <pc:sldChg chg="modSp">
        <pc:chgData name="Carandang, Andrea L" userId="S::alc258@txstate.edu::75f1e416-2a6a-4b3d-82ec-19b3e90709c9" providerId="AD" clId="Web-{B74EC59E-6BEF-43BF-AB33-7D62C2564E90}" dt="2022-03-24T21:57:47.974" v="10" actId="20577"/>
        <pc:sldMkLst>
          <pc:docMk/>
          <pc:sldMk cId="4144878015" sldId="263"/>
        </pc:sldMkLst>
        <pc:spChg chg="mod">
          <ac:chgData name="Carandang, Andrea L" userId="S::alc258@txstate.edu::75f1e416-2a6a-4b3d-82ec-19b3e90709c9" providerId="AD" clId="Web-{B74EC59E-6BEF-43BF-AB33-7D62C2564E90}" dt="2022-03-24T21:57:47.974" v="10" actId="20577"/>
          <ac:spMkLst>
            <pc:docMk/>
            <pc:sldMk cId="4144878015" sldId="263"/>
            <ac:spMk id="3" creationId="{517DE68D-46D0-43F3-B99C-C03F53946CC3}"/>
          </ac:spMkLst>
        </pc:spChg>
      </pc:sldChg>
    </pc:docChg>
  </pc:docChgLst>
  <pc:docChgLst>
    <pc:chgData name="Cantu, Barbara A" userId="S::bac148@txstate.edu::6880e974-3f18-4115-baf2-a2c87e91f0b0" providerId="AD" clId="Web-{51F4843E-8801-413A-9A4D-C32FF3E321C2}"/>
    <pc:docChg chg="modSld addMainMaster delMainMaster">
      <pc:chgData name="Cantu, Barbara A" userId="S::bac148@txstate.edu::6880e974-3f18-4115-baf2-a2c87e91f0b0" providerId="AD" clId="Web-{51F4843E-8801-413A-9A4D-C32FF3E321C2}" dt="2022-03-15T16:50:43.936" v="44" actId="20577"/>
      <pc:docMkLst>
        <pc:docMk/>
      </pc:docMkLst>
      <pc:sldChg chg="addSp delSp modSp mod setBg modClrScheme delDesignElem chgLayout">
        <pc:chgData name="Cantu, Barbara A" userId="S::bac148@txstate.edu::6880e974-3f18-4115-baf2-a2c87e91f0b0" providerId="AD" clId="Web-{51F4843E-8801-413A-9A4D-C32FF3E321C2}" dt="2022-03-15T16:49:27.634" v="22"/>
        <pc:sldMkLst>
          <pc:docMk/>
          <pc:sldMk cId="109857222" sldId="256"/>
        </pc:sldMkLst>
        <pc:spChg chg="mod ord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8" creationId="{4E1BEB12-92AF-4445-98AD-4C7756E7C93B}"/>
          </ac:spMkLst>
        </pc:spChg>
        <pc:spChg chg="add del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10" creationId="{D0522C2C-7B5C-48A7-A969-03941E5D2E76}"/>
          </ac:spMkLst>
        </pc:spChg>
        <pc:spChg chg="add del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12" creationId="{9C682A1A-5B2D-4111-BBD6-620165633E5B}"/>
          </ac:spMkLst>
        </pc:spChg>
        <pc:spChg chg="add del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14" creationId="{D6EE29F2-D77F-4BD0-A20B-334D316A1C9D}"/>
          </ac:spMkLst>
        </pc:spChg>
        <pc:spChg chg="add del">
          <ac:chgData name="Cantu, Barbara A" userId="S::bac148@txstate.edu::6880e974-3f18-4115-baf2-a2c87e91f0b0" providerId="AD" clId="Web-{51F4843E-8801-413A-9A4D-C32FF3E321C2}" dt="2022-03-15T16:49:27.634" v="22"/>
          <ac:spMkLst>
            <pc:docMk/>
            <pc:sldMk cId="109857222" sldId="256"/>
            <ac:spMk id="16" creationId="{22D09ED2-868F-42C6-866E-F92E0CEF314F}"/>
          </ac:spMkLst>
        </pc:spChg>
      </pc:sldChg>
      <pc:sldChg chg="addSp delSp modSp mod setBg modClrScheme delDesignElem chgLayout">
        <pc:chgData name="Cantu, Barbara A" userId="S::bac148@txstate.edu::6880e974-3f18-4115-baf2-a2c87e91f0b0" providerId="AD" clId="Web-{51F4843E-8801-413A-9A4D-C32FF3E321C2}" dt="2022-03-15T16:50:43.936" v="44" actId="20577"/>
        <pc:sldMkLst>
          <pc:docMk/>
          <pc:sldMk cId="3816255860" sldId="257"/>
        </pc:sldMkLst>
        <pc:spChg chg="mod ord">
          <ac:chgData name="Cantu, Barbara A" userId="S::bac148@txstate.edu::6880e974-3f18-4115-baf2-a2c87e91f0b0" providerId="AD" clId="Web-{51F4843E-8801-413A-9A4D-C32FF3E321C2}" dt="2022-03-15T16:49:48.073" v="31" actId="20577"/>
          <ac:spMkLst>
            <pc:docMk/>
            <pc:sldMk cId="3816255860" sldId="257"/>
            <ac:spMk id="2" creationId="{23450AEE-C370-414D-AE74-4B1E90B541D8}"/>
          </ac:spMkLst>
        </pc:spChg>
        <pc:spChg chg="add del mod ord">
          <ac:chgData name="Cantu, Barbara A" userId="S::bac148@txstate.edu::6880e974-3f18-4115-baf2-a2c87e91f0b0" providerId="AD" clId="Web-{51F4843E-8801-413A-9A4D-C32FF3E321C2}" dt="2022-03-15T16:50:43.936" v="44" actId="20577"/>
          <ac:spMkLst>
            <pc:docMk/>
            <pc:sldMk cId="3816255860" sldId="257"/>
            <ac:spMk id="3" creationId="{BF0CC581-8A9B-4E73-B607-4B65AAE1BFEC}"/>
          </ac:spMkLst>
        </pc:spChg>
        <pc:spChg chg="add mod ord">
          <ac:chgData name="Cantu, Barbara A" userId="S::bac148@txstate.edu::6880e974-3f18-4115-baf2-a2c87e91f0b0" providerId="AD" clId="Web-{51F4843E-8801-413A-9A4D-C32FF3E321C2}" dt="2022-03-15T16:49:34.525" v="23"/>
          <ac:spMkLst>
            <pc:docMk/>
            <pc:sldMk cId="3816255860" sldId="257"/>
            <ac:spMk id="4" creationId="{0C2AB4A1-101D-4703-A52C-2E8E12241B5B}"/>
          </ac:spMkLst>
        </pc:spChg>
        <pc:spChg chg="add del">
          <ac:chgData name="Cantu, Barbara A" userId="S::bac148@txstate.edu::6880e974-3f18-4115-baf2-a2c87e91f0b0" providerId="AD" clId="Web-{51F4843E-8801-413A-9A4D-C32FF3E321C2}" dt="2022-03-15T16:49:34.525" v="23"/>
          <ac:spMkLst>
            <pc:docMk/>
            <pc:sldMk cId="3816255860" sldId="257"/>
            <ac:spMk id="9" creationId="{4C608BEB-860E-4094-8511-78603564A75E}"/>
          </ac:spMkLst>
        </pc:spChg>
        <pc:spChg chg="add">
          <ac:chgData name="Cantu, Barbara A" userId="S::bac148@txstate.edu::6880e974-3f18-4115-baf2-a2c87e91f0b0" providerId="AD" clId="Web-{51F4843E-8801-413A-9A4D-C32FF3E321C2}" dt="2022-03-15T16:49:34.525" v="23"/>
          <ac:spMkLst>
            <pc:docMk/>
            <pc:sldMk cId="3816255860" sldId="257"/>
            <ac:spMk id="16" creationId="{428D436F-9ACD-4C92-AFC8-C934C527A6A4}"/>
          </ac:spMkLst>
        </pc:spChg>
        <pc:spChg chg="add">
          <ac:chgData name="Cantu, Barbara A" userId="S::bac148@txstate.edu::6880e974-3f18-4115-baf2-a2c87e91f0b0" providerId="AD" clId="Web-{51F4843E-8801-413A-9A4D-C32FF3E321C2}" dt="2022-03-15T16:49:34.525" v="23"/>
          <ac:spMkLst>
            <pc:docMk/>
            <pc:sldMk cId="3816255860" sldId="257"/>
            <ac:spMk id="18" creationId="{090538E0-A884-4E60-A6AB-77D830E2FCED}"/>
          </ac:spMkLst>
        </pc:spChg>
        <pc:spChg chg="add">
          <ac:chgData name="Cantu, Barbara A" userId="S::bac148@txstate.edu::6880e974-3f18-4115-baf2-a2c87e91f0b0" providerId="AD" clId="Web-{51F4843E-8801-413A-9A4D-C32FF3E321C2}" dt="2022-03-15T16:49:34.525" v="23"/>
          <ac:spMkLst>
            <pc:docMk/>
            <pc:sldMk cId="3816255860" sldId="257"/>
            <ac:spMk id="20" creationId="{DB0D7DD0-1C67-4D4C-9E06-678233DB8468}"/>
          </ac:spMkLst>
        </pc:spChg>
        <pc:picChg chg="add del mod ord">
          <ac:chgData name="Cantu, Barbara A" userId="S::bac148@txstate.edu::6880e974-3f18-4115-baf2-a2c87e91f0b0" providerId="AD" clId="Web-{51F4843E-8801-413A-9A4D-C32FF3E321C2}" dt="2022-03-15T16:50:17.309" v="35"/>
          <ac:picMkLst>
            <pc:docMk/>
            <pc:sldMk cId="3816255860" sldId="257"/>
            <ac:picMk id="5" creationId="{F2F8E91C-B313-45C5-83FB-692FA23B8961}"/>
          </ac:picMkLst>
        </pc:picChg>
        <pc:picChg chg="add del mod ord">
          <ac:chgData name="Cantu, Barbara A" userId="S::bac148@txstate.edu::6880e974-3f18-4115-baf2-a2c87e91f0b0" providerId="AD" clId="Web-{51F4843E-8801-413A-9A4D-C32FF3E321C2}" dt="2022-03-15T16:50:32.185" v="38"/>
          <ac:picMkLst>
            <pc:docMk/>
            <pc:sldMk cId="3816255860" sldId="257"/>
            <ac:picMk id="6" creationId="{6C689115-FD9F-4D15-BC42-10C97B54259B}"/>
          </ac:picMkLst>
        </pc:picChg>
        <pc:cxnChg chg="add del">
          <ac:chgData name="Cantu, Barbara A" userId="S::bac148@txstate.edu::6880e974-3f18-4115-baf2-a2c87e91f0b0" providerId="AD" clId="Web-{51F4843E-8801-413A-9A4D-C32FF3E321C2}" dt="2022-03-15T16:49:34.525" v="23"/>
          <ac:cxnSpMkLst>
            <pc:docMk/>
            <pc:sldMk cId="3816255860" sldId="257"/>
            <ac:cxnSpMk id="11" creationId="{1F16A8D4-FE87-4604-88B2-394B5D1EB437}"/>
          </ac:cxnSpMkLst>
        </pc:cxnChg>
      </pc:sldChg>
      <pc:sldMasterChg chg="add del addSldLayout delSldLayout">
        <pc:chgData name="Cantu, Barbara A" userId="S::bac148@txstate.edu::6880e974-3f18-4115-baf2-a2c87e91f0b0" providerId="AD" clId="Web-{51F4843E-8801-413A-9A4D-C32FF3E321C2}" dt="2022-03-15T16:49:27.634" v="22"/>
        <pc:sldMasterMkLst>
          <pc:docMk/>
          <pc:sldMasterMk cId="2460954070" sldId="2147483660"/>
        </pc:sldMasterMkLst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51F4843E-8801-413A-9A4D-C32FF3E321C2}" dt="2022-03-15T16:49:27.634" v="22"/>
        <pc:sldMasterMkLst>
          <pc:docMk/>
          <pc:sldMasterMk cId="2677933059" sldId="2147483672"/>
        </pc:sldMasterMkLst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3842406381" sldId="2147483673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1190774790" sldId="2147483674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640605076" sldId="2147483675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901091344" sldId="2147483676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3438375713" sldId="214748367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3505567354" sldId="214748367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3862674220" sldId="214748367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4069217906" sldId="214748368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901374694" sldId="214748368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1622504802" sldId="2147483682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7.634" v="22"/>
          <pc:sldLayoutMkLst>
            <pc:docMk/>
            <pc:sldMasterMk cId="2677933059" sldId="2147483672"/>
            <pc:sldLayoutMk cId="3368675944" sldId="2147483683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51F4843E-8801-413A-9A4D-C32FF3E321C2}" dt="2022-03-15T16:49:25.666" v="21"/>
        <pc:sldMasterMkLst>
          <pc:docMk/>
          <pc:sldMasterMk cId="1407820231" sldId="2147483684"/>
        </pc:sldMasterMkLst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242414451" sldId="2147483685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3304425994" sldId="2147483686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1933905133" sldId="214748368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2084011559" sldId="214748368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1559619796" sldId="214748368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3895591082" sldId="214748369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3261113656" sldId="214748369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1060670453" sldId="2147483692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3606561648" sldId="2147483693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139564981" sldId="2147483694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5.666" v="21"/>
          <pc:sldLayoutMkLst>
            <pc:docMk/>
            <pc:sldMasterMk cId="1407820231" sldId="2147483684"/>
            <pc:sldLayoutMk cId="1204271478" sldId="2147483695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51F4843E-8801-413A-9A4D-C32FF3E321C2}" dt="2022-03-15T16:49:24.712" v="20"/>
        <pc:sldMasterMkLst>
          <pc:docMk/>
          <pc:sldMasterMk cId="2135785096" sldId="2147483696"/>
        </pc:sldMasterMkLst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3242243207" sldId="214748369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511483863" sldId="214748369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1871551066" sldId="214748369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2252311297" sldId="214748370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1182764068" sldId="214748370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639552328" sldId="2147483702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4219032901" sldId="2147483703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2676382672" sldId="2147483704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3546217867" sldId="2147483705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4035422264" sldId="2147483706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1028416977" sldId="214748370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2388324108" sldId="214748370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3151175092" sldId="214748370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671464030" sldId="214748371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3937203505" sldId="214748371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4.712" v="20"/>
          <pc:sldLayoutMkLst>
            <pc:docMk/>
            <pc:sldMasterMk cId="2135785096" sldId="2147483696"/>
            <pc:sldLayoutMk cId="3484351004" sldId="2147483712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51F4843E-8801-413A-9A4D-C32FF3E321C2}" dt="2022-03-15T16:49:23.228" v="19"/>
        <pc:sldMasterMkLst>
          <pc:docMk/>
          <pc:sldMasterMk cId="3427179594" sldId="2147483713"/>
        </pc:sldMasterMkLst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4233314213" sldId="2147483714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3310824711" sldId="2147483715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4102247585" sldId="2147483716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126146447" sldId="214748371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928296168" sldId="214748371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1631413452" sldId="214748371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4270155677" sldId="214748372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590382825" sldId="214748372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2071917796" sldId="2147483722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4240497670" sldId="2147483723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3.228" v="19"/>
          <pc:sldLayoutMkLst>
            <pc:docMk/>
            <pc:sldMasterMk cId="3427179594" sldId="2147483713"/>
            <pc:sldLayoutMk cId="1493676544" sldId="2147483724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51F4843E-8801-413A-9A4D-C32FF3E321C2}" dt="2022-03-15T16:49:22.650" v="18"/>
        <pc:sldMasterMkLst>
          <pc:docMk/>
          <pc:sldMasterMk cId="1338715825" sldId="2147483725"/>
        </pc:sldMasterMkLst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3095726310" sldId="2147483726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1816600606" sldId="214748372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3266695532" sldId="214748372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1171302802" sldId="214748372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3791069975" sldId="214748373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2779410032" sldId="214748373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1823014728" sldId="2147483732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717939794" sldId="2147483733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2404295689" sldId="2147483734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1619964704" sldId="2147483735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2.650" v="18"/>
          <pc:sldLayoutMkLst>
            <pc:docMk/>
            <pc:sldMasterMk cId="1338715825" sldId="2147483725"/>
            <pc:sldLayoutMk cId="775257854" sldId="2147483736"/>
          </pc:sldLayoutMkLst>
        </pc:sldLayoutChg>
      </pc:sldMasterChg>
      <pc:sldMasterChg chg="add del addSldLayout delSldLayout modSldLayout">
        <pc:chgData name="Cantu, Barbara A" userId="S::bac148@txstate.edu::6880e974-3f18-4115-baf2-a2c87e91f0b0" providerId="AD" clId="Web-{51F4843E-8801-413A-9A4D-C32FF3E321C2}" dt="2022-03-15T16:49:21.275" v="16"/>
        <pc:sldMasterMkLst>
          <pc:docMk/>
          <pc:sldMasterMk cId="1512568689" sldId="2147483737"/>
        </pc:sldMasterMkLst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2029785453" sldId="2147483738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1537144927" sldId="2147483739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1622885870" sldId="2147483740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3611893287" sldId="2147483741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3183806654" sldId="2147483742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448401030" sldId="2147483743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861248149" sldId="2147483744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945881746" sldId="2147483745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173325990" sldId="2147483746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704658933" sldId="2147483747"/>
          </pc:sldLayoutMkLst>
        </pc:sldLayoutChg>
        <pc:sldLayoutChg chg="add del mod replId">
          <pc:chgData name="Cantu, Barbara A" userId="S::bac148@txstate.edu::6880e974-3f18-4115-baf2-a2c87e91f0b0" providerId="AD" clId="Web-{51F4843E-8801-413A-9A4D-C32FF3E321C2}" dt="2022-03-15T16:49:21.275" v="16"/>
          <pc:sldLayoutMkLst>
            <pc:docMk/>
            <pc:sldMasterMk cId="1512568689" sldId="2147483737"/>
            <pc:sldLayoutMk cId="1724590382" sldId="2147483748"/>
          </pc:sldLayoutMkLst>
        </pc:sldLayoutChg>
      </pc:sldMasterChg>
    </pc:docChg>
  </pc:docChgLst>
  <pc:docChgLst>
    <pc:chgData name="Carandang, Andrea L" userId="S::alc258@txstate.edu::75f1e416-2a6a-4b3d-82ec-19b3e90709c9" providerId="AD" clId="Web-{55848AE6-6DF9-47A7-B70A-EC79E35A7EC0}"/>
    <pc:docChg chg="modSld">
      <pc:chgData name="Carandang, Andrea L" userId="S::alc258@txstate.edu::75f1e416-2a6a-4b3d-82ec-19b3e90709c9" providerId="AD" clId="Web-{55848AE6-6DF9-47A7-B70A-EC79E35A7EC0}" dt="2022-03-21T15:38:44.265" v="290" actId="20577"/>
      <pc:docMkLst>
        <pc:docMk/>
      </pc:docMkLst>
      <pc:sldChg chg="modSp">
        <pc:chgData name="Carandang, Andrea L" userId="S::alc258@txstate.edu::75f1e416-2a6a-4b3d-82ec-19b3e90709c9" providerId="AD" clId="Web-{55848AE6-6DF9-47A7-B70A-EC79E35A7EC0}" dt="2022-03-21T15:38:44.265" v="290" actId="20577"/>
        <pc:sldMkLst>
          <pc:docMk/>
          <pc:sldMk cId="2379787157" sldId="262"/>
        </pc:sldMkLst>
        <pc:spChg chg="mod">
          <ac:chgData name="Carandang, Andrea L" userId="S::alc258@txstate.edu::75f1e416-2a6a-4b3d-82ec-19b3e90709c9" providerId="AD" clId="Web-{55848AE6-6DF9-47A7-B70A-EC79E35A7EC0}" dt="2022-03-21T15:33:32.358" v="173" actId="20577"/>
          <ac:spMkLst>
            <pc:docMk/>
            <pc:sldMk cId="2379787157" sldId="262"/>
            <ac:spMk id="2" creationId="{132EEBB2-F07D-4EDD-BBA8-634BDDEC4955}"/>
          </ac:spMkLst>
        </pc:spChg>
        <pc:spChg chg="mod">
          <ac:chgData name="Carandang, Andrea L" userId="S::alc258@txstate.edu::75f1e416-2a6a-4b3d-82ec-19b3e90709c9" providerId="AD" clId="Web-{55848AE6-6DF9-47A7-B70A-EC79E35A7EC0}" dt="2022-03-21T15:38:44.265" v="290" actId="20577"/>
          <ac:spMkLst>
            <pc:docMk/>
            <pc:sldMk cId="2379787157" sldId="262"/>
            <ac:spMk id="3" creationId="{4500A59D-57B0-469A-B1B9-75A45EAF5811}"/>
          </ac:spMkLst>
        </pc:spChg>
      </pc:sldChg>
    </pc:docChg>
  </pc:docChgLst>
  <pc:docChgLst>
    <pc:chgData name="Cantu, Barbara A" userId="S::bac148@txstate.edu::6880e974-3f18-4115-baf2-a2c87e91f0b0" providerId="AD" clId="Web-{851B1349-12B9-4E9F-82CA-7F50DAD4E5E1}"/>
    <pc:docChg chg="addSld modSld">
      <pc:chgData name="Cantu, Barbara A" userId="S::bac148@txstate.edu::6880e974-3f18-4115-baf2-a2c87e91f0b0" providerId="AD" clId="Web-{851B1349-12B9-4E9F-82CA-7F50DAD4E5E1}" dt="2022-03-15T17:50:13.775" v="926" actId="20577"/>
      <pc:docMkLst>
        <pc:docMk/>
      </pc:docMkLst>
      <pc:sldChg chg="modSp">
        <pc:chgData name="Cantu, Barbara A" userId="S::bac148@txstate.edu::6880e974-3f18-4115-baf2-a2c87e91f0b0" providerId="AD" clId="Web-{851B1349-12B9-4E9F-82CA-7F50DAD4E5E1}" dt="2022-03-15T17:44:54.982" v="734" actId="20577"/>
        <pc:sldMkLst>
          <pc:docMk/>
          <pc:sldMk cId="109857222" sldId="256"/>
        </pc:sldMkLst>
        <pc:spChg chg="mod">
          <ac:chgData name="Cantu, Barbara A" userId="S::bac148@txstate.edu::6880e974-3f18-4115-baf2-a2c87e91f0b0" providerId="AD" clId="Web-{851B1349-12B9-4E9F-82CA-7F50DAD4E5E1}" dt="2022-03-15T17:44:54.982" v="73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">
        <pc:chgData name="Cantu, Barbara A" userId="S::bac148@txstate.edu::6880e974-3f18-4115-baf2-a2c87e91f0b0" providerId="AD" clId="Web-{851B1349-12B9-4E9F-82CA-7F50DAD4E5E1}" dt="2022-03-15T17:45:06.139" v="736" actId="20577"/>
        <pc:sldMkLst>
          <pc:docMk/>
          <pc:sldMk cId="3816255860" sldId="257"/>
        </pc:sldMkLst>
        <pc:spChg chg="mod">
          <ac:chgData name="Cantu, Barbara A" userId="S::bac148@txstate.edu::6880e974-3f18-4115-baf2-a2c87e91f0b0" providerId="AD" clId="Web-{851B1349-12B9-4E9F-82CA-7F50DAD4E5E1}" dt="2022-03-15T17:45:06.139" v="736" actId="20577"/>
          <ac:spMkLst>
            <pc:docMk/>
            <pc:sldMk cId="3816255860" sldId="257"/>
            <ac:spMk id="2" creationId="{23450AEE-C370-414D-AE74-4B1E90B541D8}"/>
          </ac:spMkLst>
        </pc:spChg>
        <pc:spChg chg="mod">
          <ac:chgData name="Cantu, Barbara A" userId="S::bac148@txstate.edu::6880e974-3f18-4115-baf2-a2c87e91f0b0" providerId="AD" clId="Web-{851B1349-12B9-4E9F-82CA-7F50DAD4E5E1}" dt="2022-03-15T16:59:16.340" v="3" actId="1076"/>
          <ac:spMkLst>
            <pc:docMk/>
            <pc:sldMk cId="3816255860" sldId="257"/>
            <ac:spMk id="9" creationId="{608648BD-7228-4CBE-B547-A61750F12D98}"/>
          </ac:spMkLst>
        </pc:spChg>
        <pc:picChg chg="add mod">
          <ac:chgData name="Cantu, Barbara A" userId="S::bac148@txstate.edu::6880e974-3f18-4115-baf2-a2c87e91f0b0" providerId="AD" clId="Web-{851B1349-12B9-4E9F-82CA-7F50DAD4E5E1}" dt="2022-03-15T16:59:50.217" v="7" actId="1076"/>
          <ac:picMkLst>
            <pc:docMk/>
            <pc:sldMk cId="3816255860" sldId="257"/>
            <ac:picMk id="4" creationId="{29870FE4-B992-49A7-97CE-767EFFE0ADDB}"/>
          </ac:picMkLst>
        </pc:picChg>
      </pc:sldChg>
      <pc:sldChg chg="addSp delSp modSp new mod setBg modClrScheme chgLayout">
        <pc:chgData name="Cantu, Barbara A" userId="S::bac148@txstate.edu::6880e974-3f18-4115-baf2-a2c87e91f0b0" providerId="AD" clId="Web-{851B1349-12B9-4E9F-82CA-7F50DAD4E5E1}" dt="2022-03-15T17:50:13.775" v="926" actId="20577"/>
        <pc:sldMkLst>
          <pc:docMk/>
          <pc:sldMk cId="3349207023" sldId="258"/>
        </pc:sldMkLst>
        <pc:spChg chg="mod ord">
          <ac:chgData name="Cantu, Barbara A" userId="S::bac148@txstate.edu::6880e974-3f18-4115-baf2-a2c87e91f0b0" providerId="AD" clId="Web-{851B1349-12B9-4E9F-82CA-7F50DAD4E5E1}" dt="2022-03-15T17:12:59.900" v="130" actId="20577"/>
          <ac:spMkLst>
            <pc:docMk/>
            <pc:sldMk cId="3349207023" sldId="258"/>
            <ac:spMk id="2" creationId="{BE43603E-6631-4346-9B8C-884A5A3D85D3}"/>
          </ac:spMkLst>
        </pc:spChg>
        <pc:spChg chg="del mod ord">
          <ac:chgData name="Cantu, Barbara A" userId="S::bac148@txstate.edu::6880e974-3f18-4115-baf2-a2c87e91f0b0" providerId="AD" clId="Web-{851B1349-12B9-4E9F-82CA-7F50DAD4E5E1}" dt="2022-03-15T17:03:05.301" v="10"/>
          <ac:spMkLst>
            <pc:docMk/>
            <pc:sldMk cId="3349207023" sldId="258"/>
            <ac:spMk id="3" creationId="{A970A855-2F16-4D90-B47E-2C758DD2DCE4}"/>
          </ac:spMkLst>
        </pc:spChg>
        <pc:spChg chg="mod ord">
          <ac:chgData name="Cantu, Barbara A" userId="S::bac148@txstate.edu::6880e974-3f18-4115-baf2-a2c87e91f0b0" providerId="AD" clId="Web-{851B1349-12B9-4E9F-82CA-7F50DAD4E5E1}" dt="2022-03-15T17:50:13.775" v="926" actId="20577"/>
          <ac:spMkLst>
            <pc:docMk/>
            <pc:sldMk cId="3349207023" sldId="258"/>
            <ac:spMk id="4" creationId="{3B92F69F-B6B0-4E27-9A6B-B1E72D139D5A}"/>
          </ac:spMkLst>
        </pc:spChg>
        <pc:spChg chg="add">
          <ac:chgData name="Cantu, Barbara A" userId="S::bac148@txstate.edu::6880e974-3f18-4115-baf2-a2c87e91f0b0" providerId="AD" clId="Web-{851B1349-12B9-4E9F-82CA-7F50DAD4E5E1}" dt="2022-03-15T17:03:46.396" v="11"/>
          <ac:spMkLst>
            <pc:docMk/>
            <pc:sldMk cId="3349207023" sldId="258"/>
            <ac:spMk id="10" creationId="{04812C46-200A-4DEB-A05E-3ED6C68C2387}"/>
          </ac:spMkLst>
        </pc:spChg>
        <pc:spChg chg="add">
          <ac:chgData name="Cantu, Barbara A" userId="S::bac148@txstate.edu::6880e974-3f18-4115-baf2-a2c87e91f0b0" providerId="AD" clId="Web-{851B1349-12B9-4E9F-82CA-7F50DAD4E5E1}" dt="2022-03-15T17:03:46.396" v="11"/>
          <ac:spMkLst>
            <pc:docMk/>
            <pc:sldMk cId="3349207023" sldId="258"/>
            <ac:spMk id="12" creationId="{D1EA859B-E555-4109-94F3-6700E046E008}"/>
          </ac:spMkLst>
        </pc:spChg>
        <pc:picChg chg="add mod ord">
          <ac:chgData name="Cantu, Barbara A" userId="S::bac148@txstate.edu::6880e974-3f18-4115-baf2-a2c87e91f0b0" providerId="AD" clId="Web-{851B1349-12B9-4E9F-82CA-7F50DAD4E5E1}" dt="2022-03-15T17:03:46.396" v="11"/>
          <ac:picMkLst>
            <pc:docMk/>
            <pc:sldMk cId="3349207023" sldId="258"/>
            <ac:picMk id="5" creationId="{951FDFEB-F823-40F6-887D-30C82B08DB67}"/>
          </ac:picMkLst>
        </pc:picChg>
      </pc:sldChg>
      <pc:sldChg chg="addSp delSp modSp new mod setBg modClrScheme chgLayout">
        <pc:chgData name="Cantu, Barbara A" userId="S::bac148@txstate.edu::6880e974-3f18-4115-baf2-a2c87e91f0b0" providerId="AD" clId="Web-{851B1349-12B9-4E9F-82CA-7F50DAD4E5E1}" dt="2022-03-15T17:25:06.175" v="521" actId="20577"/>
        <pc:sldMkLst>
          <pc:docMk/>
          <pc:sldMk cId="173584469" sldId="259"/>
        </pc:sldMkLst>
        <pc:spChg chg="mod ord">
          <ac:chgData name="Cantu, Barbara A" userId="S::bac148@txstate.edu::6880e974-3f18-4115-baf2-a2c87e91f0b0" providerId="AD" clId="Web-{851B1349-12B9-4E9F-82CA-7F50DAD4E5E1}" dt="2022-03-15T17:17:14.237" v="152" actId="20577"/>
          <ac:spMkLst>
            <pc:docMk/>
            <pc:sldMk cId="173584469" sldId="259"/>
            <ac:spMk id="2" creationId="{C36E9BA9-D8D0-49A0-ADFD-32D6B97D6B5C}"/>
          </ac:spMkLst>
        </pc:spChg>
        <pc:spChg chg="mod ord">
          <ac:chgData name="Cantu, Barbara A" userId="S::bac148@txstate.edu::6880e974-3f18-4115-baf2-a2c87e91f0b0" providerId="AD" clId="Web-{851B1349-12B9-4E9F-82CA-7F50DAD4E5E1}" dt="2022-03-15T17:25:06.175" v="521" actId="20577"/>
          <ac:spMkLst>
            <pc:docMk/>
            <pc:sldMk cId="173584469" sldId="259"/>
            <ac:spMk id="3" creationId="{B76D695F-BCD1-4C21-8A88-5B3DF1574B4F}"/>
          </ac:spMkLst>
        </pc:spChg>
        <pc:spChg chg="del mod ord">
          <ac:chgData name="Cantu, Barbara A" userId="S::bac148@txstate.edu::6880e974-3f18-4115-baf2-a2c87e91f0b0" providerId="AD" clId="Web-{851B1349-12B9-4E9F-82CA-7F50DAD4E5E1}" dt="2022-03-15T17:16:41.251" v="133"/>
          <ac:spMkLst>
            <pc:docMk/>
            <pc:sldMk cId="173584469" sldId="259"/>
            <ac:spMk id="4" creationId="{AE5BCC62-60D3-40F2-BA44-0C06A36F0F0A}"/>
          </ac:spMkLst>
        </pc:spChg>
        <pc:spChg chg="add">
          <ac:chgData name="Cantu, Barbara A" userId="S::bac148@txstate.edu::6880e974-3f18-4115-baf2-a2c87e91f0b0" providerId="AD" clId="Web-{851B1349-12B9-4E9F-82CA-7F50DAD4E5E1}" dt="2022-03-15T17:16:44.361" v="134"/>
          <ac:spMkLst>
            <pc:docMk/>
            <pc:sldMk cId="173584469" sldId="259"/>
            <ac:spMk id="8" creationId="{907EF6B7-1338-4443-8C46-6A318D952DFD}"/>
          </ac:spMkLst>
        </pc:spChg>
        <pc:spChg chg="add">
          <ac:chgData name="Cantu, Barbara A" userId="S::bac148@txstate.edu::6880e974-3f18-4115-baf2-a2c87e91f0b0" providerId="AD" clId="Web-{851B1349-12B9-4E9F-82CA-7F50DAD4E5E1}" dt="2022-03-15T17:16:44.361" v="134"/>
          <ac:spMkLst>
            <pc:docMk/>
            <pc:sldMk cId="173584469" sldId="259"/>
            <ac:spMk id="10" creationId="{DAAE4CDD-124C-4DCF-9584-B6033B545DD5}"/>
          </ac:spMkLst>
        </pc:spChg>
        <pc:spChg chg="add">
          <ac:chgData name="Cantu, Barbara A" userId="S::bac148@txstate.edu::6880e974-3f18-4115-baf2-a2c87e91f0b0" providerId="AD" clId="Web-{851B1349-12B9-4E9F-82CA-7F50DAD4E5E1}" dt="2022-03-15T17:16:44.361" v="134"/>
          <ac:spMkLst>
            <pc:docMk/>
            <pc:sldMk cId="173584469" sldId="259"/>
            <ac:spMk id="12" creationId="{081E4A58-353D-44AE-B2FC-2A74E2E400F7}"/>
          </ac:spMkLst>
        </pc:spChg>
      </pc:sldChg>
      <pc:sldChg chg="addSp delSp modSp new mod setBg">
        <pc:chgData name="Cantu, Barbara A" userId="S::bac148@txstate.edu::6880e974-3f18-4115-baf2-a2c87e91f0b0" providerId="AD" clId="Web-{851B1349-12B9-4E9F-82CA-7F50DAD4E5E1}" dt="2022-03-15T17:43:08.901" v="703"/>
        <pc:sldMkLst>
          <pc:docMk/>
          <pc:sldMk cId="3126632953" sldId="260"/>
        </pc:sldMkLst>
        <pc:spChg chg="mo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2" creationId="{75803D71-3E47-40F2-B864-BDCC16032DC8}"/>
          </ac:spMkLst>
        </pc:spChg>
        <pc:spChg chg="mo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3" creationId="{C0806185-751E-484E-8056-7BB70AEAF96F}"/>
          </ac:spMkLst>
        </pc:spChg>
        <pc:spChg chg="add del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8" creationId="{907EF6B7-1338-4443-8C46-6A318D952DFD}"/>
          </ac:spMkLst>
        </pc:spChg>
        <pc:spChg chg="add del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10" creationId="{DAAE4CDD-124C-4DCF-9584-B6033B545DD5}"/>
          </ac:spMkLst>
        </pc:spChg>
        <pc:spChg chg="add del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12" creationId="{081E4A58-353D-44AE-B2FC-2A74E2E400F7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17" creationId="{1709F1D5-B0F1-4714-A239-E5B61C161915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19" creationId="{228FB460-D3FF-4440-A020-05982A09E517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21" creationId="{14847E93-7DC1-4D4B-8829-B19AA7137C50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23" creationId="{5566D6E1-03A1-4D73-A4E0-35D74D568A04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25" creationId="{9F835A99-04AC-494A-A572-AFE8413CC938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27" creationId="{7B786209-1B0B-4CA9-9BDD-F7327066A84D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29" creationId="{2D2964BB-484D-45AE-AD66-D407D0629652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08.901" v="703"/>
          <ac:spMkLst>
            <pc:docMk/>
            <pc:sldMk cId="3126632953" sldId="260"/>
            <ac:spMk id="31" creationId="{6691AC69-A76E-4DAB-B565-468B6B87ACF3}"/>
          </ac:spMkLst>
        </pc:spChg>
      </pc:sldChg>
      <pc:sldChg chg="addSp delSp modSp new mod setBg">
        <pc:chgData name="Cantu, Barbara A" userId="S::bac148@txstate.edu::6880e974-3f18-4115-baf2-a2c87e91f0b0" providerId="AD" clId="Web-{851B1349-12B9-4E9F-82CA-7F50DAD4E5E1}" dt="2022-03-15T17:47:31.816" v="878" actId="20577"/>
        <pc:sldMkLst>
          <pc:docMk/>
          <pc:sldMk cId="4048648949" sldId="261"/>
        </pc:sldMkLst>
        <pc:spChg chg="mod">
          <ac:chgData name="Cantu, Barbara A" userId="S::bac148@txstate.edu::6880e974-3f18-4115-baf2-a2c87e91f0b0" providerId="AD" clId="Web-{851B1349-12B9-4E9F-82CA-7F50DAD4E5E1}" dt="2022-03-15T17:43:59.230" v="731" actId="20577"/>
          <ac:spMkLst>
            <pc:docMk/>
            <pc:sldMk cId="4048648949" sldId="261"/>
            <ac:spMk id="2" creationId="{2DFEEEF7-B6D1-401D-BAD0-222FECBE1D8E}"/>
          </ac:spMkLst>
        </pc:spChg>
        <pc:spChg chg="mod">
          <ac:chgData name="Cantu, Barbara A" userId="S::bac148@txstate.edu::6880e974-3f18-4115-baf2-a2c87e91f0b0" providerId="AD" clId="Web-{851B1349-12B9-4E9F-82CA-7F50DAD4E5E1}" dt="2022-03-15T17:47:31.816" v="878" actId="20577"/>
          <ac:spMkLst>
            <pc:docMk/>
            <pc:sldMk cId="4048648949" sldId="261"/>
            <ac:spMk id="3" creationId="{A4056B3A-AABA-47A5-B195-834D7C7C5DCD}"/>
          </ac:spMkLst>
        </pc:spChg>
        <pc:spChg chg="add del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8" creationId="{907EF6B7-1338-4443-8C46-6A318D952DFD}"/>
          </ac:spMkLst>
        </pc:spChg>
        <pc:spChg chg="add del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10" creationId="{DAAE4CDD-124C-4DCF-9584-B6033B545DD5}"/>
          </ac:spMkLst>
        </pc:spChg>
        <pc:spChg chg="add del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12" creationId="{081E4A58-353D-44AE-B2FC-2A74E2E400F7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17" creationId="{C2554CA6-288E-4202-BC52-2E5A8F0C0AED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19" creationId="{B10BB131-AC8E-4A8E-A5D1-36260F720C3B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21" creationId="{5B7778FC-632E-4DCA-A7CB-0D7731CCF970}"/>
          </ac:spMkLst>
        </pc:spChg>
        <pc:spChg chg="add">
          <ac:chgData name="Cantu, Barbara A" userId="S::bac148@txstate.edu::6880e974-3f18-4115-baf2-a2c87e91f0b0" providerId="AD" clId="Web-{851B1349-12B9-4E9F-82CA-7F50DAD4E5E1}" dt="2022-03-15T17:43:29.745" v="704"/>
          <ac:spMkLst>
            <pc:docMk/>
            <pc:sldMk cId="4048648949" sldId="261"/>
            <ac:spMk id="23" creationId="{FA23A907-97FB-4A8F-880A-DD77401C4296}"/>
          </ac:spMkLst>
        </pc:spChg>
      </pc:sldChg>
    </pc:docChg>
  </pc:docChgLst>
  <pc:docChgLst>
    <pc:chgData name="Carandang, Andrea L" userId="S::alc258@txstate.edu::75f1e416-2a6a-4b3d-82ec-19b3e90709c9" providerId="AD" clId="Web-{424FEA43-B97C-46A5-BBA2-710A9D0E2966}"/>
    <pc:docChg chg="modSld">
      <pc:chgData name="Carandang, Andrea L" userId="S::alc258@txstate.edu::75f1e416-2a6a-4b3d-82ec-19b3e90709c9" providerId="AD" clId="Web-{424FEA43-B97C-46A5-BBA2-710A9D0E2966}" dt="2022-03-24T03:20:04.644" v="252"/>
      <pc:docMkLst>
        <pc:docMk/>
      </pc:docMkLst>
      <pc:sldChg chg="modSp">
        <pc:chgData name="Carandang, Andrea L" userId="S::alc258@txstate.edu::75f1e416-2a6a-4b3d-82ec-19b3e90709c9" providerId="AD" clId="Web-{424FEA43-B97C-46A5-BBA2-710A9D0E2966}" dt="2022-03-24T03:07:40.335" v="104" actId="20577"/>
        <pc:sldMkLst>
          <pc:docMk/>
          <pc:sldMk cId="3126632953" sldId="260"/>
        </pc:sldMkLst>
        <pc:spChg chg="mod">
          <ac:chgData name="Carandang, Andrea L" userId="S::alc258@txstate.edu::75f1e416-2a6a-4b3d-82ec-19b3e90709c9" providerId="AD" clId="Web-{424FEA43-B97C-46A5-BBA2-710A9D0E2966}" dt="2022-03-24T03:07:40.335" v="104" actId="20577"/>
          <ac:spMkLst>
            <pc:docMk/>
            <pc:sldMk cId="3126632953" sldId="260"/>
            <ac:spMk id="3" creationId="{C0806185-751E-484E-8056-7BB70AEAF96F}"/>
          </ac:spMkLst>
        </pc:spChg>
      </pc:sldChg>
      <pc:sldChg chg="modSp">
        <pc:chgData name="Carandang, Andrea L" userId="S::alc258@txstate.edu::75f1e416-2a6a-4b3d-82ec-19b3e90709c9" providerId="AD" clId="Web-{424FEA43-B97C-46A5-BBA2-710A9D0E2966}" dt="2022-03-24T03:16:06.052" v="239" actId="1076"/>
        <pc:sldMkLst>
          <pc:docMk/>
          <pc:sldMk cId="4144878015" sldId="263"/>
        </pc:sldMkLst>
        <pc:spChg chg="mod">
          <ac:chgData name="Carandang, Andrea L" userId="S::alc258@txstate.edu::75f1e416-2a6a-4b3d-82ec-19b3e90709c9" providerId="AD" clId="Web-{424FEA43-B97C-46A5-BBA2-710A9D0E2966}" dt="2022-03-24T03:16:06.052" v="239" actId="1076"/>
          <ac:spMkLst>
            <pc:docMk/>
            <pc:sldMk cId="4144878015" sldId="263"/>
            <ac:spMk id="3" creationId="{517DE68D-46D0-43F3-B99C-C03F53946CC3}"/>
          </ac:spMkLst>
        </pc:spChg>
      </pc:sldChg>
      <pc:sldChg chg="modSp modNotes">
        <pc:chgData name="Carandang, Andrea L" userId="S::alc258@txstate.edu::75f1e416-2a6a-4b3d-82ec-19b3e90709c9" providerId="AD" clId="Web-{424FEA43-B97C-46A5-BBA2-710A9D0E2966}" dt="2022-03-24T03:20:04.644" v="252"/>
        <pc:sldMkLst>
          <pc:docMk/>
          <pc:sldMk cId="244108958" sldId="267"/>
        </pc:sldMkLst>
        <pc:spChg chg="mod">
          <ac:chgData name="Carandang, Andrea L" userId="S::alc258@txstate.edu::75f1e416-2a6a-4b3d-82ec-19b3e90709c9" providerId="AD" clId="Web-{424FEA43-B97C-46A5-BBA2-710A9D0E2966}" dt="2022-03-24T03:17:21.400" v="248" actId="1076"/>
          <ac:spMkLst>
            <pc:docMk/>
            <pc:sldMk cId="244108958" sldId="267"/>
            <ac:spMk id="4" creationId="{BA522CB6-8087-C164-3D27-3B4EB5E6C4D7}"/>
          </ac:spMkLst>
        </pc:spChg>
        <pc:spChg chg="mod">
          <ac:chgData name="Carandang, Andrea L" userId="S::alc258@txstate.edu::75f1e416-2a6a-4b3d-82ec-19b3e90709c9" providerId="AD" clId="Web-{424FEA43-B97C-46A5-BBA2-710A9D0E2966}" dt="2022-03-24T03:17:06.493" v="246" actId="1076"/>
          <ac:spMkLst>
            <pc:docMk/>
            <pc:sldMk cId="244108958" sldId="267"/>
            <ac:spMk id="5" creationId="{2534ADD2-B5D3-9DFE-166D-85D4FA424C8A}"/>
          </ac:spMkLst>
        </pc:spChg>
        <pc:picChg chg="mod">
          <ac:chgData name="Carandang, Andrea L" userId="S::alc258@txstate.edu::75f1e416-2a6a-4b3d-82ec-19b3e90709c9" providerId="AD" clId="Web-{424FEA43-B97C-46A5-BBA2-710A9D0E2966}" dt="2022-03-24T03:16:51.039" v="243" actId="1076"/>
          <ac:picMkLst>
            <pc:docMk/>
            <pc:sldMk cId="244108958" sldId="267"/>
            <ac:picMk id="6" creationId="{95D9427C-D074-6BBA-333C-7B5FB990C8B4}"/>
          </ac:picMkLst>
        </pc:picChg>
        <pc:picChg chg="mod">
          <ac:chgData name="Carandang, Andrea L" userId="S::alc258@txstate.edu::75f1e416-2a6a-4b3d-82ec-19b3e90709c9" providerId="AD" clId="Web-{424FEA43-B97C-46A5-BBA2-710A9D0E2966}" dt="2022-03-24T03:17:00.102" v="245" actId="14100"/>
          <ac:picMkLst>
            <pc:docMk/>
            <pc:sldMk cId="244108958" sldId="267"/>
            <ac:picMk id="7" creationId="{CF77CBEA-EE6D-879F-DC6D-0462B9E1615E}"/>
          </ac:picMkLst>
        </pc:picChg>
        <pc:picChg chg="mod">
          <ac:chgData name="Carandang, Andrea L" userId="S::alc258@txstate.edu::75f1e416-2a6a-4b3d-82ec-19b3e90709c9" providerId="AD" clId="Web-{424FEA43-B97C-46A5-BBA2-710A9D0E2966}" dt="2022-03-24T03:19:07.203" v="249" actId="1076"/>
          <ac:picMkLst>
            <pc:docMk/>
            <pc:sldMk cId="244108958" sldId="267"/>
            <ac:picMk id="9" creationId="{CD887DB1-9B5C-B520-9A13-7B33B4C8F2EE}"/>
          </ac:picMkLst>
        </pc:picChg>
      </pc:sldChg>
    </pc:docChg>
  </pc:docChgLst>
  <pc:docChgLst>
    <pc:chgData name="Cantu, Barbara A" userId="S::bac148@txstate.edu::6880e974-3f18-4115-baf2-a2c87e91f0b0" providerId="AD" clId="Web-{D6582072-C152-475F-8BDC-DCD4BF780627}"/>
    <pc:docChg chg="modSld">
      <pc:chgData name="Cantu, Barbara A" userId="S::bac148@txstate.edu::6880e974-3f18-4115-baf2-a2c87e91f0b0" providerId="AD" clId="Web-{D6582072-C152-475F-8BDC-DCD4BF780627}" dt="2022-03-15T17:53:28.327" v="2" actId="20577"/>
      <pc:docMkLst>
        <pc:docMk/>
      </pc:docMkLst>
      <pc:sldChg chg="modSp">
        <pc:chgData name="Cantu, Barbara A" userId="S::bac148@txstate.edu::6880e974-3f18-4115-baf2-a2c87e91f0b0" providerId="AD" clId="Web-{D6582072-C152-475F-8BDC-DCD4BF780627}" dt="2022-03-15T17:53:28.327" v="2" actId="20577"/>
        <pc:sldMkLst>
          <pc:docMk/>
          <pc:sldMk cId="109857222" sldId="256"/>
        </pc:sldMkLst>
        <pc:spChg chg="mod">
          <ac:chgData name="Cantu, Barbara A" userId="S::bac148@txstate.edu::6880e974-3f18-4115-baf2-a2c87e91f0b0" providerId="AD" clId="Web-{D6582072-C152-475F-8BDC-DCD4BF780627}" dt="2022-03-15T17:53:28.327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antu, Barbara A" userId="S::bac148@txstate.edu::6880e974-3f18-4115-baf2-a2c87e91f0b0" providerId="AD" clId="Web-{A02005AE-6789-4E3D-A8BC-DB7704423C84}"/>
    <pc:docChg chg="modSld">
      <pc:chgData name="Cantu, Barbara A" userId="S::bac148@txstate.edu::6880e974-3f18-4115-baf2-a2c87e91f0b0" providerId="AD" clId="Web-{A02005AE-6789-4E3D-A8BC-DB7704423C84}" dt="2022-04-28T17:20:02.284" v="32" actId="20577"/>
      <pc:docMkLst>
        <pc:docMk/>
      </pc:docMkLst>
      <pc:sldChg chg="modSp">
        <pc:chgData name="Cantu, Barbara A" userId="S::bac148@txstate.edu::6880e974-3f18-4115-baf2-a2c87e91f0b0" providerId="AD" clId="Web-{A02005AE-6789-4E3D-A8BC-DB7704423C84}" dt="2022-04-28T17:20:02.284" v="32" actId="20577"/>
        <pc:sldMkLst>
          <pc:docMk/>
          <pc:sldMk cId="4144878015" sldId="263"/>
        </pc:sldMkLst>
        <pc:spChg chg="mod">
          <ac:chgData name="Cantu, Barbara A" userId="S::bac148@txstate.edu::6880e974-3f18-4115-baf2-a2c87e91f0b0" providerId="AD" clId="Web-{A02005AE-6789-4E3D-A8BC-DB7704423C84}" dt="2022-04-28T17:20:02.284" v="32" actId="20577"/>
          <ac:spMkLst>
            <pc:docMk/>
            <pc:sldMk cId="4144878015" sldId="263"/>
            <ac:spMk id="3" creationId="{517DE68D-46D0-43F3-B99C-C03F53946CC3}"/>
          </ac:spMkLst>
        </pc:spChg>
      </pc:sldChg>
    </pc:docChg>
  </pc:docChgLst>
  <pc:docChgLst>
    <pc:chgData name="Cantu, Barbara A" userId="S::bac148@txstate.edu::6880e974-3f18-4115-baf2-a2c87e91f0b0" providerId="AD" clId="Web-{CF4D8175-7F17-4ED2-B6E9-98A08BCCE96A}"/>
    <pc:docChg chg="delSld modSld">
      <pc:chgData name="Cantu, Barbara A" userId="S::bac148@txstate.edu::6880e974-3f18-4115-baf2-a2c87e91f0b0" providerId="AD" clId="Web-{CF4D8175-7F17-4ED2-B6E9-98A08BCCE96A}" dt="2022-04-28T05:45:15.861" v="220" actId="20577"/>
      <pc:docMkLst>
        <pc:docMk/>
      </pc:docMkLst>
      <pc:sldChg chg="modSp">
        <pc:chgData name="Cantu, Barbara A" userId="S::bac148@txstate.edu::6880e974-3f18-4115-baf2-a2c87e91f0b0" providerId="AD" clId="Web-{CF4D8175-7F17-4ED2-B6E9-98A08BCCE96A}" dt="2022-04-28T05:35:44.292" v="82" actId="1076"/>
        <pc:sldMkLst>
          <pc:docMk/>
          <pc:sldMk cId="3126632953" sldId="260"/>
        </pc:sldMkLst>
        <pc:spChg chg="mod">
          <ac:chgData name="Cantu, Barbara A" userId="S::bac148@txstate.edu::6880e974-3f18-4115-baf2-a2c87e91f0b0" providerId="AD" clId="Web-{CF4D8175-7F17-4ED2-B6E9-98A08BCCE96A}" dt="2022-04-28T05:35:44.292" v="82" actId="1076"/>
          <ac:spMkLst>
            <pc:docMk/>
            <pc:sldMk cId="3126632953" sldId="260"/>
            <ac:spMk id="3" creationId="{C0806185-751E-484E-8056-7BB70AEAF96F}"/>
          </ac:spMkLst>
        </pc:spChg>
      </pc:sldChg>
      <pc:sldChg chg="modSp del mod modShow">
        <pc:chgData name="Cantu, Barbara A" userId="S::bac148@txstate.edu::6880e974-3f18-4115-baf2-a2c87e91f0b0" providerId="AD" clId="Web-{CF4D8175-7F17-4ED2-B6E9-98A08BCCE96A}" dt="2022-04-28T05:34:21.492" v="8"/>
        <pc:sldMkLst>
          <pc:docMk/>
          <pc:sldMk cId="2379787157" sldId="262"/>
        </pc:sldMkLst>
        <pc:spChg chg="mod">
          <ac:chgData name="Cantu, Barbara A" userId="S::bac148@txstate.edu::6880e974-3f18-4115-baf2-a2c87e91f0b0" providerId="AD" clId="Web-{CF4D8175-7F17-4ED2-B6E9-98A08BCCE96A}" dt="2022-04-28T05:34:13.257" v="7" actId="20577"/>
          <ac:spMkLst>
            <pc:docMk/>
            <pc:sldMk cId="2379787157" sldId="262"/>
            <ac:spMk id="2" creationId="{132EEBB2-F07D-4EDD-BBA8-634BDDEC4955}"/>
          </ac:spMkLst>
        </pc:spChg>
      </pc:sldChg>
      <pc:sldChg chg="modSp mod modShow">
        <pc:chgData name="Cantu, Barbara A" userId="S::bac148@txstate.edu::6880e974-3f18-4115-baf2-a2c87e91f0b0" providerId="AD" clId="Web-{CF4D8175-7F17-4ED2-B6E9-98A08BCCE96A}" dt="2022-04-28T05:41:19.978" v="150" actId="20577"/>
        <pc:sldMkLst>
          <pc:docMk/>
          <pc:sldMk cId="4144878015" sldId="263"/>
        </pc:sldMkLst>
        <pc:spChg chg="mod">
          <ac:chgData name="Cantu, Barbara A" userId="S::bac148@txstate.edu::6880e974-3f18-4115-baf2-a2c87e91f0b0" providerId="AD" clId="Web-{CF4D8175-7F17-4ED2-B6E9-98A08BCCE96A}" dt="2022-04-28T05:41:19.978" v="150" actId="20577"/>
          <ac:spMkLst>
            <pc:docMk/>
            <pc:sldMk cId="4144878015" sldId="263"/>
            <ac:spMk id="2" creationId="{0AB4E94A-5DE1-4E19-80E1-AAEE2BE7416E}"/>
          </ac:spMkLst>
        </pc:spChg>
        <pc:spChg chg="mod">
          <ac:chgData name="Cantu, Barbara A" userId="S::bac148@txstate.edu::6880e974-3f18-4115-baf2-a2c87e91f0b0" providerId="AD" clId="Web-{CF4D8175-7F17-4ED2-B6E9-98A08BCCE96A}" dt="2022-04-28T05:36:01.886" v="85" actId="20577"/>
          <ac:spMkLst>
            <pc:docMk/>
            <pc:sldMk cId="4144878015" sldId="263"/>
            <ac:spMk id="3" creationId="{517DE68D-46D0-43F3-B99C-C03F53946CC3}"/>
          </ac:spMkLst>
        </pc:spChg>
      </pc:sldChg>
      <pc:sldChg chg="addSp delSp modSp">
        <pc:chgData name="Cantu, Barbara A" userId="S::bac148@txstate.edu::6880e974-3f18-4115-baf2-a2c87e91f0b0" providerId="AD" clId="Web-{CF4D8175-7F17-4ED2-B6E9-98A08BCCE96A}" dt="2022-04-28T05:45:15.861" v="220" actId="20577"/>
        <pc:sldMkLst>
          <pc:docMk/>
          <pc:sldMk cId="2044137929" sldId="264"/>
        </pc:sldMkLst>
        <pc:spChg chg="mod">
          <ac:chgData name="Cantu, Barbara A" userId="S::bac148@txstate.edu::6880e974-3f18-4115-baf2-a2c87e91f0b0" providerId="AD" clId="Web-{CF4D8175-7F17-4ED2-B6E9-98A08BCCE96A}" dt="2022-04-28T05:45:15.861" v="220" actId="20577"/>
          <ac:spMkLst>
            <pc:docMk/>
            <pc:sldMk cId="2044137929" sldId="264"/>
            <ac:spMk id="3" creationId="{5B006BB1-C9BE-D28A-C798-638852164B3A}"/>
          </ac:spMkLst>
        </pc:spChg>
        <pc:spChg chg="add del">
          <ac:chgData name="Cantu, Barbara A" userId="S::bac148@txstate.edu::6880e974-3f18-4115-baf2-a2c87e91f0b0" providerId="AD" clId="Web-{CF4D8175-7F17-4ED2-B6E9-98A08BCCE96A}" dt="2022-04-28T05:43:01.356" v="180"/>
          <ac:spMkLst>
            <pc:docMk/>
            <pc:sldMk cId="2044137929" sldId="264"/>
            <ac:spMk id="4" creationId="{FA0D2C16-09E0-38BD-A5DB-F981D7C5D4DB}"/>
          </ac:spMkLst>
        </pc:spChg>
        <pc:spChg chg="add del mod">
          <ac:chgData name="Cantu, Barbara A" userId="S::bac148@txstate.edu::6880e974-3f18-4115-baf2-a2c87e91f0b0" providerId="AD" clId="Web-{CF4D8175-7F17-4ED2-B6E9-98A08BCCE96A}" dt="2022-04-28T05:43:50.624" v="201"/>
          <ac:spMkLst>
            <pc:docMk/>
            <pc:sldMk cId="2044137929" sldId="264"/>
            <ac:spMk id="5" creationId="{AC8D2D3A-E26B-0472-F0D0-7EF6F8EC6915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40:56.196" v="147" actId="20577"/>
        <pc:sldMkLst>
          <pc:docMk/>
          <pc:sldMk cId="517322893" sldId="268"/>
        </pc:sldMkLst>
        <pc:spChg chg="mod">
          <ac:chgData name="Cantu, Barbara A" userId="S::bac148@txstate.edu::6880e974-3f18-4115-baf2-a2c87e91f0b0" providerId="AD" clId="Web-{CF4D8175-7F17-4ED2-B6E9-98A08BCCE96A}" dt="2022-04-28T05:40:56.196" v="147" actId="20577"/>
          <ac:spMkLst>
            <pc:docMk/>
            <pc:sldMk cId="517322893" sldId="268"/>
            <ac:spMk id="2" creationId="{2DFEEEF7-B6D1-401D-BAD0-222FECBE1D8E}"/>
          </ac:spMkLst>
        </pc:spChg>
      </pc:sldChg>
      <pc:sldChg chg="del">
        <pc:chgData name="Cantu, Barbara A" userId="S::bac148@txstate.edu::6880e974-3f18-4115-baf2-a2c87e91f0b0" providerId="AD" clId="Web-{CF4D8175-7F17-4ED2-B6E9-98A08BCCE96A}" dt="2022-04-28T05:40:30.742" v="135"/>
        <pc:sldMkLst>
          <pc:docMk/>
          <pc:sldMk cId="1474015278" sldId="269"/>
        </pc:sldMkLst>
      </pc:sldChg>
      <pc:sldChg chg="modSp">
        <pc:chgData name="Cantu, Barbara A" userId="S::bac148@txstate.edu::6880e974-3f18-4115-baf2-a2c87e91f0b0" providerId="AD" clId="Web-{CF4D8175-7F17-4ED2-B6E9-98A08BCCE96A}" dt="2022-04-28T05:37:42.220" v="90" actId="20577"/>
        <pc:sldMkLst>
          <pc:docMk/>
          <pc:sldMk cId="141510699" sldId="270"/>
        </pc:sldMkLst>
        <pc:spChg chg="mod">
          <ac:chgData name="Cantu, Barbara A" userId="S::bac148@txstate.edu::6880e974-3f18-4115-baf2-a2c87e91f0b0" providerId="AD" clId="Web-{CF4D8175-7F17-4ED2-B6E9-98A08BCCE96A}" dt="2022-04-28T05:37:42.220" v="90" actId="20577"/>
          <ac:spMkLst>
            <pc:docMk/>
            <pc:sldMk cId="141510699" sldId="270"/>
            <ac:spMk id="4" creationId="{334F9382-62E8-53BD-73F0-F343807E584C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38:07.221" v="102" actId="1076"/>
        <pc:sldMkLst>
          <pc:docMk/>
          <pc:sldMk cId="3166805923" sldId="271"/>
        </pc:sldMkLst>
        <pc:spChg chg="mod">
          <ac:chgData name="Cantu, Barbara A" userId="S::bac148@txstate.edu::6880e974-3f18-4115-baf2-a2c87e91f0b0" providerId="AD" clId="Web-{CF4D8175-7F17-4ED2-B6E9-98A08BCCE96A}" dt="2022-04-28T05:38:07.221" v="102" actId="1076"/>
          <ac:spMkLst>
            <pc:docMk/>
            <pc:sldMk cId="3166805923" sldId="271"/>
            <ac:spMk id="2" creationId="{9DD74EB5-3298-F70C-C2FB-79B47F1B67B7}"/>
          </ac:spMkLst>
        </pc:spChg>
        <pc:spChg chg="mod">
          <ac:chgData name="Cantu, Barbara A" userId="S::bac148@txstate.edu::6880e974-3f18-4115-baf2-a2c87e91f0b0" providerId="AD" clId="Web-{CF4D8175-7F17-4ED2-B6E9-98A08BCCE96A}" dt="2022-04-28T05:38:01.002" v="101" actId="20577"/>
          <ac:spMkLst>
            <pc:docMk/>
            <pc:sldMk cId="3166805923" sldId="271"/>
            <ac:spMk id="4" creationId="{31F342D3-3EB3-2774-66DA-D8488D74B7AC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38:23.425" v="107" actId="1076"/>
        <pc:sldMkLst>
          <pc:docMk/>
          <pc:sldMk cId="3865892709" sldId="273"/>
        </pc:sldMkLst>
        <pc:spChg chg="mod">
          <ac:chgData name="Cantu, Barbara A" userId="S::bac148@txstate.edu::6880e974-3f18-4115-baf2-a2c87e91f0b0" providerId="AD" clId="Web-{CF4D8175-7F17-4ED2-B6E9-98A08BCCE96A}" dt="2022-04-28T05:38:23.425" v="107" actId="1076"/>
          <ac:spMkLst>
            <pc:docMk/>
            <pc:sldMk cId="3865892709" sldId="273"/>
            <ac:spMk id="4" creationId="{334F9382-62E8-53BD-73F0-F343807E584C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39:20.661" v="116" actId="1076"/>
        <pc:sldMkLst>
          <pc:docMk/>
          <pc:sldMk cId="2787450301" sldId="274"/>
        </pc:sldMkLst>
        <pc:spChg chg="mod">
          <ac:chgData name="Cantu, Barbara A" userId="S::bac148@txstate.edu::6880e974-3f18-4115-baf2-a2c87e91f0b0" providerId="AD" clId="Web-{CF4D8175-7F17-4ED2-B6E9-98A08BCCE96A}" dt="2022-04-28T05:39:12.661" v="115" actId="1076"/>
          <ac:spMkLst>
            <pc:docMk/>
            <pc:sldMk cId="2787450301" sldId="274"/>
            <ac:spMk id="2" creationId="{9DD74EB5-3298-F70C-C2FB-79B47F1B67B7}"/>
          </ac:spMkLst>
        </pc:spChg>
        <pc:spChg chg="mod">
          <ac:chgData name="Cantu, Barbara A" userId="S::bac148@txstate.edu::6880e974-3f18-4115-baf2-a2c87e91f0b0" providerId="AD" clId="Web-{CF4D8175-7F17-4ED2-B6E9-98A08BCCE96A}" dt="2022-04-28T05:39:20.661" v="116" actId="1076"/>
          <ac:spMkLst>
            <pc:docMk/>
            <pc:sldMk cId="2787450301" sldId="274"/>
            <ac:spMk id="4" creationId="{31F342D3-3EB3-2774-66DA-D8488D74B7AC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39:34.474" v="121" actId="1076"/>
        <pc:sldMkLst>
          <pc:docMk/>
          <pc:sldMk cId="4271285887" sldId="275"/>
        </pc:sldMkLst>
        <pc:spChg chg="mod">
          <ac:chgData name="Cantu, Barbara A" userId="S::bac148@txstate.edu::6880e974-3f18-4115-baf2-a2c87e91f0b0" providerId="AD" clId="Web-{CF4D8175-7F17-4ED2-B6E9-98A08BCCE96A}" dt="2022-04-28T05:39:34.474" v="121" actId="1076"/>
          <ac:spMkLst>
            <pc:docMk/>
            <pc:sldMk cId="4271285887" sldId="275"/>
            <ac:spMk id="4" creationId="{334F9382-62E8-53BD-73F0-F343807E584C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39:55.100" v="127" actId="20577"/>
        <pc:sldMkLst>
          <pc:docMk/>
          <pc:sldMk cId="1303606096" sldId="277"/>
        </pc:sldMkLst>
        <pc:spChg chg="mod">
          <ac:chgData name="Cantu, Barbara A" userId="S::bac148@txstate.edu::6880e974-3f18-4115-baf2-a2c87e91f0b0" providerId="AD" clId="Web-{CF4D8175-7F17-4ED2-B6E9-98A08BCCE96A}" dt="2022-04-28T05:39:55.100" v="127" actId="20577"/>
          <ac:spMkLst>
            <pc:docMk/>
            <pc:sldMk cId="1303606096" sldId="277"/>
            <ac:spMk id="4" creationId="{31F342D3-3EB3-2774-66DA-D8488D74B7AC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44:57.360" v="215" actId="20577"/>
        <pc:sldMkLst>
          <pc:docMk/>
          <pc:sldMk cId="2266454175" sldId="278"/>
        </pc:sldMkLst>
        <pc:spChg chg="mod">
          <ac:chgData name="Cantu, Barbara A" userId="S::bac148@txstate.edu::6880e974-3f18-4115-baf2-a2c87e91f0b0" providerId="AD" clId="Web-{CF4D8175-7F17-4ED2-B6E9-98A08BCCE96A}" dt="2022-04-28T05:44:57.360" v="215" actId="20577"/>
          <ac:spMkLst>
            <pc:docMk/>
            <pc:sldMk cId="2266454175" sldId="278"/>
            <ac:spMk id="2" creationId="{6DEA6F53-2F53-5B37-D92D-F4092E3A5E7F}"/>
          </ac:spMkLst>
        </pc:spChg>
      </pc:sldChg>
      <pc:sldChg chg="modSp">
        <pc:chgData name="Cantu, Barbara A" userId="S::bac148@txstate.edu::6880e974-3f18-4115-baf2-a2c87e91f0b0" providerId="AD" clId="Web-{CF4D8175-7F17-4ED2-B6E9-98A08BCCE96A}" dt="2022-04-28T05:40:22.398" v="134" actId="1076"/>
        <pc:sldMkLst>
          <pc:docMk/>
          <pc:sldMk cId="2110981461" sldId="279"/>
        </pc:sldMkLst>
        <pc:spChg chg="mod">
          <ac:chgData name="Cantu, Barbara A" userId="S::bac148@txstate.edu::6880e974-3f18-4115-baf2-a2c87e91f0b0" providerId="AD" clId="Web-{CF4D8175-7F17-4ED2-B6E9-98A08BCCE96A}" dt="2022-04-28T05:40:22.398" v="134" actId="1076"/>
          <ac:spMkLst>
            <pc:docMk/>
            <pc:sldMk cId="2110981461" sldId="279"/>
            <ac:spMk id="4" creationId="{334F9382-62E8-53BD-73F0-F343807E584C}"/>
          </ac:spMkLst>
        </pc:spChg>
      </pc:sldChg>
    </pc:docChg>
  </pc:docChgLst>
  <pc:docChgLst>
    <pc:chgData name="Cantu, Barbara A" userId="S::bac148@txstate.edu::6880e974-3f18-4115-baf2-a2c87e91f0b0" providerId="AD" clId="Web-{6C18D173-C9E3-4091-A1BD-B60CAD5A54B7}"/>
    <pc:docChg chg="modSld">
      <pc:chgData name="Cantu, Barbara A" userId="S::bac148@txstate.edu::6880e974-3f18-4115-baf2-a2c87e91f0b0" providerId="AD" clId="Web-{6C18D173-C9E3-4091-A1BD-B60CAD5A54B7}" dt="2022-04-28T20:34:32.386" v="8" actId="20577"/>
      <pc:docMkLst>
        <pc:docMk/>
      </pc:docMkLst>
      <pc:sldChg chg="modSp">
        <pc:chgData name="Cantu, Barbara A" userId="S::bac148@txstate.edu::6880e974-3f18-4115-baf2-a2c87e91f0b0" providerId="AD" clId="Web-{6C18D173-C9E3-4091-A1BD-B60CAD5A54B7}" dt="2022-04-28T20:34:32.386" v="8" actId="20577"/>
        <pc:sldMkLst>
          <pc:docMk/>
          <pc:sldMk cId="4144878015" sldId="263"/>
        </pc:sldMkLst>
        <pc:spChg chg="mod">
          <ac:chgData name="Cantu, Barbara A" userId="S::bac148@txstate.edu::6880e974-3f18-4115-baf2-a2c87e91f0b0" providerId="AD" clId="Web-{6C18D173-C9E3-4091-A1BD-B60CAD5A54B7}" dt="2022-04-28T20:34:32.386" v="8" actId="20577"/>
          <ac:spMkLst>
            <pc:docMk/>
            <pc:sldMk cId="4144878015" sldId="263"/>
            <ac:spMk id="3" creationId="{517DE68D-46D0-43F3-B99C-C03F53946CC3}"/>
          </ac:spMkLst>
        </pc:spChg>
      </pc:sldChg>
    </pc:docChg>
  </pc:docChgLst>
  <pc:docChgLst>
    <pc:chgData name="Cantu, Barbara A" userId="S::bac148@txstate.edu::6880e974-3f18-4115-baf2-a2c87e91f0b0" providerId="AD" clId="Web-{F87BE8A6-D76B-4AE7-B432-E4094E037D0C}"/>
    <pc:docChg chg="delSld modSld">
      <pc:chgData name="Cantu, Barbara A" userId="S::bac148@txstate.edu::6880e974-3f18-4115-baf2-a2c87e91f0b0" providerId="AD" clId="Web-{F87BE8A6-D76B-4AE7-B432-E4094E037D0C}" dt="2022-04-26T02:29:02.584" v="21" actId="20577"/>
      <pc:docMkLst>
        <pc:docMk/>
      </pc:docMkLst>
      <pc:sldChg chg="modSp">
        <pc:chgData name="Cantu, Barbara A" userId="S::bac148@txstate.edu::6880e974-3f18-4115-baf2-a2c87e91f0b0" providerId="AD" clId="Web-{F87BE8A6-D76B-4AE7-B432-E4094E037D0C}" dt="2022-04-26T02:23:28.420" v="3" actId="14100"/>
        <pc:sldMkLst>
          <pc:docMk/>
          <pc:sldMk cId="109857222" sldId="256"/>
        </pc:sldMkLst>
        <pc:spChg chg="mod">
          <ac:chgData name="Cantu, Barbara A" userId="S::bac148@txstate.edu::6880e974-3f18-4115-baf2-a2c87e91f0b0" providerId="AD" clId="Web-{F87BE8A6-D76B-4AE7-B432-E4094E037D0C}" dt="2022-04-26T02:23:17.654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ntu, Barbara A" userId="S::bac148@txstate.edu::6880e974-3f18-4115-baf2-a2c87e91f0b0" providerId="AD" clId="Web-{F87BE8A6-D76B-4AE7-B432-E4094E037D0C}" dt="2022-04-26T02:23:28.420" v="3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Cantu, Barbara A" userId="S::bac148@txstate.edu::6880e974-3f18-4115-baf2-a2c87e91f0b0" providerId="AD" clId="Web-{F87BE8A6-D76B-4AE7-B432-E4094E037D0C}" dt="2022-04-26T02:26:07.183" v="11"/>
        <pc:sldMkLst>
          <pc:docMk/>
          <pc:sldMk cId="3816255860" sldId="257"/>
        </pc:sldMkLst>
      </pc:sldChg>
      <pc:sldChg chg="modSp">
        <pc:chgData name="Cantu, Barbara A" userId="S::bac148@txstate.edu::6880e974-3f18-4115-baf2-a2c87e91f0b0" providerId="AD" clId="Web-{F87BE8A6-D76B-4AE7-B432-E4094E037D0C}" dt="2022-04-26T02:26:33.090" v="18" actId="20577"/>
        <pc:sldMkLst>
          <pc:docMk/>
          <pc:sldMk cId="3349207023" sldId="258"/>
        </pc:sldMkLst>
        <pc:spChg chg="mod">
          <ac:chgData name="Cantu, Barbara A" userId="S::bac148@txstate.edu::6880e974-3f18-4115-baf2-a2c87e91f0b0" providerId="AD" clId="Web-{F87BE8A6-D76B-4AE7-B432-E4094E037D0C}" dt="2022-04-26T02:26:33.090" v="18" actId="20577"/>
          <ac:spMkLst>
            <pc:docMk/>
            <pc:sldMk cId="3349207023" sldId="258"/>
            <ac:spMk id="2" creationId="{BE43603E-6631-4346-9B8C-884A5A3D85D3}"/>
          </ac:spMkLst>
        </pc:spChg>
      </pc:sldChg>
      <pc:sldChg chg="modSp">
        <pc:chgData name="Cantu, Barbara A" userId="S::bac148@txstate.edu::6880e974-3f18-4115-baf2-a2c87e91f0b0" providerId="AD" clId="Web-{F87BE8A6-D76B-4AE7-B432-E4094E037D0C}" dt="2022-04-26T02:29:02.584" v="21" actId="20577"/>
        <pc:sldMkLst>
          <pc:docMk/>
          <pc:sldMk cId="2044137929" sldId="264"/>
        </pc:sldMkLst>
        <pc:spChg chg="mod">
          <ac:chgData name="Cantu, Barbara A" userId="S::bac148@txstate.edu::6880e974-3f18-4115-baf2-a2c87e91f0b0" providerId="AD" clId="Web-{F87BE8A6-D76B-4AE7-B432-E4094E037D0C}" dt="2022-04-26T02:29:02.584" v="21" actId="20577"/>
          <ac:spMkLst>
            <pc:docMk/>
            <pc:sldMk cId="2044137929" sldId="264"/>
            <ac:spMk id="3" creationId="{5B006BB1-C9BE-D28A-C798-638852164B3A}"/>
          </ac:spMkLst>
        </pc:spChg>
      </pc:sldChg>
      <pc:sldChg chg="modSp">
        <pc:chgData name="Cantu, Barbara A" userId="S::bac148@txstate.edu::6880e974-3f18-4115-baf2-a2c87e91f0b0" providerId="AD" clId="Web-{F87BE8A6-D76B-4AE7-B432-E4094E037D0C}" dt="2022-04-26T02:26:55.435" v="19" actId="20577"/>
        <pc:sldMkLst>
          <pc:docMk/>
          <pc:sldMk cId="517322893" sldId="268"/>
        </pc:sldMkLst>
        <pc:spChg chg="mod">
          <ac:chgData name="Cantu, Barbara A" userId="S::bac148@txstate.edu::6880e974-3f18-4115-baf2-a2c87e91f0b0" providerId="AD" clId="Web-{F87BE8A6-D76B-4AE7-B432-E4094E037D0C}" dt="2022-04-26T02:26:55.435" v="19" actId="20577"/>
          <ac:spMkLst>
            <pc:docMk/>
            <pc:sldMk cId="517322893" sldId="268"/>
            <ac:spMk id="3" creationId="{A4056B3A-AABA-47A5-B195-834D7C7C5DCD}"/>
          </ac:spMkLst>
        </pc:spChg>
      </pc:sldChg>
    </pc:docChg>
  </pc:docChgLst>
  <pc:docChgLst>
    <pc:chgData name="Pradeep, Nikita" userId="S::n_p218@txstate.edu::8cf001c2-dd7b-404d-aaf7-759b613ffbaf" providerId="AD" clId="Web-{3419C65E-0D3B-4396-AA34-6492BC558345}"/>
    <pc:docChg chg="modSld">
      <pc:chgData name="Pradeep, Nikita" userId="S::n_p218@txstate.edu::8cf001c2-dd7b-404d-aaf7-759b613ffbaf" providerId="AD" clId="Web-{3419C65E-0D3B-4396-AA34-6492BC558345}" dt="2022-03-24T19:13:52.255" v="10" actId="1076"/>
      <pc:docMkLst>
        <pc:docMk/>
      </pc:docMkLst>
      <pc:sldChg chg="modSp">
        <pc:chgData name="Pradeep, Nikita" userId="S::n_p218@txstate.edu::8cf001c2-dd7b-404d-aaf7-759b613ffbaf" providerId="AD" clId="Web-{3419C65E-0D3B-4396-AA34-6492BC558345}" dt="2022-03-24T19:13:52.255" v="10" actId="1076"/>
        <pc:sldMkLst>
          <pc:docMk/>
          <pc:sldMk cId="244108958" sldId="267"/>
        </pc:sldMkLst>
        <pc:spChg chg="mod">
          <ac:chgData name="Pradeep, Nikita" userId="S::n_p218@txstate.edu::8cf001c2-dd7b-404d-aaf7-759b613ffbaf" providerId="AD" clId="Web-{3419C65E-0D3B-4396-AA34-6492BC558345}" dt="2022-03-24T19:13:31.520" v="3" actId="20577"/>
          <ac:spMkLst>
            <pc:docMk/>
            <pc:sldMk cId="244108958" sldId="267"/>
            <ac:spMk id="4" creationId="{BA522CB6-8087-C164-3D27-3B4EB5E6C4D7}"/>
          </ac:spMkLst>
        </pc:spChg>
        <pc:spChg chg="mod">
          <ac:chgData name="Pradeep, Nikita" userId="S::n_p218@txstate.edu::8cf001c2-dd7b-404d-aaf7-759b613ffbaf" providerId="AD" clId="Web-{3419C65E-0D3B-4396-AA34-6492BC558345}" dt="2022-03-24T19:13:52.255" v="10" actId="1076"/>
          <ac:spMkLst>
            <pc:docMk/>
            <pc:sldMk cId="244108958" sldId="267"/>
            <ac:spMk id="5" creationId="{2534ADD2-B5D3-9DFE-166D-85D4FA424C8A}"/>
          </ac:spMkLst>
        </pc:spChg>
      </pc:sldChg>
    </pc:docChg>
  </pc:docChgLst>
  <pc:docChgLst>
    <pc:chgData name="Carandang, Andrea L" userId="S::alc258@txstate.edu::75f1e416-2a6a-4b3d-82ec-19b3e90709c9" providerId="AD" clId="Web-{6F2C9108-9AC1-4B2F-8B94-5C154E906CF0}"/>
    <pc:docChg chg="addSld modSld">
      <pc:chgData name="Carandang, Andrea L" userId="S::alc258@txstate.edu::75f1e416-2a6a-4b3d-82ec-19b3e90709c9" providerId="AD" clId="Web-{6F2C9108-9AC1-4B2F-8B94-5C154E906CF0}" dt="2022-03-23T22:46:30.487" v="61"/>
      <pc:docMkLst>
        <pc:docMk/>
      </pc:docMkLst>
      <pc:sldChg chg="modNotes">
        <pc:chgData name="Carandang, Andrea L" userId="S::alc258@txstate.edu::75f1e416-2a6a-4b3d-82ec-19b3e90709c9" providerId="AD" clId="Web-{6F2C9108-9AC1-4B2F-8B94-5C154E906CF0}" dt="2022-03-23T22:45:56.455" v="45"/>
        <pc:sldMkLst>
          <pc:docMk/>
          <pc:sldMk cId="109857222" sldId="256"/>
        </pc:sldMkLst>
      </pc:sldChg>
      <pc:sldChg chg="modNotes">
        <pc:chgData name="Carandang, Andrea L" userId="S::alc258@txstate.edu::75f1e416-2a6a-4b3d-82ec-19b3e90709c9" providerId="AD" clId="Web-{6F2C9108-9AC1-4B2F-8B94-5C154E906CF0}" dt="2022-03-23T22:46:30.487" v="61"/>
        <pc:sldMkLst>
          <pc:docMk/>
          <pc:sldMk cId="3816255860" sldId="257"/>
        </pc:sldMkLst>
      </pc:sldChg>
      <pc:sldChg chg="modNotes">
        <pc:chgData name="Carandang, Andrea L" userId="S::alc258@txstate.edu::75f1e416-2a6a-4b3d-82ec-19b3e90709c9" providerId="AD" clId="Web-{6F2C9108-9AC1-4B2F-8B94-5C154E906CF0}" dt="2022-03-23T22:46:02.643" v="47"/>
        <pc:sldMkLst>
          <pc:docMk/>
          <pc:sldMk cId="2044137929" sldId="264"/>
        </pc:sldMkLst>
      </pc:sldChg>
      <pc:sldChg chg="modSp new">
        <pc:chgData name="Carandang, Andrea L" userId="S::alc258@txstate.edu::75f1e416-2a6a-4b3d-82ec-19b3e90709c9" providerId="AD" clId="Web-{6F2C9108-9AC1-4B2F-8B94-5C154E906CF0}" dt="2022-03-23T22:36:32.405" v="9" actId="20577"/>
        <pc:sldMkLst>
          <pc:docMk/>
          <pc:sldMk cId="1030014871" sldId="265"/>
        </pc:sldMkLst>
        <pc:spChg chg="mod">
          <ac:chgData name="Carandang, Andrea L" userId="S::alc258@txstate.edu::75f1e416-2a6a-4b3d-82ec-19b3e90709c9" providerId="AD" clId="Web-{6F2C9108-9AC1-4B2F-8B94-5C154E906CF0}" dt="2022-03-23T22:36:32.405" v="9" actId="20577"/>
          <ac:spMkLst>
            <pc:docMk/>
            <pc:sldMk cId="1030014871" sldId="265"/>
            <ac:spMk id="2" creationId="{1BAFBBC5-9A7D-5C87-BC32-DE1E87433AEE}"/>
          </ac:spMkLst>
        </pc:spChg>
      </pc:sldChg>
      <pc:sldChg chg="modSp new">
        <pc:chgData name="Carandang, Andrea L" userId="S::alc258@txstate.edu::75f1e416-2a6a-4b3d-82ec-19b3e90709c9" providerId="AD" clId="Web-{6F2C9108-9AC1-4B2F-8B94-5C154E906CF0}" dt="2022-03-23T22:45:50.142" v="42" actId="20577"/>
        <pc:sldMkLst>
          <pc:docMk/>
          <pc:sldMk cId="4186219034" sldId="266"/>
        </pc:sldMkLst>
        <pc:spChg chg="mod">
          <ac:chgData name="Carandang, Andrea L" userId="S::alc258@txstate.edu::75f1e416-2a6a-4b3d-82ec-19b3e90709c9" providerId="AD" clId="Web-{6F2C9108-9AC1-4B2F-8B94-5C154E906CF0}" dt="2022-03-23T22:44:27.686" v="27" actId="20577"/>
          <ac:spMkLst>
            <pc:docMk/>
            <pc:sldMk cId="4186219034" sldId="266"/>
            <ac:spMk id="2" creationId="{D0112D52-34FF-FC4A-46E6-1357105A6AFC}"/>
          </ac:spMkLst>
        </pc:spChg>
        <pc:spChg chg="mod">
          <ac:chgData name="Carandang, Andrea L" userId="S::alc258@txstate.edu::75f1e416-2a6a-4b3d-82ec-19b3e90709c9" providerId="AD" clId="Web-{6F2C9108-9AC1-4B2F-8B94-5C154E906CF0}" dt="2022-03-23T22:45:50.142" v="42" actId="20577"/>
          <ac:spMkLst>
            <pc:docMk/>
            <pc:sldMk cId="4186219034" sldId="266"/>
            <ac:spMk id="3" creationId="{4724FFBF-78AF-0253-33C5-3F61352FC5F5}"/>
          </ac:spMkLst>
        </pc:spChg>
      </pc:sldChg>
    </pc:docChg>
  </pc:docChgLst>
  <pc:docChgLst>
    <pc:chgData name="Carandang, Andrea L" userId="S::alc258@txstate.edu::75f1e416-2a6a-4b3d-82ec-19b3e90709c9" providerId="AD" clId="Web-{F6D70D6A-EB09-4716-B9A1-85B1EBE91A15}"/>
    <pc:docChg chg="modSld">
      <pc:chgData name="Carandang, Andrea L" userId="S::alc258@txstate.edu::75f1e416-2a6a-4b3d-82ec-19b3e90709c9" providerId="AD" clId="Web-{F6D70D6A-EB09-4716-B9A1-85B1EBE91A15}" dt="2022-03-24T19:28:52.312" v="26" actId="14100"/>
      <pc:docMkLst>
        <pc:docMk/>
      </pc:docMkLst>
      <pc:sldChg chg="addSp delSp modSp">
        <pc:chgData name="Carandang, Andrea L" userId="S::alc258@txstate.edu::75f1e416-2a6a-4b3d-82ec-19b3e90709c9" providerId="AD" clId="Web-{F6D70D6A-EB09-4716-B9A1-85B1EBE91A15}" dt="2022-03-24T19:28:52.312" v="26" actId="14100"/>
        <pc:sldMkLst>
          <pc:docMk/>
          <pc:sldMk cId="1474015278" sldId="269"/>
        </pc:sldMkLst>
        <pc:spChg chg="mod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2" creationId="{AB87D5EA-18CE-2071-F5B6-284117E9FA5E}"/>
          </ac:spMkLst>
        </pc:spChg>
        <pc:spChg chg="del mod">
          <ac:chgData name="Carandang, Andrea L" userId="S::alc258@txstate.edu::75f1e416-2a6a-4b3d-82ec-19b3e90709c9" providerId="AD" clId="Web-{F6D70D6A-EB09-4716-B9A1-85B1EBE91A15}" dt="2022-03-24T19:25:17.204" v="1"/>
          <ac:spMkLst>
            <pc:docMk/>
            <pc:sldMk cId="1474015278" sldId="269"/>
            <ac:spMk id="3" creationId="{59CA7F37-A07F-102E-35F8-2372581F4F88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19" creationId="{907EF6B7-1338-4443-8C46-6A318D952DFD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20" creationId="{DAAE4CDD-124C-4DCF-9584-B6033B545DD5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21" creationId="{081E4A58-353D-44AE-B2FC-2A74E2E400F7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23" creationId="{D7D12574-25F0-4BB1-AA48-9DE7527AF5F4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24" creationId="{A3473CF9-37EB-43E7-89EF-D2D1C53D1DAC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8:33.452" v="22"/>
          <ac:spMkLst>
            <pc:docMk/>
            <pc:sldMk cId="1474015278" sldId="269"/>
            <ac:spMk id="25" creationId="{586B4EF9-43BA-4655-A6FF-1D8E21574C95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6:52.601" v="12"/>
          <ac:spMkLst>
            <pc:docMk/>
            <pc:sldMk cId="1474015278" sldId="269"/>
            <ac:spMk id="26" creationId="{9CB95732-565A-4D2C-A3AB-CC460C0D3826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6:52.601" v="12"/>
          <ac:spMkLst>
            <pc:docMk/>
            <pc:sldMk cId="1474015278" sldId="269"/>
            <ac:spMk id="28" creationId="{77F1AF47-AE98-4034-BD91-1976FA4D9C4C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6:52.601" v="12"/>
          <ac:spMkLst>
            <pc:docMk/>
            <pc:sldMk cId="1474015278" sldId="269"/>
            <ac:spMk id="30" creationId="{8EC0EE2B-2029-48DD-893D-F528E651B07D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6:52.601" v="12"/>
          <ac:spMkLst>
            <pc:docMk/>
            <pc:sldMk cId="1474015278" sldId="269"/>
            <ac:spMk id="32" creationId="{45AE1D08-1ED1-4F59-B42F-4D8EA33DC8C6}"/>
          </ac:spMkLst>
        </pc:spChg>
        <pc:spChg chg="add del">
          <ac:chgData name="Carandang, Andrea L" userId="S::alc258@txstate.edu::75f1e416-2a6a-4b3d-82ec-19b3e90709c9" providerId="AD" clId="Web-{F6D70D6A-EB09-4716-B9A1-85B1EBE91A15}" dt="2022-03-24T19:26:52.601" v="12"/>
          <ac:spMkLst>
            <pc:docMk/>
            <pc:sldMk cId="1474015278" sldId="269"/>
            <ac:spMk id="34" creationId="{9A79B912-88EA-4640-BDEB-51B3B11A026A}"/>
          </ac:spMkLst>
        </pc:spChg>
        <pc:picChg chg="add mod ord">
          <ac:chgData name="Carandang, Andrea L" userId="S::alc258@txstate.edu::75f1e416-2a6a-4b3d-82ec-19b3e90709c9" providerId="AD" clId="Web-{F6D70D6A-EB09-4716-B9A1-85B1EBE91A15}" dt="2022-03-24T19:28:43.171" v="23" actId="14100"/>
          <ac:picMkLst>
            <pc:docMk/>
            <pc:sldMk cId="1474015278" sldId="269"/>
            <ac:picMk id="4" creationId="{AF748BEA-CA70-B3DB-530E-A36FA1F15033}"/>
          </ac:picMkLst>
        </pc:picChg>
        <pc:picChg chg="add mod">
          <ac:chgData name="Carandang, Andrea L" userId="S::alc258@txstate.edu::75f1e416-2a6a-4b3d-82ec-19b3e90709c9" providerId="AD" clId="Web-{F6D70D6A-EB09-4716-B9A1-85B1EBE91A15}" dt="2022-03-24T19:28:48.922" v="25" actId="1076"/>
          <ac:picMkLst>
            <pc:docMk/>
            <pc:sldMk cId="1474015278" sldId="269"/>
            <ac:picMk id="5" creationId="{9D625AB1-206F-1670-0244-C64E2D122BF4}"/>
          </ac:picMkLst>
        </pc:picChg>
        <pc:picChg chg="add mod">
          <ac:chgData name="Carandang, Andrea L" userId="S::alc258@txstate.edu::75f1e416-2a6a-4b3d-82ec-19b3e90709c9" providerId="AD" clId="Web-{F6D70D6A-EB09-4716-B9A1-85B1EBE91A15}" dt="2022-03-24T19:28:52.312" v="26" actId="14100"/>
          <ac:picMkLst>
            <pc:docMk/>
            <pc:sldMk cId="1474015278" sldId="269"/>
            <ac:picMk id="6" creationId="{D1177B99-924C-D43C-5A39-760999933A3B}"/>
          </ac:picMkLst>
        </pc:picChg>
      </pc:sldChg>
    </pc:docChg>
  </pc:docChgLst>
  <pc:docChgLst>
    <pc:chgData name="Carandang, Andrea L" userId="S::alc258@txstate.edu::75f1e416-2a6a-4b3d-82ec-19b3e90709c9" providerId="AD" clId="Web-{950D8975-272E-4D3E-A2EE-86818D13C2AF}"/>
    <pc:docChg chg="modSld">
      <pc:chgData name="Carandang, Andrea L" userId="S::alc258@txstate.edu::75f1e416-2a6a-4b3d-82ec-19b3e90709c9" providerId="AD" clId="Web-{950D8975-272E-4D3E-A2EE-86818D13C2AF}" dt="2022-03-24T23:18:55.112" v="6" actId="20577"/>
      <pc:docMkLst>
        <pc:docMk/>
      </pc:docMkLst>
      <pc:sldChg chg="modSp">
        <pc:chgData name="Carandang, Andrea L" userId="S::alc258@txstate.edu::75f1e416-2a6a-4b3d-82ec-19b3e90709c9" providerId="AD" clId="Web-{950D8975-272E-4D3E-A2EE-86818D13C2AF}" dt="2022-03-24T23:18:55.112" v="6" actId="20577"/>
        <pc:sldMkLst>
          <pc:docMk/>
          <pc:sldMk cId="2379787157" sldId="262"/>
        </pc:sldMkLst>
        <pc:spChg chg="mod">
          <ac:chgData name="Carandang, Andrea L" userId="S::alc258@txstate.edu::75f1e416-2a6a-4b3d-82ec-19b3e90709c9" providerId="AD" clId="Web-{950D8975-272E-4D3E-A2EE-86818D13C2AF}" dt="2022-03-24T23:18:55.112" v="6" actId="20577"/>
          <ac:spMkLst>
            <pc:docMk/>
            <pc:sldMk cId="2379787157" sldId="262"/>
            <ac:spMk id="38" creationId="{4500A59D-57B0-469A-B1B9-75A45EAF58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46CA0-F5DE-45B0-A677-A9E013667429}" type="datetimeFigureOut"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044E0-3505-4196-B1F3-7AB1DDAA98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Barbara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2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Barbara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Niharika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4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Niharika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8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Andrea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John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044E0-3505-4196-B1F3-7AB1DDAA988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Presentation 2: Netflix/IMDb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8069" y="4782320"/>
            <a:ext cx="8085158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>
                <a:ea typeface="+mn-lt"/>
                <a:cs typeface="+mn-lt"/>
              </a:rPr>
              <a:t>Niharika Reddy Kota, Andrea Carandang, Nikita Pradeep &amp; Barbara Cantu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9DFFA8F-B5B2-1531-A2F1-AC19B277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94" y="914400"/>
            <a:ext cx="6309611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49F3D-B4CD-E05D-FB2A-2AD90D42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 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9382-62E8-53BD-73F0-F343807E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27481" y="3728388"/>
            <a:ext cx="6382966" cy="22165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To further consolidate the dataset created, the column, "genre", was split into multiple rows. The number of rows was dependent on the number of genres the movie fell under. </a:t>
            </a:r>
            <a:endParaRPr lang="en-US" sz="2400">
              <a:cs typeface="Calibri"/>
            </a:endParaRPr>
          </a:p>
          <a:p>
            <a:pPr indent="-228600">
              <a:buChar char="•"/>
            </a:pPr>
            <a:r>
              <a:rPr lang="en-US" sz="2400">
                <a:ea typeface="Calibri"/>
                <a:cs typeface="Calibri"/>
              </a:rPr>
              <a:t>The same technique was used for the column, "year". If a movie title fell under multiple years with the same title, the rows created presented the different years. 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3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6F71145-40EB-978F-CBE3-B2392160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74" y="1719570"/>
            <a:ext cx="11164824" cy="13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9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6FF7122-185B-E9D8-878C-E47835A5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65" y="914400"/>
            <a:ext cx="4265269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2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74EB5-3298-F70C-C2FB-79B47F1B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112773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 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42D3-3EB3-2774-66DA-D8488D74B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8743" y="3001557"/>
            <a:ext cx="6382966" cy="22165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Because the column, "genre", consisted of actual titles such as, "Horror" and "Comedy", the creation of an index was needed for further analysis.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In the above screenshot, the index developed was named, "</a:t>
            </a:r>
            <a:r>
              <a:rPr lang="en-US" sz="2400" err="1">
                <a:ea typeface="Calibri"/>
                <a:cs typeface="Calibri"/>
              </a:rPr>
              <a:t>genre_id</a:t>
            </a:r>
            <a:r>
              <a:rPr lang="en-US" sz="2400">
                <a:ea typeface="Calibri"/>
                <a:cs typeface="Calibri"/>
              </a:rPr>
              <a:t>".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The "</a:t>
            </a:r>
            <a:r>
              <a:rPr lang="en-US" sz="2400" err="1">
                <a:ea typeface="Calibri"/>
                <a:cs typeface="Calibri"/>
              </a:rPr>
              <a:t>genre_id</a:t>
            </a:r>
            <a:r>
              <a:rPr lang="en-US" sz="2400">
                <a:ea typeface="Calibri"/>
                <a:cs typeface="Calibri"/>
              </a:rPr>
              <a:t>" created numerical identification for each genre type. For example, "Comedy" became "2.0" and "Horror" became "6.0".</a:t>
            </a:r>
          </a:p>
        </p:txBody>
      </p:sp>
      <p:pic>
        <p:nvPicPr>
          <p:cNvPr id="3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DEFC7FB-4438-ABE9-06B5-7561E9BB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3" y="1054594"/>
            <a:ext cx="11671097" cy="14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5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2A4AA9A-5CAA-E8DD-6CDC-D3776F81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396" y="914400"/>
            <a:ext cx="5019008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1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A6F53-2F53-5B37-D92D-F4092E3A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Data Visualization/Linear Regression</a:t>
            </a:r>
            <a:endParaRPr lang="en-US"/>
          </a:p>
        </p:txBody>
      </p:sp>
      <p:sp>
        <p:nvSpPr>
          <p:cNvPr id="28" name="Rectangle: Rounded Corners 2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49F3D-B4CD-E05D-FB2A-2AD90D42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Data </a:t>
            </a:r>
            <a:r>
              <a:rPr lang="en-US" sz="4400"/>
              <a:t>Visualization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9382-62E8-53BD-73F0-F343807E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50220" y="3822173"/>
            <a:ext cx="6382966" cy="22165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We chose to run a linear regression analysis on our consolidated data.</a:t>
            </a:r>
          </a:p>
          <a:p>
            <a:pPr indent="-228600">
              <a:buChar char="•"/>
            </a:pPr>
            <a:r>
              <a:rPr lang="en-US" sz="2400">
                <a:ea typeface="Calibri"/>
                <a:cs typeface="Calibri"/>
              </a:rPr>
              <a:t>Before doing so, we distinguished which features would be analyzed: "</a:t>
            </a:r>
            <a:r>
              <a:rPr lang="en-US" sz="2400" err="1">
                <a:ea typeface="Calibri"/>
                <a:cs typeface="Calibri"/>
              </a:rPr>
              <a:t>weight_average_vote</a:t>
            </a:r>
            <a:r>
              <a:rPr lang="en-US" sz="2400">
                <a:ea typeface="Calibri"/>
                <a:cs typeface="Calibri"/>
              </a:rPr>
              <a:t>", "</a:t>
            </a:r>
            <a:r>
              <a:rPr lang="en-US" sz="2400" err="1">
                <a:ea typeface="Calibri"/>
                <a:cs typeface="Calibri"/>
              </a:rPr>
              <a:t>genre_id</a:t>
            </a:r>
            <a:r>
              <a:rPr lang="en-US" sz="2400">
                <a:ea typeface="Calibri"/>
                <a:cs typeface="Calibri"/>
              </a:rPr>
              <a:t>", and "year".</a:t>
            </a:r>
          </a:p>
          <a:p>
            <a:pPr indent="-228600">
              <a:buChar char="•"/>
            </a:pPr>
            <a:r>
              <a:rPr lang="en-US" sz="2400">
                <a:ea typeface="Calibri"/>
                <a:cs typeface="Calibri"/>
              </a:rPr>
              <a:t>The data was then transformed and prepared for further analysis. 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764FC81B-BD1B-C3B8-845C-1CB9E87E8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1" y="362547"/>
            <a:ext cx="8733692" cy="183053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361731D-0BE8-77A6-7036-46C8783E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7" y="2559234"/>
            <a:ext cx="10058400" cy="6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8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C63D1AF4-15BB-742F-BDDB-FCE68758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14" y="914400"/>
            <a:ext cx="7227371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48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74EB5-3298-F70C-C2FB-79B47F1B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latin typeface="+mj-lt"/>
                <a:ea typeface="+mj-ea"/>
                <a:cs typeface="+mj-cs"/>
              </a:rPr>
              <a:t>Data </a:t>
            </a:r>
            <a:r>
              <a:rPr lang="en-US" sz="6000">
                <a:ea typeface="+mj-lt"/>
                <a:cs typeface="+mj-lt"/>
              </a:rPr>
              <a:t>Visualization</a:t>
            </a:r>
            <a:endParaRPr lang="en-US" sz="6000" kern="1200">
              <a:ea typeface="+mj-lt"/>
              <a:cs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42D3-3EB3-2774-66DA-D8488D74B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5266" y="4056634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To run linear regression on the data, a training set was developed.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After that, the linear regression model was created based on the label column, "</a:t>
            </a:r>
            <a:r>
              <a:rPr lang="en-US" sz="2400" err="1">
                <a:ea typeface="Calibri"/>
                <a:cs typeface="Calibri"/>
              </a:rPr>
              <a:t>weighted_average_vote</a:t>
            </a:r>
            <a:r>
              <a:rPr lang="en-US" sz="2400">
                <a:ea typeface="Calibri"/>
                <a:cs typeface="Calibri"/>
              </a:rPr>
              <a:t>".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7BFA047-7CFA-A77B-5110-C8154CD4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573936"/>
            <a:ext cx="11066584" cy="997451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BF5394-ACAC-DA1C-596D-B0ECD4C40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85" y="1719499"/>
            <a:ext cx="6424246" cy="9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0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12DF7B-EBF1-097F-8B0B-F970D5AB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38033"/>
            <a:ext cx="10134600" cy="332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2E620-1EC4-68CF-5CC8-AC2DD96A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Table of Contents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6BB1-C9BE-D28A-C798-63885216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Introduction</a:t>
            </a:r>
          </a:p>
          <a:p>
            <a:r>
              <a:rPr lang="en-US">
                <a:cs typeface="Calibri"/>
              </a:rPr>
              <a:t>Business Scenario/Proposal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Data Sources &amp; Application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Explored Data Variables</a:t>
            </a:r>
          </a:p>
          <a:p>
            <a:r>
              <a:rPr lang="en-US">
                <a:cs typeface="Calibri"/>
              </a:rPr>
              <a:t>Data Exploration</a:t>
            </a:r>
          </a:p>
          <a:p>
            <a:r>
              <a:rPr lang="en-US">
                <a:cs typeface="Calibri"/>
              </a:rPr>
              <a:t>Data Visualization/Linear Regression </a:t>
            </a:r>
          </a:p>
          <a:p>
            <a:r>
              <a:rPr lang="en-US">
                <a:cs typeface="Calibri"/>
              </a:rPr>
              <a:t>Conclusion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lock Arc 31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37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49F3D-B4CD-E05D-FB2A-2AD90D42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Data </a:t>
            </a:r>
            <a:r>
              <a:rPr lang="en-US" sz="4400"/>
              <a:t>Visualization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9382-62E8-53BD-73F0-F343807E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3635" y="3798727"/>
            <a:ext cx="6382966" cy="22165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After the training set was developed, the </a:t>
            </a:r>
            <a:r>
              <a:rPr lang="en-US" sz="2400" err="1">
                <a:ea typeface="Calibri"/>
                <a:cs typeface="Calibri"/>
              </a:rPr>
              <a:t>test_prediction</a:t>
            </a:r>
            <a:r>
              <a:rPr lang="en-US" sz="2400">
                <a:ea typeface="Calibri"/>
                <a:cs typeface="Calibri"/>
              </a:rPr>
              <a:t> variable was created.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The Testing Mean Squared Error is pictured above.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With the </a:t>
            </a:r>
            <a:r>
              <a:rPr lang="en-US" sz="2400" err="1">
                <a:ea typeface="Calibri"/>
                <a:cs typeface="Calibri"/>
              </a:rPr>
              <a:t>test_prediction</a:t>
            </a:r>
            <a:r>
              <a:rPr lang="en-US" sz="2400">
                <a:ea typeface="Calibri"/>
                <a:cs typeface="Calibri"/>
              </a:rPr>
              <a:t>, we were able to then produce our data's predictions based on the consolidated data. 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BC11673-0EE8-1743-A778-4931A7BD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0" y="2206238"/>
            <a:ext cx="11629291" cy="1144258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18C372-48F2-D011-FE9D-380ED8F7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70" y="277299"/>
            <a:ext cx="6025661" cy="168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8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D1348-CD51-2308-4CEA-9B745F1E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 Output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5F434B0-8922-0368-CEB3-0B2BE903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16" y="3124200"/>
            <a:ext cx="10173319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61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EEEF7-B6D1-401D-BAD0-222FECBE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Conclusion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6B3A-AABA-47A5-B195-834D7C7C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258665"/>
            <a:ext cx="5536397" cy="42026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Utilizing the machine learning algorithm, Netflix will be able to determine:</a:t>
            </a:r>
          </a:p>
          <a:p>
            <a:pPr marL="457200" lvl="1">
              <a:buNone/>
            </a:pPr>
            <a:r>
              <a:rPr lang="en-US">
                <a:ea typeface="+mn-lt"/>
                <a:cs typeface="+mn-lt"/>
              </a:rPr>
              <a:t>1. Which content should be taken off or added into their platform based off of weighted average votes</a:t>
            </a:r>
            <a:endParaRPr lang="en-US">
              <a:ea typeface="Calibri" panose="020F0502020204030204"/>
              <a:cs typeface="Calibri"/>
            </a:endParaRPr>
          </a:p>
          <a:p>
            <a:pPr marL="457200" lvl="1">
              <a:buNone/>
            </a:pPr>
            <a:r>
              <a:rPr lang="en-US">
                <a:ea typeface="+mn-lt"/>
                <a:cs typeface="+mn-lt"/>
              </a:rPr>
              <a:t>2. A prediction of which content will have the most viewers or higher ratings using Linear Regression Analysis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This will allow business leaders to make more informed strategic decisions for adding/removing content on their platform. 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732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951FDFEB-F823-40F6-887D-30C82B08D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3603E-6631-4346-9B8C-884A5A3D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17" y="16091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/>
              <a:t>Business Scenario/Proposal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F69F-B6B0-4E27-9A6B-B1E72D139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3793" y="2960374"/>
            <a:ext cx="4663359" cy="3006701"/>
          </a:xfr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11430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Netflix needs to remove films and tv shows to clear space and reduce cost/memory. 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11430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Our original proposal was to use IMDb's reviews and ratings to discard the films and tv shows no longer needed by Netflix. 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11430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Our learning system's goal was to easily sort through which tv series or films have the lowest ratings among viewers, and which have the highest. 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In turn, our hope is that our machine can result in customer retention while being time efficient and cost effective. 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114300" indent="-22860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0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03D71-3E47-40F2-B864-BDCC1603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 Sources &amp; Application 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6185-751E-484E-8056-7BB70AEAF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19465"/>
            <a:ext cx="5735011" cy="3935754"/>
          </a:xfrm>
        </p:spPr>
        <p:txBody>
          <a:bodyPr anchor="t">
            <a:normAutofit/>
          </a:bodyPr>
          <a:lstStyle/>
          <a:p>
            <a:r>
              <a:rPr lang="en-US">
                <a:cs typeface="Calibri"/>
              </a:rPr>
              <a:t>All data was obtained through Kaggle API: 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Calibri"/>
                <a:cs typeface="Calibri"/>
              </a:rPr>
              <a:t>Netflix and IMDb (ratings and movies) data </a:t>
            </a:r>
          </a:p>
          <a:p>
            <a:r>
              <a:rPr lang="en-US">
                <a:ea typeface="+mn-lt"/>
                <a:cs typeface="+mn-lt"/>
              </a:rPr>
              <a:t>Netflix data was used to determine the content held by the platform.</a:t>
            </a:r>
          </a:p>
          <a:p>
            <a:r>
              <a:rPr lang="en-US">
                <a:ea typeface="+mn-lt"/>
                <a:cs typeface="+mn-lt"/>
              </a:rPr>
              <a:t>IMDb data was used to present the most popular ratings/highest number of votes.</a:t>
            </a:r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3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4E94A-5DE1-4E19-80E1-AAEE2BE7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Explored Data Variables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E68D-46D0-43F3-B99C-C03F5394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876" y="1390068"/>
            <a:ext cx="5257799" cy="38462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>
                <a:cs typeface="Calibri"/>
              </a:rPr>
              <a:t>Our machine focused on the following variables from the datasets: </a:t>
            </a:r>
            <a:endParaRPr lang="en-US">
              <a:ea typeface="+mn-lt"/>
              <a:cs typeface="+mn-lt"/>
            </a:endParaRPr>
          </a:p>
          <a:p>
            <a:pPr marL="800100" lvl="1" indent="-342900"/>
            <a:r>
              <a:rPr lang="en-US" sz="1400">
                <a:ea typeface="+mn-lt"/>
                <a:cs typeface="+mn-lt"/>
              </a:rPr>
              <a:t>Imdb_title_id - identifies unique title id for specific movie/tv show</a:t>
            </a:r>
          </a:p>
          <a:p>
            <a:pPr marL="800100" lvl="1" indent="-342900"/>
            <a:r>
              <a:rPr lang="en-US" sz="1400" err="1">
                <a:ea typeface="+mn-lt"/>
                <a:cs typeface="+mn-lt"/>
              </a:rPr>
              <a:t>Weighted_average_vote</a:t>
            </a:r>
            <a:r>
              <a:rPr lang="en-US" sz="1400">
                <a:ea typeface="+mn-lt"/>
                <a:cs typeface="+mn-lt"/>
              </a:rPr>
              <a:t> - identifies the weighted rating for movie/tv show</a:t>
            </a:r>
          </a:p>
          <a:p>
            <a:pPr marL="800100" lvl="1" indent="-342900"/>
            <a:r>
              <a:rPr lang="en-US" sz="1400">
                <a:ea typeface="+mn-lt"/>
                <a:cs typeface="+mn-lt"/>
              </a:rPr>
              <a:t>title  – title of the movie / Tv Show </a:t>
            </a:r>
          </a:p>
          <a:p>
            <a:pPr marL="800100" lvl="1" indent="-342900"/>
            <a:r>
              <a:rPr lang="en-US" sz="1400">
                <a:cs typeface="Calibri"/>
              </a:rPr>
              <a:t>Year – year that the movie / Tv Show premiered</a:t>
            </a:r>
          </a:p>
          <a:p>
            <a:pPr marL="800100" lvl="1" indent="-342900"/>
            <a:r>
              <a:rPr lang="en-US" sz="1400">
                <a:ea typeface="+mn-lt"/>
                <a:cs typeface="+mn-lt"/>
              </a:rPr>
              <a:t>Genres (string array) - includes up to three genres associated with title</a:t>
            </a:r>
          </a:p>
          <a:p>
            <a:pPr marL="342900" indent="-342900"/>
            <a:r>
              <a:rPr lang="en-US" sz="2000">
                <a:ea typeface="+mn-lt"/>
                <a:cs typeface="+mn-lt"/>
              </a:rPr>
              <a:t>All variables were explored through the joining, consolidation, and transformation of the </a:t>
            </a:r>
            <a:r>
              <a:rPr lang="en-US" sz="2000" err="1">
                <a:ea typeface="+mn-lt"/>
                <a:cs typeface="+mn-lt"/>
              </a:rPr>
              <a:t>dataframes</a:t>
            </a:r>
            <a:r>
              <a:rPr lang="en-US" sz="2000">
                <a:ea typeface="+mn-lt"/>
                <a:cs typeface="+mn-lt"/>
              </a:rPr>
              <a:t>. </a:t>
            </a:r>
          </a:p>
          <a:p>
            <a:pPr marL="800100" lvl="1" indent="-342900"/>
            <a:endParaRPr lang="en-US" sz="1600">
              <a:cs typeface="Calibri"/>
            </a:endParaRPr>
          </a:p>
          <a:p>
            <a:pPr marL="800100" lvl="1" indent="-342900"/>
            <a:endParaRPr lang="en-US" sz="1600">
              <a:cs typeface="Calibri"/>
            </a:endParaRPr>
          </a:p>
          <a:p>
            <a:pPr marL="457200" lvl="1" indent="0">
              <a:buNone/>
            </a:pPr>
            <a:endParaRPr lang="en-US" sz="2000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7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A6F53-2F53-5B37-D92D-F4092E3A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Data Exploration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8" name="Rectangle: Rounded Corners 2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0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49F3D-B4CD-E05D-FB2A-2AD90D42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 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9D2CE09-46C4-C623-93C3-27D47A5C3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914" y="1490138"/>
            <a:ext cx="10872172" cy="1386203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9382-62E8-53BD-73F0-F343807E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To consolidate the data into a smaller frame, a structure consisting of all three data structures was developed.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The screenshot above presents the joining of the Netflix/IMDB Rating datasets and the IMDB Movie dataset. </a:t>
            </a:r>
          </a:p>
          <a:p>
            <a:pPr indent="-228600">
              <a:buChar char="•"/>
            </a:pPr>
            <a:r>
              <a:rPr lang="en-US" sz="2000">
                <a:ea typeface="Calibri"/>
                <a:cs typeface="Calibri"/>
              </a:rPr>
              <a:t>The consolidation of the data was necessary for further exploration and analysis. 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51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1" descr="Table&#10;&#10;Description automatically generated">
            <a:extLst>
              <a:ext uri="{FF2B5EF4-FFF2-40B4-BE49-F238E27FC236}">
                <a16:creationId xmlns:a16="http://schemas.microsoft.com/office/drawing/2014/main" id="{2805434A-B392-25AA-DC62-39728564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998" y="914400"/>
            <a:ext cx="6269803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5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74EB5-3298-F70C-C2FB-79B47F1B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877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21C0448-2684-2BEE-DBB7-8DD23C62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393" y="1131161"/>
            <a:ext cx="10823796" cy="2381234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42D3-3EB3-2774-66DA-D8488D74B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To perform an accurate analysis on the dataset, we chose to focus on the genres of the IMDB and Netflix content.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In the above screenshot, the removal of nulls take place on the column, "genre", for a more accurate measurement of the data. </a:t>
            </a:r>
          </a:p>
        </p:txBody>
      </p:sp>
    </p:spTree>
    <p:extLst>
      <p:ext uri="{BB962C8B-B14F-4D97-AF65-F5344CB8AC3E}">
        <p14:creationId xmlns:p14="http://schemas.microsoft.com/office/powerpoint/2010/main" val="316680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EB07F1F8F6B1488CDF6A79AF282B83" ma:contentTypeVersion="5" ma:contentTypeDescription="Create a new document." ma:contentTypeScope="" ma:versionID="ffdb1595e5c0e3239fc8b144217c0a49">
  <xsd:schema xmlns:xsd="http://www.w3.org/2001/XMLSchema" xmlns:xs="http://www.w3.org/2001/XMLSchema" xmlns:p="http://schemas.microsoft.com/office/2006/metadata/properties" xmlns:ns2="39f13d5c-0845-45e5-bf5e-583ef5bf31df" targetNamespace="http://schemas.microsoft.com/office/2006/metadata/properties" ma:root="true" ma:fieldsID="28ee8bd4aa734d0116c54d8cc5643918" ns2:_="">
    <xsd:import namespace="39f13d5c-0845-45e5-bf5e-583ef5bf3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13d5c-0845-45e5-bf5e-583ef5bf3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F4258F-B9CB-47E2-920C-A042E3BD4B8B}">
  <ds:schemaRefs>
    <ds:schemaRef ds:uri="39f13d5c-0845-45e5-bf5e-583ef5bf31d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F897D3-A076-40E6-9AAE-F4EDF7A2037F}">
  <ds:schemaRefs>
    <ds:schemaRef ds:uri="39f13d5c-0845-45e5-bf5e-583ef5bf31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26D32C8-7009-4017-8853-70DBC2AEFA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Presentation 2: Netflix/IMDb</vt:lpstr>
      <vt:lpstr>Table of Contents</vt:lpstr>
      <vt:lpstr>Business Scenario/Proposal</vt:lpstr>
      <vt:lpstr>Data Sources &amp; Application </vt:lpstr>
      <vt:lpstr>Explored Data Variables</vt:lpstr>
      <vt:lpstr>Data Exploration</vt:lpstr>
      <vt:lpstr>Data Exploration  </vt:lpstr>
      <vt:lpstr>PowerPoint Presentation</vt:lpstr>
      <vt:lpstr>Data Exploration </vt:lpstr>
      <vt:lpstr>PowerPoint Presentation</vt:lpstr>
      <vt:lpstr>Data Exploration  </vt:lpstr>
      <vt:lpstr>PowerPoint Presentation</vt:lpstr>
      <vt:lpstr>Data Exploration </vt:lpstr>
      <vt:lpstr>PowerPoint Presentation</vt:lpstr>
      <vt:lpstr>Data Visualization/Linear Regression</vt:lpstr>
      <vt:lpstr>Data Visualization</vt:lpstr>
      <vt:lpstr>PowerPoint Presentation</vt:lpstr>
      <vt:lpstr>Data Visualization</vt:lpstr>
      <vt:lpstr>PowerPoint Presentation</vt:lpstr>
      <vt:lpstr>Data Visualization</vt:lpstr>
      <vt:lpstr>Linear Regression 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2022-03-11T22:45:58Z</dcterms:created>
  <dcterms:modified xsi:type="dcterms:W3CDTF">2022-04-28T21:25:47Z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0x010100F9EB07F1F8F6B1488CDF6A79AF282B83</vt:lpwstr>
  </property>
</Properties>
</file>