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8954" autoAdjust="0"/>
  </p:normalViewPr>
  <p:slideViewPr>
    <p:cSldViewPr snapToGrid="0">
      <p:cViewPr varScale="1">
        <p:scale>
          <a:sx n="101" d="100"/>
          <a:sy n="101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AD21-60B1-401E-AF8C-4845528CF50C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9D039-274F-48BA-966B-182AB9310B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9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Semi-Democratic:</a:t>
            </a:r>
          </a:p>
          <a:p>
            <a:r>
              <a:rPr lang="en-CH" dirty="0"/>
              <a:t>-Democracy, but power of elected officials is limited.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9D039-274F-48BA-966B-182AB9310B6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45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9D039-274F-48BA-966B-182AB9310B6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57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9D039-274F-48BA-966B-182AB9310B6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162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74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13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39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7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74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7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6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120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24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3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56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85CBF9-2A98-4A3F-A818-B6A874AA7EEA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2493AD-C292-4A09-8ADF-853DFD1C1B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962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152-CE05-FEB2-96E6-859DCA71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00326"/>
            <a:ext cx="8991600" cy="2532338"/>
          </a:xfrm>
        </p:spPr>
        <p:txBody>
          <a:bodyPr>
            <a:normAutofit/>
          </a:bodyPr>
          <a:lstStyle/>
          <a:p>
            <a:r>
              <a:rPr lang="en-US" dirty="0"/>
              <a:t>Improving</a:t>
            </a:r>
            <a:br>
              <a:rPr lang="en-US" dirty="0"/>
            </a:br>
            <a:r>
              <a:rPr lang="en-US" dirty="0"/>
              <a:t>the Quality of Public Administration</a:t>
            </a:r>
            <a:br>
              <a:rPr lang="en-US" dirty="0"/>
            </a:br>
            <a:r>
              <a:rPr lang="en-US" dirty="0"/>
              <a:t>under Regime Change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53C-CB5D-97CA-752A-00FA8CE7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Niklas van der Heide</a:t>
            </a:r>
          </a:p>
          <a:p>
            <a:r>
              <a:rPr lang="en-CH" dirty="0"/>
              <a:t>Hanyang University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0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EEB-BAB2-126A-A87C-DD7C4760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56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C407-5E14-F968-F30B-17412ED59855}"/>
              </a:ext>
            </a:extLst>
          </p:cNvPr>
          <p:cNvSpPr txBox="1"/>
          <p:nvPr/>
        </p:nvSpPr>
        <p:spPr>
          <a:xfrm>
            <a:off x="4068192" y="2644170"/>
            <a:ext cx="4055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Thank You</a:t>
            </a:r>
          </a:p>
          <a:p>
            <a:pPr algn="ctr"/>
            <a:r>
              <a:rPr lang="ko-KR" altLang="de-DE" sz="4800" dirty="0"/>
              <a:t>감사합니다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288946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EE4-EEC0-DEE3-4C6B-110A4F09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Table of contents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C570-0B85-B7D0-5264-6F9AC8C6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Introduction</a:t>
            </a:r>
          </a:p>
          <a:p>
            <a:r>
              <a:rPr lang="de-CH" dirty="0" err="1"/>
              <a:t>Identified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en-CH" dirty="0"/>
          </a:p>
          <a:p>
            <a:r>
              <a:rPr lang="en-CH" dirty="0"/>
              <a:t>Suggestions</a:t>
            </a:r>
          </a:p>
          <a:p>
            <a:r>
              <a:rPr lang="en-CH" dirty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200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2789-07F5-FC55-046E-8C87322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INtroduction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36BD-6AD9-0AFA-B100-F402C598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</a:t>
            </a:r>
            <a:r>
              <a:rPr lang="en-CH" dirty="0"/>
              <a:t> </a:t>
            </a:r>
            <a:r>
              <a:rPr lang="en-US" dirty="0"/>
              <a:t>the Quality of Public Administration</a:t>
            </a:r>
            <a:r>
              <a:rPr lang="en-CH" dirty="0"/>
              <a:t> </a:t>
            </a:r>
            <a:r>
              <a:rPr lang="en-US" dirty="0"/>
              <a:t>under Regime Change</a:t>
            </a:r>
            <a:endParaRPr lang="en-CH" dirty="0"/>
          </a:p>
          <a:p>
            <a:r>
              <a:rPr lang="en-CH" dirty="0"/>
              <a:t>KIPA: Korea Institute of Public Administration</a:t>
            </a:r>
          </a:p>
          <a:p>
            <a:r>
              <a:rPr lang="en-CH" dirty="0"/>
              <a:t>2019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36243-2983-3092-B215-185667FF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705303"/>
            <a:ext cx="350520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62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5D84-A387-0B19-C77A-2DE0DCBD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368" y="1418207"/>
            <a:ext cx="4066916" cy="402158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CH" sz="1600" dirty="0"/>
              <a:t>Regime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Organization of political power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Who has access to political power</a:t>
            </a:r>
          </a:p>
          <a:p>
            <a:pPr lvl="1">
              <a:lnSpc>
                <a:spcPct val="90000"/>
              </a:lnSpc>
            </a:pPr>
            <a:r>
              <a:rPr lang="de-CH" dirty="0"/>
              <a:t>M</a:t>
            </a:r>
            <a:r>
              <a:rPr lang="en-CH" dirty="0"/>
              <a:t>ore permanent than government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Less permanent than state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n-CH" dirty="0"/>
          </a:p>
          <a:p>
            <a:pPr>
              <a:lnSpc>
                <a:spcPct val="90000"/>
              </a:lnSpc>
            </a:pPr>
            <a:r>
              <a:rPr lang="en-CH" sz="1600" dirty="0"/>
              <a:t>Types of political regimes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Democratic Regime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Authoritarian Regime</a:t>
            </a:r>
          </a:p>
          <a:p>
            <a:pPr lvl="2">
              <a:lnSpc>
                <a:spcPct val="90000"/>
              </a:lnSpc>
            </a:pPr>
            <a:r>
              <a:rPr lang="en-CH" dirty="0"/>
              <a:t>Vladimir Putin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Semi-Democratic Regime</a:t>
            </a:r>
          </a:p>
          <a:p>
            <a:pPr lvl="1">
              <a:lnSpc>
                <a:spcPct val="90000"/>
              </a:lnSpc>
            </a:pPr>
            <a:r>
              <a:rPr lang="en-CH" dirty="0"/>
              <a:t>Transitional Regime</a:t>
            </a:r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2608C736-4DA5-0B99-F408-FFF2A0F0B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4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uniform&#10;&#10;Description automatically generated with low confidence">
            <a:extLst>
              <a:ext uri="{FF2B5EF4-FFF2-40B4-BE49-F238E27FC236}">
                <a16:creationId xmlns:a16="http://schemas.microsoft.com/office/drawing/2014/main" id="{6593B2CA-DF7C-6BC9-ADEB-392BB2AED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5D84-A387-0B19-C77A-2DE0DCBD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5" y="1614943"/>
            <a:ext cx="5678225" cy="3906968"/>
          </a:xfrm>
        </p:spPr>
        <p:txBody>
          <a:bodyPr>
            <a:normAutofit/>
          </a:bodyPr>
          <a:lstStyle/>
          <a:p>
            <a:r>
              <a:rPr lang="en-CH" dirty="0"/>
              <a:t>Regime Change</a:t>
            </a:r>
          </a:p>
          <a:p>
            <a:pPr lvl="1"/>
            <a:r>
              <a:rPr lang="en-CH" dirty="0"/>
              <a:t>Transition from one type to another</a:t>
            </a:r>
          </a:p>
          <a:p>
            <a:pPr lvl="1"/>
            <a:r>
              <a:rPr lang="en-CH" dirty="0"/>
              <a:t>Change of ruler</a:t>
            </a:r>
          </a:p>
          <a:p>
            <a:endParaRPr lang="en-CH" dirty="0"/>
          </a:p>
          <a:p>
            <a:r>
              <a:rPr lang="en-CH" dirty="0"/>
              <a:t>Reasons for Regime Change</a:t>
            </a:r>
          </a:p>
          <a:p>
            <a:pPr lvl="1"/>
            <a:r>
              <a:rPr lang="en-CH" dirty="0"/>
              <a:t>Loss of war</a:t>
            </a:r>
          </a:p>
          <a:p>
            <a:pPr lvl="2"/>
            <a:r>
              <a:rPr lang="de-CH" dirty="0"/>
              <a:t>Emperor </a:t>
            </a:r>
            <a:r>
              <a:rPr lang="de-CH" dirty="0" err="1"/>
              <a:t>Shōwa</a:t>
            </a:r>
            <a:r>
              <a:rPr lang="de-CH" dirty="0"/>
              <a:t> (Hirohito)</a:t>
            </a:r>
            <a:endParaRPr lang="en-CH" dirty="0"/>
          </a:p>
          <a:p>
            <a:pPr lvl="1"/>
            <a:r>
              <a:rPr lang="en-CH" dirty="0"/>
              <a:t>Internal political crisis</a:t>
            </a:r>
          </a:p>
        </p:txBody>
      </p:sp>
    </p:spTree>
    <p:extLst>
      <p:ext uri="{BB962C8B-B14F-4D97-AF65-F5344CB8AC3E}">
        <p14:creationId xmlns:p14="http://schemas.microsoft.com/office/powerpoint/2010/main" val="8484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5D84-A387-0B19-C77A-2DE0DCBD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60" y="1739231"/>
            <a:ext cx="5678225" cy="3906968"/>
          </a:xfrm>
        </p:spPr>
        <p:txBody>
          <a:bodyPr>
            <a:normAutofit/>
          </a:bodyPr>
          <a:lstStyle/>
          <a:p>
            <a:r>
              <a:rPr lang="en-CH" dirty="0"/>
              <a:t>Democratisation</a:t>
            </a:r>
          </a:p>
          <a:p>
            <a:pPr lvl="1"/>
            <a:r>
              <a:rPr lang="en-CH" dirty="0"/>
              <a:t>Change to a democratic regime</a:t>
            </a:r>
          </a:p>
          <a:p>
            <a:pPr lvl="1"/>
            <a:r>
              <a:rPr lang="en-CH" dirty="0"/>
              <a:t>Natural development</a:t>
            </a:r>
          </a:p>
          <a:p>
            <a:pPr lvl="2"/>
            <a:r>
              <a:rPr lang="en-CH" dirty="0"/>
              <a:t>Economic development</a:t>
            </a:r>
          </a:p>
          <a:p>
            <a:pPr lvl="1"/>
            <a:r>
              <a:rPr lang="en-CH" dirty="0"/>
              <a:t>F</a:t>
            </a:r>
            <a:r>
              <a:rPr lang="de-CH" dirty="0" err="1"/>
              <a:t>oreign-imposed</a:t>
            </a:r>
            <a:r>
              <a:rPr lang="de-CH" dirty="0"/>
              <a:t> </a:t>
            </a:r>
            <a:r>
              <a:rPr lang="de-CH" dirty="0" err="1"/>
              <a:t>regime</a:t>
            </a:r>
            <a:r>
              <a:rPr lang="de-CH" dirty="0"/>
              <a:t> </a:t>
            </a:r>
            <a:r>
              <a:rPr lang="de-CH" dirty="0" err="1"/>
              <a:t>change</a:t>
            </a:r>
            <a:endParaRPr lang="en-CH" dirty="0"/>
          </a:p>
          <a:p>
            <a:pPr lvl="2"/>
            <a:r>
              <a:rPr lang="en-CH" dirty="0"/>
              <a:t>US invasion of Iraq</a:t>
            </a:r>
          </a:p>
          <a:p>
            <a:pPr lvl="2"/>
            <a:r>
              <a:rPr lang="en-CH" dirty="0"/>
              <a:t>Not sustainable</a:t>
            </a:r>
          </a:p>
        </p:txBody>
      </p:sp>
      <p:pic>
        <p:nvPicPr>
          <p:cNvPr id="5" name="Picture 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418CA34E-AACE-DD68-C5B8-6CDCF2CE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63" y="0"/>
            <a:ext cx="5180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EEB-BAB2-126A-A87C-DD7C4760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Regime Change in Korea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42801-FD9A-CA67-3ABA-E9BE86C1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84" y="2510468"/>
            <a:ext cx="6722431" cy="388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9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EEB-BAB2-126A-A87C-DD7C4760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Identified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AC5-6888-5F11-BB34-DC79805D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1007"/>
            <a:ext cx="7729728" cy="3101983"/>
          </a:xfrm>
        </p:spPr>
        <p:txBody>
          <a:bodyPr/>
          <a:lstStyle/>
          <a:p>
            <a:r>
              <a:rPr lang="en-CH" dirty="0"/>
              <a:t>Stunted Economic Growth</a:t>
            </a:r>
          </a:p>
          <a:p>
            <a:r>
              <a:rPr lang="en-CH" dirty="0"/>
              <a:t>New Social Movements</a:t>
            </a:r>
          </a:p>
          <a:p>
            <a:r>
              <a:rPr lang="en-CH" dirty="0"/>
              <a:t>Unstable International Relations</a:t>
            </a:r>
          </a:p>
          <a:p>
            <a:r>
              <a:rPr lang="en-CH" dirty="0"/>
              <a:t>Sizable Public Sector Reform</a:t>
            </a:r>
          </a:p>
        </p:txBody>
      </p:sp>
    </p:spTree>
    <p:extLst>
      <p:ext uri="{BB962C8B-B14F-4D97-AF65-F5344CB8AC3E}">
        <p14:creationId xmlns:p14="http://schemas.microsoft.com/office/powerpoint/2010/main" val="108856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EEB-BAB2-126A-A87C-DD7C4760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Suggestions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AC5-6888-5F11-BB34-DC79805D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en-CH" dirty="0"/>
              <a:t>Regime change is a continuous process</a:t>
            </a:r>
          </a:p>
          <a:p>
            <a:pPr lvl="1"/>
            <a:r>
              <a:rPr lang="en-CH" dirty="0"/>
              <a:t>Accumulate experiences</a:t>
            </a:r>
          </a:p>
          <a:p>
            <a:r>
              <a:rPr lang="en-CH" dirty="0"/>
              <a:t>Rearrange relations with neighbouring countries</a:t>
            </a:r>
          </a:p>
          <a:p>
            <a:pPr lvl="1"/>
            <a:r>
              <a:rPr lang="en-CH" dirty="0"/>
              <a:t>Russia, China</a:t>
            </a:r>
          </a:p>
          <a:p>
            <a:r>
              <a:rPr lang="en-CH" b="1" dirty="0"/>
              <a:t>Protect civil services</a:t>
            </a:r>
          </a:p>
          <a:p>
            <a:pPr lvl="1"/>
            <a:r>
              <a:rPr lang="en-CH" dirty="0"/>
              <a:t>Health care</a:t>
            </a:r>
          </a:p>
          <a:p>
            <a:pPr lvl="1"/>
            <a:r>
              <a:rPr lang="en-CH" dirty="0"/>
              <a:t>Social programs</a:t>
            </a:r>
          </a:p>
        </p:txBody>
      </p:sp>
    </p:spTree>
    <p:extLst>
      <p:ext uri="{BB962C8B-B14F-4D97-AF65-F5344CB8AC3E}">
        <p14:creationId xmlns:p14="http://schemas.microsoft.com/office/powerpoint/2010/main" val="8596289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187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Improving the Quality of Public Administration under Regime Change</vt:lpstr>
      <vt:lpstr>Table of contents</vt:lpstr>
      <vt:lpstr>INtroduction</vt:lpstr>
      <vt:lpstr>PowerPoint Presentation</vt:lpstr>
      <vt:lpstr>PowerPoint Presentation</vt:lpstr>
      <vt:lpstr>PowerPoint Presentation</vt:lpstr>
      <vt:lpstr>Regime Change in Korea</vt:lpstr>
      <vt:lpstr>Identified Issues</vt:lpstr>
      <vt:lpstr>Suggestions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Quality of Public Administration under Regime Change</dc:title>
  <dc:creator>van der Heide Niklas (vandenik)</dc:creator>
  <cp:lastModifiedBy>van der Heide Niklas (vandenik)</cp:lastModifiedBy>
  <cp:revision>31</cp:revision>
  <dcterms:created xsi:type="dcterms:W3CDTF">2022-11-30T05:26:44Z</dcterms:created>
  <dcterms:modified xsi:type="dcterms:W3CDTF">2022-12-01T03:23:28Z</dcterms:modified>
</cp:coreProperties>
</file>