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6" r:id="rId11"/>
    <p:sldId id="264" r:id="rId12"/>
    <p:sldId id="265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1" y="2057400"/>
            <a:ext cx="8377451" cy="35276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29243" y="685800"/>
            <a:ext cx="7933757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Berlin Sans FB" panose="020E0602020502020306" pitchFamily="34" charset="0"/>
              </a:rPr>
              <a:t>Inventory management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5103" y="5601897"/>
            <a:ext cx="729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uxton Sketch" panose="03080500000500000004" pitchFamily="66" charset="0"/>
              </a:rPr>
              <a:t>~By Nikita, Sanjana, Priyanka, Swapnil, Rishab, Dheeraj</a:t>
            </a:r>
          </a:p>
        </p:txBody>
      </p:sp>
    </p:spTree>
    <p:extLst>
      <p:ext uri="{BB962C8B-B14F-4D97-AF65-F5344CB8AC3E}">
        <p14:creationId xmlns:p14="http://schemas.microsoft.com/office/powerpoint/2010/main" val="276594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3200400" cy="64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3600" b="1" u="sng" dirty="0">
                <a:latin typeface="Agency FB" panose="020B0503020202020204" pitchFamily="34" charset="0"/>
              </a:rPr>
              <a:t>OPEN ORDER PAGE: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8600"/>
            <a:ext cx="3504488" cy="266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8" y="917325"/>
            <a:ext cx="4343400" cy="57699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553200" y="1653598"/>
            <a:ext cx="685800" cy="174861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340221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Opens the order </a:t>
            </a:r>
          </a:p>
        </p:txBody>
      </p:sp>
      <p:sp>
        <p:nvSpPr>
          <p:cNvPr id="15" name="Dodecagon 14"/>
          <p:cNvSpPr/>
          <p:nvPr/>
        </p:nvSpPr>
        <p:spPr>
          <a:xfrm>
            <a:off x="8437016" y="2895600"/>
            <a:ext cx="664191" cy="554897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00200" y="6123296"/>
            <a:ext cx="0" cy="429904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00200" y="6550924"/>
            <a:ext cx="4166687" cy="227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decagon 25"/>
          <p:cNvSpPr/>
          <p:nvPr/>
        </p:nvSpPr>
        <p:spPr>
          <a:xfrm>
            <a:off x="8327409" y="6273476"/>
            <a:ext cx="664191" cy="554897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6595" y="6073914"/>
            <a:ext cx="2912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generate Bill Receipt</a:t>
            </a:r>
          </a:p>
        </p:txBody>
      </p:sp>
      <p:sp>
        <p:nvSpPr>
          <p:cNvPr id="28" name="Dodecagon 27"/>
          <p:cNvSpPr/>
          <p:nvPr/>
        </p:nvSpPr>
        <p:spPr>
          <a:xfrm>
            <a:off x="4872819" y="5040866"/>
            <a:ext cx="664191" cy="554897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34792" y="5318315"/>
            <a:ext cx="366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Display Amount Paid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000500" y="5636719"/>
            <a:ext cx="1434292" cy="51304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1562101"/>
            <a:ext cx="0" cy="2240223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561836" y="1562100"/>
            <a:ext cx="543564" cy="1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decagon 40"/>
          <p:cNvSpPr/>
          <p:nvPr/>
        </p:nvSpPr>
        <p:spPr>
          <a:xfrm>
            <a:off x="5102696" y="3602269"/>
            <a:ext cx="664191" cy="554897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05792" y="4156426"/>
            <a:ext cx="366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Close the Order</a:t>
            </a:r>
          </a:p>
        </p:txBody>
      </p:sp>
    </p:spTree>
    <p:extLst>
      <p:ext uri="{BB962C8B-B14F-4D97-AF65-F5344CB8AC3E}">
        <p14:creationId xmlns:p14="http://schemas.microsoft.com/office/powerpoint/2010/main" val="177934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3200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3600" b="1" u="sng" dirty="0">
                <a:latin typeface="Agency FB" panose="020B0503020202020204" pitchFamily="34" charset="0"/>
              </a:rPr>
              <a:t>Receipt Page: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97" y="854131"/>
            <a:ext cx="4054805" cy="5646494"/>
          </a:xfrm>
          <a:prstGeom prst="rect">
            <a:avLst/>
          </a:prstGeom>
        </p:spPr>
      </p:pic>
      <p:sp>
        <p:nvSpPr>
          <p:cNvPr id="6" name="Dodecagon 5"/>
          <p:cNvSpPr/>
          <p:nvPr/>
        </p:nvSpPr>
        <p:spPr>
          <a:xfrm>
            <a:off x="5769873" y="4731572"/>
            <a:ext cx="664191" cy="554897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5291254"/>
            <a:ext cx="366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Print and Close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48440" y="5747829"/>
            <a:ext cx="1180960" cy="25652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55" y="29570"/>
            <a:ext cx="5334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3600" b="1" u="sng" dirty="0">
                <a:latin typeface="Agency FB" panose="020B0503020202020204" pitchFamily="34" charset="0"/>
              </a:rPr>
              <a:t>Everyday Orders Page</a:t>
            </a:r>
            <a:r>
              <a:rPr lang="en-US" sz="3200" b="1" u="sng" dirty="0">
                <a:latin typeface="Agency FB" panose="020B0503020202020204" pitchFamily="34" charset="0"/>
              </a:rPr>
              <a:t>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3210571"/>
            <a:ext cx="8081175" cy="34832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"/>
            <a:ext cx="3885488" cy="2956950"/>
          </a:xfrm>
          <a:prstGeom prst="rect">
            <a:avLst/>
          </a:prstGeom>
        </p:spPr>
      </p:pic>
      <p:sp>
        <p:nvSpPr>
          <p:cNvPr id="14" name="Dodecagon 13"/>
          <p:cNvSpPr/>
          <p:nvPr/>
        </p:nvSpPr>
        <p:spPr>
          <a:xfrm>
            <a:off x="3838432" y="1115648"/>
            <a:ext cx="664191" cy="606181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113" y="1521774"/>
            <a:ext cx="366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Opens Order Details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5200" y="1907130"/>
            <a:ext cx="3357668" cy="1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3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8600"/>
            <a:ext cx="3961688" cy="3014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152399"/>
            <a:ext cx="5181600" cy="64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3600" b="1" u="sng" dirty="0">
                <a:latin typeface="Agency FB" panose="020B0503020202020204" pitchFamily="34" charset="0"/>
              </a:rPr>
              <a:t>Customer Details Page: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" y="2725583"/>
            <a:ext cx="4419600" cy="3961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3810000"/>
            <a:ext cx="366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Opens Customer Details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019800" y="2362200"/>
            <a:ext cx="0" cy="144780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2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5181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3600" b="1" u="sng" dirty="0">
                <a:latin typeface="Agency FB" panose="020B0503020202020204" pitchFamily="34" charset="0"/>
              </a:rPr>
              <a:t>Cancel Order Page: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7" t="43912" r="34178" b="23701"/>
          <a:stretch/>
        </p:blipFill>
        <p:spPr>
          <a:xfrm>
            <a:off x="393510" y="3810000"/>
            <a:ext cx="4704842" cy="2759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381000"/>
            <a:ext cx="4324758" cy="3291246"/>
          </a:xfrm>
          <a:prstGeom prst="rect">
            <a:avLst/>
          </a:prstGeom>
        </p:spPr>
      </p:pic>
      <p:sp>
        <p:nvSpPr>
          <p:cNvPr id="6" name="Dodecagon 5"/>
          <p:cNvSpPr/>
          <p:nvPr/>
        </p:nvSpPr>
        <p:spPr>
          <a:xfrm>
            <a:off x="3390900" y="976275"/>
            <a:ext cx="664191" cy="554897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0367" y="5655235"/>
            <a:ext cx="2847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cancel Order using  Order number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96968" y="6009178"/>
            <a:ext cx="2313399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decagon 8"/>
          <p:cNvSpPr/>
          <p:nvPr/>
        </p:nvSpPr>
        <p:spPr>
          <a:xfrm>
            <a:off x="5230504" y="5189784"/>
            <a:ext cx="664191" cy="554897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285" y="1510602"/>
            <a:ext cx="378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Opens Cancel Order Page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90900" y="1910712"/>
            <a:ext cx="1409700" cy="80834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467600" cy="44196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Introduction.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Technology Used.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Functions of the System.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Working of the System.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Modules in the System.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Scope.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035" y="168321"/>
            <a:ext cx="3700052" cy="76944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Bodoni MT Black" panose="02070A03080606020203" pitchFamily="18" charset="0"/>
              </a:rPr>
              <a:t>Contents:</a:t>
            </a:r>
          </a:p>
        </p:txBody>
      </p:sp>
    </p:spTree>
    <p:extLst>
      <p:ext uri="{BB962C8B-B14F-4D97-AF65-F5344CB8AC3E}">
        <p14:creationId xmlns:p14="http://schemas.microsoft.com/office/powerpoint/2010/main" val="19369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88" y="1219200"/>
            <a:ext cx="8316312" cy="541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The Project is named as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“Café Inventory Management System"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, which deals with managing details of items, orders, customers, inventory control, etc. </a:t>
            </a:r>
          </a:p>
          <a:p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It is developed using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Python at Front-end and MySQL at Back-end 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to store the data of orders and customers.</a:t>
            </a:r>
          </a:p>
          <a:p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This project is totally built at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administrative end 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and thus only the administrator is guaranteed the access. </a:t>
            </a:r>
          </a:p>
          <a:p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This project serves the best way of maintaining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Orders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Customer’s Information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68322"/>
            <a:ext cx="5156027" cy="76944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Bodoni MT Black" panose="02070A03080606020203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61" y="4648200"/>
            <a:ext cx="1730584" cy="1362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93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10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Python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Python is an interpreted high-level, general purpose programming language. It was created by 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Guido van Rossum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 in 1991. It is one of simplest and most widely used language. We can create Desktop applications in python using 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tkinter or QT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. It is also used for Web development, Machine learning, Data  Analysis, Scripting and Game development.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MySQL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>
                <a:solidFill>
                  <a:schemeClr val="tx1"/>
                </a:solidFill>
                <a:latin typeface="Agency FB" panose="020B0503020202020204" pitchFamily="34" charset="0"/>
              </a:rPr>
              <a:t>MySQL, the most popular </a:t>
            </a:r>
            <a:r>
              <a:rPr lang="en-GB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Open Source SQL database management system</a:t>
            </a:r>
            <a:r>
              <a:rPr lang="en-GB" sz="2400" dirty="0">
                <a:solidFill>
                  <a:schemeClr val="tx1"/>
                </a:solidFill>
                <a:latin typeface="Agency FB" panose="020B0503020202020204" pitchFamily="34" charset="0"/>
              </a:rPr>
              <a:t>, is developed, distributed, and supported by </a:t>
            </a:r>
            <a:r>
              <a:rPr lang="en-GB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Oracle Corporation</a:t>
            </a:r>
            <a:r>
              <a:rPr lang="en-GB" sz="2400" dirty="0">
                <a:solidFill>
                  <a:schemeClr val="tx1"/>
                </a:solidFill>
                <a:latin typeface="Agency FB" panose="020B0503020202020204" pitchFamily="34" charset="0"/>
              </a:rPr>
              <a:t>. MySQL is a relational database management system based on SQL – </a:t>
            </a:r>
            <a:r>
              <a:rPr lang="en-GB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S</a:t>
            </a:r>
            <a:r>
              <a:rPr lang="en-GB" sz="2400" dirty="0">
                <a:solidFill>
                  <a:schemeClr val="tx1"/>
                </a:solidFill>
                <a:latin typeface="Agency FB" panose="020B0503020202020204" pitchFamily="34" charset="0"/>
              </a:rPr>
              <a:t>tructured </a:t>
            </a:r>
            <a:r>
              <a:rPr lang="en-GB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Q</a:t>
            </a:r>
            <a:r>
              <a:rPr lang="en-GB" sz="2400" dirty="0">
                <a:solidFill>
                  <a:schemeClr val="tx1"/>
                </a:solidFill>
                <a:latin typeface="Agency FB" panose="020B0503020202020204" pitchFamily="34" charset="0"/>
              </a:rPr>
              <a:t>uery</a:t>
            </a:r>
            <a:r>
              <a:rPr lang="en-GB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 L</a:t>
            </a:r>
            <a:r>
              <a:rPr lang="en-GB" sz="2400" dirty="0">
                <a:solidFill>
                  <a:schemeClr val="tx1"/>
                </a:solidFill>
                <a:latin typeface="Agency FB" panose="020B0503020202020204" pitchFamily="34" charset="0"/>
              </a:rPr>
              <a:t>anguage. It can be used to store anything from a single record of information to an entire inventory of available products for an online store.</a:t>
            </a:r>
            <a:endParaRPr lang="en-US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5913"/>
            <a:ext cx="6410794" cy="76944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Bodoni MT Black" panose="02070A03080606020203" pitchFamily="18" charset="0"/>
              </a:rPr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355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59308"/>
            <a:ext cx="9177658" cy="76944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Bodoni MT Black" panose="02070A03080606020203" pitchFamily="18" charset="0"/>
              </a:rPr>
              <a:t>Functions of the System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Easy way to serve an Order with various options.</a:t>
            </a: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Registration of the Customer so as to provide Discounts and various offers.</a:t>
            </a: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Cash Payment Method  is provided  to  pay the Bill.</a:t>
            </a: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Generates Bill Receipt.</a:t>
            </a: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Stores Details of Everyday orders.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399"/>
            <a:ext cx="87204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Bodoni MT Black" panose="02070A03080606020203" pitchFamily="18" charset="0"/>
              </a:rPr>
              <a:t>Working of the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371600"/>
            <a:ext cx="8415601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In this System there are various modules used to manage orders and services, such as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Registration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module,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Order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module,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Customer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module and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Billing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module.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Overview:</a:t>
            </a:r>
          </a:p>
          <a:p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In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Registration module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, it checks whether a customer is Registered or not. if it displays the details of customer, then it provides discount to the Customer on their order.</a:t>
            </a:r>
          </a:p>
          <a:p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In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Order module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, user can just select the items and save it, then the Bill will be generated and displays its 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SUBTOTAL, GST, DISCOUNT, TOTAL AMOUNT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Receipt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 will be displayed which will be given to Customer.</a:t>
            </a:r>
          </a:p>
        </p:txBody>
      </p:sp>
    </p:spTree>
    <p:extLst>
      <p:ext uri="{BB962C8B-B14F-4D97-AF65-F5344CB8AC3E}">
        <p14:creationId xmlns:p14="http://schemas.microsoft.com/office/powerpoint/2010/main" val="234515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09" y="1620719"/>
            <a:ext cx="5801053" cy="4414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959" y="152399"/>
            <a:ext cx="33041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Bodoni MT Black" panose="02070A03080606020203" pitchFamily="18" charset="0"/>
              </a:defRPr>
            </a:lvl1pPr>
          </a:lstStyle>
          <a:p>
            <a:r>
              <a:rPr lang="en-US" dirty="0"/>
              <a:t>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76384"/>
            <a:ext cx="3200400" cy="64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3600" b="1" u="sng" dirty="0">
                <a:latin typeface="Agency FB" panose="020B0503020202020204" pitchFamily="34" charset="0"/>
              </a:rPr>
              <a:t>Home Page: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108671" y="4506036"/>
            <a:ext cx="1044729" cy="30480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40766" y="4844956"/>
            <a:ext cx="173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Dial Pad to Enter Passcode</a:t>
            </a:r>
          </a:p>
        </p:txBody>
      </p:sp>
      <p:sp>
        <p:nvSpPr>
          <p:cNvPr id="33" name="Dodecagon 32"/>
          <p:cNvSpPr/>
          <p:nvPr/>
        </p:nvSpPr>
        <p:spPr>
          <a:xfrm>
            <a:off x="8230967" y="4391736"/>
            <a:ext cx="549536" cy="533400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572000" y="5220333"/>
            <a:ext cx="0" cy="1332868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505200" y="6553200"/>
            <a:ext cx="1066800" cy="1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decagon 50"/>
          <p:cNvSpPr/>
          <p:nvPr/>
        </p:nvSpPr>
        <p:spPr>
          <a:xfrm>
            <a:off x="534412" y="5507353"/>
            <a:ext cx="581630" cy="573116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5227" y="6038258"/>
            <a:ext cx="3935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Search or Register Customer Details</a:t>
            </a:r>
          </a:p>
        </p:txBody>
      </p:sp>
    </p:spTree>
    <p:extLst>
      <p:ext uri="{BB962C8B-B14F-4D97-AF65-F5344CB8AC3E}">
        <p14:creationId xmlns:p14="http://schemas.microsoft.com/office/powerpoint/2010/main" val="227271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8101" y="228600"/>
            <a:ext cx="3200400" cy="64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3600" b="1" u="sng" dirty="0">
                <a:latin typeface="Agency FB" panose="020B0503020202020204" pitchFamily="34" charset="0"/>
              </a:rPr>
              <a:t>Registration: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3429000"/>
            <a:ext cx="5202072" cy="2919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3385"/>
            <a:ext cx="5071532" cy="257919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0" idx="0"/>
          </p:cNvCxnSpPr>
          <p:nvPr/>
        </p:nvCxnSpPr>
        <p:spPr>
          <a:xfrm flipH="1" flipV="1">
            <a:off x="6690373" y="1818335"/>
            <a:ext cx="815327" cy="181642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3634758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Search if Registered or not using Mobile Number. </a:t>
            </a:r>
          </a:p>
        </p:txBody>
      </p:sp>
      <p:sp>
        <p:nvSpPr>
          <p:cNvPr id="11" name="Dodecagon 10"/>
          <p:cNvSpPr/>
          <p:nvPr/>
        </p:nvSpPr>
        <p:spPr>
          <a:xfrm>
            <a:off x="6248400" y="3018472"/>
            <a:ext cx="581630" cy="573116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7683" y="3305030"/>
            <a:ext cx="0" cy="149821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decagon 16"/>
          <p:cNvSpPr/>
          <p:nvPr/>
        </p:nvSpPr>
        <p:spPr>
          <a:xfrm>
            <a:off x="448101" y="2068232"/>
            <a:ext cx="581630" cy="573116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01" y="2641348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Register if Record not found.</a:t>
            </a:r>
          </a:p>
        </p:txBody>
      </p:sp>
    </p:spTree>
    <p:extLst>
      <p:ext uri="{BB962C8B-B14F-4D97-AF65-F5344CB8AC3E}">
        <p14:creationId xmlns:p14="http://schemas.microsoft.com/office/powerpoint/2010/main" val="358056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3200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3600" b="1" u="sng" dirty="0">
                <a:latin typeface="Agency FB" panose="020B0503020202020204" pitchFamily="34" charset="0"/>
              </a:rPr>
              <a:t>Order Page: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6348038" cy="3218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"/>
            <a:ext cx="3534213" cy="26896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105400" y="1268610"/>
            <a:ext cx="762000" cy="45720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2580335"/>
            <a:ext cx="457200" cy="438137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decagon 9"/>
          <p:cNvSpPr/>
          <p:nvPr/>
        </p:nvSpPr>
        <p:spPr>
          <a:xfrm>
            <a:off x="394985" y="895241"/>
            <a:ext cx="391935" cy="389548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05032" y="5936131"/>
            <a:ext cx="1" cy="444822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decagon 11"/>
          <p:cNvSpPr/>
          <p:nvPr/>
        </p:nvSpPr>
        <p:spPr>
          <a:xfrm>
            <a:off x="597226" y="6423296"/>
            <a:ext cx="379389" cy="350839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499927" y="3581401"/>
            <a:ext cx="600784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decagon 13"/>
          <p:cNvSpPr/>
          <p:nvPr/>
        </p:nvSpPr>
        <p:spPr>
          <a:xfrm>
            <a:off x="5379888" y="6401386"/>
            <a:ext cx="387487" cy="394658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570694" y="4267856"/>
            <a:ext cx="2530017" cy="608947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decagon 15"/>
          <p:cNvSpPr/>
          <p:nvPr/>
        </p:nvSpPr>
        <p:spPr>
          <a:xfrm>
            <a:off x="1138282" y="2097002"/>
            <a:ext cx="452482" cy="434326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925644" y="4876803"/>
            <a:ext cx="2941756" cy="150415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decagon 17"/>
          <p:cNvSpPr/>
          <p:nvPr/>
        </p:nvSpPr>
        <p:spPr>
          <a:xfrm>
            <a:off x="4915469" y="626686"/>
            <a:ext cx="437123" cy="454889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00711" y="3276600"/>
            <a:ext cx="2262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Items will be added to the cart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70191" y="402371"/>
            <a:ext cx="1178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Opens the order page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619801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Choose Items to display its details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1670" y="220816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Menus to display items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38282" y="621638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save Items present in Cart</a:t>
            </a:r>
          </a:p>
        </p:txBody>
      </p:sp>
      <p:sp>
        <p:nvSpPr>
          <p:cNvPr id="53" name="Dodecagon 52"/>
          <p:cNvSpPr/>
          <p:nvPr/>
        </p:nvSpPr>
        <p:spPr>
          <a:xfrm>
            <a:off x="7011678" y="4988417"/>
            <a:ext cx="379389" cy="350839"/>
          </a:xfrm>
          <a:prstGeom prst="dodec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91067" y="4702172"/>
            <a:ext cx="1620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item with Quantity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47230" y="5936131"/>
            <a:ext cx="249996" cy="1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340738" y="1232596"/>
            <a:ext cx="5355" cy="4703536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17222" y="90534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Go to Home</a:t>
            </a:r>
          </a:p>
        </p:txBody>
      </p:sp>
    </p:spTree>
    <p:extLst>
      <p:ext uri="{BB962C8B-B14F-4D97-AF65-F5344CB8AC3E}">
        <p14:creationId xmlns:p14="http://schemas.microsoft.com/office/powerpoint/2010/main" val="41169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T_Nikita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431</TotalTime>
  <Words>552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Berlin Sans FB</vt:lpstr>
      <vt:lpstr>Bodoni MT Black</vt:lpstr>
      <vt:lpstr>Buxton Sketch</vt:lpstr>
      <vt:lpstr>Calibri</vt:lpstr>
      <vt:lpstr>Courier New</vt:lpstr>
      <vt:lpstr>IOT_Nikita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Nikuu</dc:creator>
  <cp:lastModifiedBy>Sambari</cp:lastModifiedBy>
  <cp:revision>37</cp:revision>
  <dcterms:created xsi:type="dcterms:W3CDTF">2006-08-16T00:00:00Z</dcterms:created>
  <dcterms:modified xsi:type="dcterms:W3CDTF">2022-01-29T11:50:22Z</dcterms:modified>
</cp:coreProperties>
</file>