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5.xml"/><Relationship Id="rId22" Type="http://schemas.openxmlformats.org/officeDocument/2006/relationships/font" Target="fonts/CenturyGothic-boldItalic.fntdata"/><Relationship Id="rId10" Type="http://schemas.openxmlformats.org/officeDocument/2006/relationships/slide" Target="slides/slide4.xml"/><Relationship Id="rId21" Type="http://schemas.openxmlformats.org/officeDocument/2006/relationships/font" Target="fonts/CenturyGothic-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CenturyGothic-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436e2410d_1_2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2e436e2410d_1_2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g2e436e2410d_1_2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e436e2410d_1_2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g2e436e2410d_1_2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e436e2410d_1_2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g2e436e2410d_1_2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e436e2410d_1_3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g2e436e2410d_1_3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e436e2410d_1_2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g2e436e2410d_1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e436e2410d_1_2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2e436e2410d_1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e436e2410d_1_2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g2e436e2410d_1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e436e2410d_1_2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g2e436e2410d_1_2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e436e2410d_1_2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g2e436e2410d_1_2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e436e2410d_1_2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g2e436e2410d_1_2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e4370aa9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e4370aa9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e436e2410d_1_2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g2e436e2410d_1_2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7" name="Shape 67"/>
        <p:cNvGrpSpPr/>
        <p:nvPr/>
      </p:nvGrpSpPr>
      <p:grpSpPr>
        <a:xfrm>
          <a:off x="0" y="0"/>
          <a:ext cx="0" cy="0"/>
          <a:chOff x="0" y="0"/>
          <a:chExt cx="0" cy="0"/>
        </a:xfrm>
      </p:grpSpPr>
      <p:grpSp>
        <p:nvGrpSpPr>
          <p:cNvPr id="68" name="Google Shape;68;p14"/>
          <p:cNvGrpSpPr/>
          <p:nvPr/>
        </p:nvGrpSpPr>
        <p:grpSpPr>
          <a:xfrm>
            <a:off x="0" y="0"/>
            <a:ext cx="9144000" cy="5143500"/>
            <a:chOff x="0" y="0"/>
            <a:chExt cx="12192000" cy="6858000"/>
          </a:xfrm>
        </p:grpSpPr>
        <p:sp>
          <p:nvSpPr>
            <p:cNvPr id="69" name="Google Shape;69;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0" name="Google Shape;70;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71" name="Google Shape;71;p14"/>
          <p:cNvSpPr txBox="1"/>
          <p:nvPr>
            <p:ph type="ctrTitle"/>
          </p:nvPr>
        </p:nvSpPr>
        <p:spPr>
          <a:xfrm>
            <a:off x="866216" y="1574800"/>
            <a:ext cx="6619244" cy="2008236"/>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2"/>
              </a:buClr>
              <a:buSzPts val="4100"/>
              <a:buFont typeface="Century Gothic"/>
              <a:buNone/>
              <a:defRPr sz="4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4"/>
          <p:cNvSpPr txBox="1"/>
          <p:nvPr>
            <p:ph idx="1" type="subTitle"/>
          </p:nvPr>
        </p:nvSpPr>
        <p:spPr>
          <a:xfrm>
            <a:off x="866216" y="3583035"/>
            <a:ext cx="6619244" cy="646065"/>
          </a:xfrm>
          <a:prstGeom prst="rect">
            <a:avLst/>
          </a:prstGeom>
          <a:noFill/>
          <a:ln>
            <a:noFill/>
          </a:ln>
        </p:spPr>
        <p:txBody>
          <a:bodyPr anchorCtr="0" anchor="t" bIns="34275" lIns="68575" spcFirstLastPara="1" rIns="68575" wrap="square" tIns="34275">
            <a:normAutofit/>
          </a:bodyPr>
          <a:lstStyle>
            <a:lvl1pPr lvl="0" algn="l">
              <a:lnSpc>
                <a:spcPct val="100000"/>
              </a:lnSpc>
              <a:spcBef>
                <a:spcPts val="800"/>
              </a:spcBef>
              <a:spcAft>
                <a:spcPts val="0"/>
              </a:spcAft>
              <a:buSzPts val="1100"/>
              <a:buNone/>
              <a:defRPr cap="none">
                <a:solidFill>
                  <a:srgbClr val="EE52A4"/>
                </a:solidFill>
              </a:defRPr>
            </a:lvl1pPr>
            <a:lvl2pPr lvl="1" algn="ctr">
              <a:lnSpc>
                <a:spcPct val="100000"/>
              </a:lnSpc>
              <a:spcBef>
                <a:spcPts val="800"/>
              </a:spcBef>
              <a:spcAft>
                <a:spcPts val="0"/>
              </a:spcAft>
              <a:buSzPts val="1000"/>
              <a:buNone/>
              <a:defRPr>
                <a:solidFill>
                  <a:srgbClr val="888888"/>
                </a:solidFill>
              </a:defRPr>
            </a:lvl2pPr>
            <a:lvl3pPr lvl="2" algn="ctr">
              <a:lnSpc>
                <a:spcPct val="100000"/>
              </a:lnSpc>
              <a:spcBef>
                <a:spcPts val="800"/>
              </a:spcBef>
              <a:spcAft>
                <a:spcPts val="0"/>
              </a:spcAft>
              <a:buSzPts val="800"/>
              <a:buNone/>
              <a:defRPr>
                <a:solidFill>
                  <a:srgbClr val="888888"/>
                </a:solidFill>
              </a:defRPr>
            </a:lvl3pPr>
            <a:lvl4pPr lvl="3" algn="ctr">
              <a:lnSpc>
                <a:spcPct val="100000"/>
              </a:lnSpc>
              <a:spcBef>
                <a:spcPts val="800"/>
              </a:spcBef>
              <a:spcAft>
                <a:spcPts val="0"/>
              </a:spcAft>
              <a:buSzPts val="700"/>
              <a:buNone/>
              <a:defRPr>
                <a:solidFill>
                  <a:srgbClr val="888888"/>
                </a:solidFill>
              </a:defRPr>
            </a:lvl4pPr>
            <a:lvl5pPr lvl="4" algn="ctr">
              <a:lnSpc>
                <a:spcPct val="100000"/>
              </a:lnSpc>
              <a:spcBef>
                <a:spcPts val="800"/>
              </a:spcBef>
              <a:spcAft>
                <a:spcPts val="0"/>
              </a:spcAft>
              <a:buSzPts val="700"/>
              <a:buNone/>
              <a:defRPr>
                <a:solidFill>
                  <a:srgbClr val="888888"/>
                </a:solidFill>
              </a:defRPr>
            </a:lvl5pPr>
            <a:lvl6pPr lvl="5" algn="ctr">
              <a:lnSpc>
                <a:spcPct val="100000"/>
              </a:lnSpc>
              <a:spcBef>
                <a:spcPts val="800"/>
              </a:spcBef>
              <a:spcAft>
                <a:spcPts val="0"/>
              </a:spcAft>
              <a:buSzPts val="700"/>
              <a:buNone/>
              <a:defRPr>
                <a:solidFill>
                  <a:srgbClr val="888888"/>
                </a:solidFill>
              </a:defRPr>
            </a:lvl6pPr>
            <a:lvl7pPr lvl="6" algn="ctr">
              <a:lnSpc>
                <a:spcPct val="100000"/>
              </a:lnSpc>
              <a:spcBef>
                <a:spcPts val="800"/>
              </a:spcBef>
              <a:spcAft>
                <a:spcPts val="0"/>
              </a:spcAft>
              <a:buSzPts val="700"/>
              <a:buNone/>
              <a:defRPr>
                <a:solidFill>
                  <a:srgbClr val="888888"/>
                </a:solidFill>
              </a:defRPr>
            </a:lvl7pPr>
            <a:lvl8pPr lvl="7" algn="ctr">
              <a:lnSpc>
                <a:spcPct val="100000"/>
              </a:lnSpc>
              <a:spcBef>
                <a:spcPts val="800"/>
              </a:spcBef>
              <a:spcAft>
                <a:spcPts val="0"/>
              </a:spcAft>
              <a:buSzPts val="700"/>
              <a:buNone/>
              <a:defRPr>
                <a:solidFill>
                  <a:srgbClr val="888888"/>
                </a:solidFill>
              </a:defRPr>
            </a:lvl8pPr>
            <a:lvl9pPr lvl="8" algn="ctr">
              <a:lnSpc>
                <a:spcPct val="100000"/>
              </a:lnSpc>
              <a:spcBef>
                <a:spcPts val="800"/>
              </a:spcBef>
              <a:spcAft>
                <a:spcPts val="0"/>
              </a:spcAft>
              <a:buSzPts val="700"/>
              <a:buNone/>
              <a:defRPr>
                <a:solidFill>
                  <a:srgbClr val="888888"/>
                </a:solidFill>
              </a:defRPr>
            </a:lvl9pPr>
          </a:lstStyle>
          <a:p/>
        </p:txBody>
      </p:sp>
      <p:sp>
        <p:nvSpPr>
          <p:cNvPr id="73" name="Google Shape;73;p14"/>
          <p:cNvSpPr txBox="1"/>
          <p:nvPr>
            <p:ph idx="10" type="dt"/>
          </p:nvPr>
        </p:nvSpPr>
        <p:spPr>
          <a:xfrm rot="5400000">
            <a:off x="7619238" y="1344168"/>
            <a:ext cx="742949" cy="228599"/>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b="0" i="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14"/>
          <p:cNvSpPr txBox="1"/>
          <p:nvPr>
            <p:ph idx="11" type="ftr"/>
          </p:nvPr>
        </p:nvSpPr>
        <p:spPr>
          <a:xfrm rot="5400000">
            <a:off x="6713982" y="2420874"/>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b="0" i="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14"/>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6" name="Google Shape;76;p14"/>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sp>
        <p:nvSpPr>
          <p:cNvPr id="78" name="Google Shape;78;p15"/>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5"/>
          <p:cNvSpPr txBox="1"/>
          <p:nvPr>
            <p:ph idx="1" type="body"/>
          </p:nvPr>
        </p:nvSpPr>
        <p:spPr>
          <a:xfrm>
            <a:off x="866215" y="1952625"/>
            <a:ext cx="6619244" cy="2562225"/>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80" name="Google Shape;80;p15"/>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15"/>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3" name="Shape 83"/>
        <p:cNvGrpSpPr/>
        <p:nvPr/>
      </p:nvGrpSpPr>
      <p:grpSpPr>
        <a:xfrm>
          <a:off x="0" y="0"/>
          <a:ext cx="0" cy="0"/>
          <a:chOff x="0" y="0"/>
          <a:chExt cx="0" cy="0"/>
        </a:xfrm>
      </p:grpSpPr>
      <p:grpSp>
        <p:nvGrpSpPr>
          <p:cNvPr id="84" name="Google Shape;84;p16"/>
          <p:cNvGrpSpPr/>
          <p:nvPr/>
        </p:nvGrpSpPr>
        <p:grpSpPr>
          <a:xfrm>
            <a:off x="0" y="0"/>
            <a:ext cx="9144000" cy="5143500"/>
            <a:chOff x="0" y="0"/>
            <a:chExt cx="12192000" cy="6858000"/>
          </a:xfrm>
        </p:grpSpPr>
        <p:sp>
          <p:nvSpPr>
            <p:cNvPr id="85" name="Google Shape;85;p1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6" name="Google Shape;86;p16"/>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7" name="Google Shape;87;p16"/>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8" name="Google Shape;88;p16"/>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9" name="Google Shape;89;p16"/>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0" name="Google Shape;90;p16"/>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1" name="Google Shape;91;p16"/>
            <p:cNvSpPr/>
            <p:nvPr/>
          </p:nvSpPr>
          <p:spPr>
            <a:xfrm>
              <a:off x="7289800" y="402165"/>
              <a:ext cx="4478865" cy="605367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2" name="Google Shape;92;p16"/>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16"/>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4" name="Google Shape;94;p1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5" name="Google Shape;95;p16"/>
          <p:cNvSpPr txBox="1"/>
          <p:nvPr>
            <p:ph type="title"/>
          </p:nvPr>
        </p:nvSpPr>
        <p:spPr>
          <a:xfrm>
            <a:off x="866215" y="2008234"/>
            <a:ext cx="3263269" cy="171286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3000"/>
              <a:buFont typeface="Century Gothic"/>
              <a:buNone/>
              <a:defRPr b="0"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16"/>
          <p:cNvSpPr txBox="1"/>
          <p:nvPr>
            <p:ph idx="1" type="body"/>
          </p:nvPr>
        </p:nvSpPr>
        <p:spPr>
          <a:xfrm>
            <a:off x="5171669" y="2008233"/>
            <a:ext cx="2818159" cy="1712868"/>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1200"/>
              <a:buNone/>
              <a:defRPr sz="1500" cap="none">
                <a:solidFill>
                  <a:srgbClr val="EE52A4"/>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97" name="Google Shape;97;p16"/>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16"/>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16"/>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0" name="Google Shape;100;p1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1" name="Shape 101"/>
        <p:cNvGrpSpPr/>
        <p:nvPr/>
      </p:nvGrpSpPr>
      <p:grpSpPr>
        <a:xfrm>
          <a:off x="0" y="0"/>
          <a:ext cx="0" cy="0"/>
          <a:chOff x="0" y="0"/>
          <a:chExt cx="0" cy="0"/>
        </a:xfrm>
      </p:grpSpPr>
      <p:sp>
        <p:nvSpPr>
          <p:cNvPr id="102" name="Google Shape;102;p17"/>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17"/>
          <p:cNvSpPr txBox="1"/>
          <p:nvPr>
            <p:ph idx="1" type="body"/>
          </p:nvPr>
        </p:nvSpPr>
        <p:spPr>
          <a:xfrm>
            <a:off x="866215" y="1952625"/>
            <a:ext cx="3618868" cy="2562226"/>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04" name="Google Shape;104;p17"/>
          <p:cNvSpPr txBox="1"/>
          <p:nvPr>
            <p:ph idx="2" type="body"/>
          </p:nvPr>
        </p:nvSpPr>
        <p:spPr>
          <a:xfrm>
            <a:off x="4656534" y="1952625"/>
            <a:ext cx="3618869" cy="2562225"/>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05" name="Google Shape;105;p17"/>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p17"/>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1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8" name="Shape 108"/>
        <p:cNvGrpSpPr/>
        <p:nvPr/>
      </p:nvGrpSpPr>
      <p:grpSpPr>
        <a:xfrm>
          <a:off x="0" y="0"/>
          <a:ext cx="0" cy="0"/>
          <a:chOff x="0" y="0"/>
          <a:chExt cx="0" cy="0"/>
        </a:xfrm>
      </p:grpSpPr>
      <p:sp>
        <p:nvSpPr>
          <p:cNvPr id="109" name="Google Shape;109;p18"/>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2700"/>
              <a:buFont typeface="Century Gothic"/>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18"/>
          <p:cNvSpPr txBox="1"/>
          <p:nvPr>
            <p:ph idx="1" type="body"/>
          </p:nvPr>
        </p:nvSpPr>
        <p:spPr>
          <a:xfrm>
            <a:off x="866216" y="1952625"/>
            <a:ext cx="3618868"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chemeClr val="accent1"/>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111" name="Google Shape;111;p18"/>
          <p:cNvSpPr txBox="1"/>
          <p:nvPr>
            <p:ph idx="2" type="body"/>
          </p:nvPr>
        </p:nvSpPr>
        <p:spPr>
          <a:xfrm>
            <a:off x="866215" y="2384822"/>
            <a:ext cx="3618868" cy="2130029"/>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12" name="Google Shape;112;p18"/>
          <p:cNvSpPr txBox="1"/>
          <p:nvPr>
            <p:ph idx="3" type="body"/>
          </p:nvPr>
        </p:nvSpPr>
        <p:spPr>
          <a:xfrm>
            <a:off x="4656534" y="1952625"/>
            <a:ext cx="3618869"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chemeClr val="accent1"/>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113" name="Google Shape;113;p18"/>
          <p:cNvSpPr txBox="1"/>
          <p:nvPr>
            <p:ph idx="4" type="body"/>
          </p:nvPr>
        </p:nvSpPr>
        <p:spPr>
          <a:xfrm>
            <a:off x="4656534" y="2384822"/>
            <a:ext cx="3618869" cy="2130029"/>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sz="1400"/>
            </a:lvl1pPr>
            <a:lvl2pPr indent="-292100" lvl="1" marL="914400" algn="l">
              <a:lnSpc>
                <a:spcPct val="100000"/>
              </a:lnSpc>
              <a:spcBef>
                <a:spcPts val="800"/>
              </a:spcBef>
              <a:spcAft>
                <a:spcPts val="0"/>
              </a:spcAft>
              <a:buSzPts val="1000"/>
              <a:buChar char="►"/>
              <a:defRPr sz="1200"/>
            </a:lvl2pPr>
            <a:lvl3pPr indent="-279400" lvl="2" marL="1371600" algn="l">
              <a:lnSpc>
                <a:spcPct val="100000"/>
              </a:lnSpc>
              <a:spcBef>
                <a:spcPts val="800"/>
              </a:spcBef>
              <a:spcAft>
                <a:spcPts val="0"/>
              </a:spcAft>
              <a:buSzPts val="800"/>
              <a:buChar char="►"/>
              <a:defRPr sz="1100"/>
            </a:lvl3pPr>
            <a:lvl4pPr indent="-273050" lvl="3" marL="1828800" algn="l">
              <a:lnSpc>
                <a:spcPct val="100000"/>
              </a:lnSpc>
              <a:spcBef>
                <a:spcPts val="800"/>
              </a:spcBef>
              <a:spcAft>
                <a:spcPts val="0"/>
              </a:spcAft>
              <a:buSzPts val="700"/>
              <a:buChar char="►"/>
              <a:defRPr sz="900"/>
            </a:lvl4pPr>
            <a:lvl5pPr indent="-273050" lvl="4" marL="2286000" algn="l">
              <a:lnSpc>
                <a:spcPct val="100000"/>
              </a:lnSpc>
              <a:spcBef>
                <a:spcPts val="800"/>
              </a:spcBef>
              <a:spcAft>
                <a:spcPts val="0"/>
              </a:spcAft>
              <a:buSzPts val="700"/>
              <a:buChar char="►"/>
              <a:defRPr sz="900"/>
            </a:lvl5pPr>
            <a:lvl6pPr indent="-273050" lvl="5" marL="2743200" algn="l">
              <a:lnSpc>
                <a:spcPct val="100000"/>
              </a:lnSpc>
              <a:spcBef>
                <a:spcPts val="800"/>
              </a:spcBef>
              <a:spcAft>
                <a:spcPts val="0"/>
              </a:spcAft>
              <a:buSzPts val="700"/>
              <a:buChar char="►"/>
              <a:defRPr sz="900"/>
            </a:lvl6pPr>
            <a:lvl7pPr indent="-273050" lvl="6" marL="3200400" algn="l">
              <a:lnSpc>
                <a:spcPct val="100000"/>
              </a:lnSpc>
              <a:spcBef>
                <a:spcPts val="800"/>
              </a:spcBef>
              <a:spcAft>
                <a:spcPts val="0"/>
              </a:spcAft>
              <a:buSzPts val="700"/>
              <a:buChar char="►"/>
              <a:defRPr sz="900"/>
            </a:lvl7pPr>
            <a:lvl8pPr indent="-273050" lvl="7" marL="3657600" algn="l">
              <a:lnSpc>
                <a:spcPct val="100000"/>
              </a:lnSpc>
              <a:spcBef>
                <a:spcPts val="800"/>
              </a:spcBef>
              <a:spcAft>
                <a:spcPts val="0"/>
              </a:spcAft>
              <a:buSzPts val="700"/>
              <a:buChar char="►"/>
              <a:defRPr sz="900"/>
            </a:lvl8pPr>
            <a:lvl9pPr indent="-273050" lvl="8" marL="4114800" algn="l">
              <a:lnSpc>
                <a:spcPct val="100000"/>
              </a:lnSpc>
              <a:spcBef>
                <a:spcPts val="800"/>
              </a:spcBef>
              <a:spcAft>
                <a:spcPts val="0"/>
              </a:spcAft>
              <a:buSzPts val="700"/>
              <a:buChar char="►"/>
              <a:defRPr sz="900"/>
            </a:lvl9pPr>
          </a:lstStyle>
          <a:p/>
        </p:txBody>
      </p:sp>
      <p:sp>
        <p:nvSpPr>
          <p:cNvPr id="114" name="Google Shape;114;p18"/>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18"/>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18"/>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9"/>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2700"/>
              <a:buFont typeface="Century Gothic"/>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19"/>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19"/>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1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22" name="Shape 122"/>
        <p:cNvGrpSpPr/>
        <p:nvPr/>
      </p:nvGrpSpPr>
      <p:grpSpPr>
        <a:xfrm>
          <a:off x="0" y="0"/>
          <a:ext cx="0" cy="0"/>
          <a:chOff x="0" y="0"/>
          <a:chExt cx="0" cy="0"/>
        </a:xfrm>
      </p:grpSpPr>
      <p:sp>
        <p:nvSpPr>
          <p:cNvPr id="123" name="Google Shape;123;p20"/>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0"/>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5" name="Google Shape;125;p20"/>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6" name="Google Shape;126;p20"/>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27" name="Shape 127"/>
        <p:cNvGrpSpPr/>
        <p:nvPr/>
      </p:nvGrpSpPr>
      <p:grpSpPr>
        <a:xfrm>
          <a:off x="0" y="0"/>
          <a:ext cx="0" cy="0"/>
          <a:chOff x="0" y="0"/>
          <a:chExt cx="0" cy="0"/>
        </a:xfrm>
      </p:grpSpPr>
      <p:grpSp>
        <p:nvGrpSpPr>
          <p:cNvPr id="128" name="Google Shape;128;p21"/>
          <p:cNvGrpSpPr/>
          <p:nvPr/>
        </p:nvGrpSpPr>
        <p:grpSpPr>
          <a:xfrm>
            <a:off x="0" y="0"/>
            <a:ext cx="9144000" cy="5143500"/>
            <a:chOff x="0" y="0"/>
            <a:chExt cx="12192000" cy="6858000"/>
          </a:xfrm>
        </p:grpSpPr>
        <p:sp>
          <p:nvSpPr>
            <p:cNvPr id="129" name="Google Shape;129;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0" name="Google Shape;130;p21"/>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1" name="Google Shape;131;p21"/>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2" name="Google Shape;132;p21"/>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3" name="Google Shape;133;p21"/>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4" name="Google Shape;134;p21"/>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5" name="Google Shape;135;p21"/>
            <p:cNvSpPr/>
            <p:nvPr/>
          </p:nvSpPr>
          <p:spPr>
            <a:xfrm>
              <a:off x="5713412" y="402165"/>
              <a:ext cx="6055253" cy="605367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6" name="Google Shape;136;p21"/>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7" name="Google Shape;137;p21"/>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38" name="Google Shape;138;p2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9" name="Google Shape;139;p21"/>
          <p:cNvSpPr txBox="1"/>
          <p:nvPr>
            <p:ph type="title"/>
          </p:nvPr>
        </p:nvSpPr>
        <p:spPr>
          <a:xfrm>
            <a:off x="866216" y="971550"/>
            <a:ext cx="2094869" cy="120015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2"/>
              </a:buClr>
              <a:buSzPts val="1800"/>
              <a:buFont typeface="Century Gothic"/>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p21"/>
          <p:cNvSpPr txBox="1"/>
          <p:nvPr>
            <p:ph idx="1" type="body"/>
          </p:nvPr>
        </p:nvSpPr>
        <p:spPr>
          <a:xfrm>
            <a:off x="4335860" y="1085850"/>
            <a:ext cx="3892549" cy="3429000"/>
          </a:xfrm>
          <a:prstGeom prst="rect">
            <a:avLst/>
          </a:prstGeom>
          <a:noFill/>
          <a:ln>
            <a:noFill/>
          </a:ln>
        </p:spPr>
        <p:txBody>
          <a:bodyPr anchorCtr="0" anchor="ctr"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41" name="Google Shape;141;p21"/>
          <p:cNvSpPr txBox="1"/>
          <p:nvPr>
            <p:ph idx="2" type="body"/>
          </p:nvPr>
        </p:nvSpPr>
        <p:spPr>
          <a:xfrm>
            <a:off x="866215" y="2346960"/>
            <a:ext cx="2094869" cy="2171699"/>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solidFill>
                  <a:srgbClr val="EE52A4"/>
                </a:solidFill>
              </a:defRPr>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42" name="Google Shape;142;p21"/>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3" name="Google Shape;143;p21"/>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4" name="Google Shape;144;p21"/>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5" name="Google Shape;145;p21"/>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46" name="Shape 146"/>
        <p:cNvGrpSpPr/>
        <p:nvPr/>
      </p:nvGrpSpPr>
      <p:grpSpPr>
        <a:xfrm>
          <a:off x="0" y="0"/>
          <a:ext cx="0" cy="0"/>
          <a:chOff x="0" y="0"/>
          <a:chExt cx="0" cy="0"/>
        </a:xfrm>
      </p:grpSpPr>
      <p:grpSp>
        <p:nvGrpSpPr>
          <p:cNvPr id="147" name="Google Shape;147;p22"/>
          <p:cNvGrpSpPr/>
          <p:nvPr/>
        </p:nvGrpSpPr>
        <p:grpSpPr>
          <a:xfrm>
            <a:off x="0" y="0"/>
            <a:ext cx="9144000" cy="5143500"/>
            <a:chOff x="0" y="0"/>
            <a:chExt cx="12192000" cy="6858000"/>
          </a:xfrm>
        </p:grpSpPr>
        <p:sp>
          <p:nvSpPr>
            <p:cNvPr id="148" name="Google Shape;148;p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9" name="Google Shape;149;p22"/>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0" name="Google Shape;150;p22"/>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1" name="Google Shape;151;p22"/>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2" name="Google Shape;152;p22"/>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3" name="Google Shape;153;p22"/>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4" name="Google Shape;154;p22"/>
            <p:cNvSpPr/>
            <p:nvPr/>
          </p:nvSpPr>
          <p:spPr>
            <a:xfrm>
              <a:off x="6172200" y="402165"/>
              <a:ext cx="5596465" cy="605367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5" name="Google Shape;155;p22"/>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6" name="Google Shape;156;p22"/>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57" name="Google Shape;157;p2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8" name="Google Shape;158;p22"/>
          <p:cNvSpPr txBox="1"/>
          <p:nvPr>
            <p:ph type="title"/>
          </p:nvPr>
        </p:nvSpPr>
        <p:spPr>
          <a:xfrm>
            <a:off x="866216" y="1270000"/>
            <a:ext cx="2898850" cy="130175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lt2"/>
              </a:buClr>
              <a:buSzPts val="2700"/>
              <a:buFont typeface="Century Gothic"/>
              <a:buNone/>
              <a:defRPr b="0"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22"/>
          <p:cNvSpPr/>
          <p:nvPr>
            <p:ph idx="2" type="pic"/>
          </p:nvPr>
        </p:nvSpPr>
        <p:spPr>
          <a:xfrm>
            <a:off x="4910902" y="857250"/>
            <a:ext cx="2420395" cy="3429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60" name="Google Shape;160;p22"/>
          <p:cNvSpPr txBox="1"/>
          <p:nvPr>
            <p:ph idx="1" type="body"/>
          </p:nvPr>
        </p:nvSpPr>
        <p:spPr>
          <a:xfrm>
            <a:off x="866216" y="2743200"/>
            <a:ext cx="2894409" cy="10287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solidFill>
                  <a:srgbClr val="EE52A4"/>
                </a:solidFill>
              </a:defRPr>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61" name="Google Shape;161;p22"/>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2" name="Google Shape;162;p22"/>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3" name="Google Shape;163;p22"/>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4" name="Google Shape;164;p22"/>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grpSp>
        <p:nvGrpSpPr>
          <p:cNvPr id="166" name="Google Shape;166;p23"/>
          <p:cNvGrpSpPr/>
          <p:nvPr/>
        </p:nvGrpSpPr>
        <p:grpSpPr>
          <a:xfrm>
            <a:off x="0" y="0"/>
            <a:ext cx="9144000" cy="5143500"/>
            <a:chOff x="0" y="0"/>
            <a:chExt cx="12192000" cy="6858000"/>
          </a:xfrm>
        </p:grpSpPr>
        <p:sp>
          <p:nvSpPr>
            <p:cNvPr id="167" name="Google Shape;167;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8" name="Google Shape;168;p23"/>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9" name="Google Shape;169;p23"/>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0" name="Google Shape;170;p23"/>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1" name="Google Shape;171;p23"/>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2" name="Google Shape;172;p23"/>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3" name="Google Shape;173;p23"/>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4" name="Google Shape;174;p23"/>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75" name="Google Shape;175;p2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6" name="Google Shape;176;p23"/>
          <p:cNvSpPr txBox="1"/>
          <p:nvPr>
            <p:ph type="title"/>
          </p:nvPr>
        </p:nvSpPr>
        <p:spPr>
          <a:xfrm>
            <a:off x="866215" y="3727445"/>
            <a:ext cx="6619244" cy="425054"/>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lt2"/>
              </a:buClr>
              <a:buSzPts val="1800"/>
              <a:buFont typeface="Century Gothic"/>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7" name="Google Shape;177;p23"/>
          <p:cNvSpPr/>
          <p:nvPr>
            <p:ph idx="2" type="pic"/>
          </p:nvPr>
        </p:nvSpPr>
        <p:spPr>
          <a:xfrm>
            <a:off x="866215" y="514350"/>
            <a:ext cx="6619244" cy="257175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78" name="Google Shape;178;p23"/>
          <p:cNvSpPr txBox="1"/>
          <p:nvPr>
            <p:ph idx="1" type="body"/>
          </p:nvPr>
        </p:nvSpPr>
        <p:spPr>
          <a:xfrm>
            <a:off x="866215" y="4152499"/>
            <a:ext cx="6619244" cy="370284"/>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700"/>
              <a:buNone/>
              <a:defRPr sz="900">
                <a:solidFill>
                  <a:srgbClr val="EE52A4"/>
                </a:solidFill>
              </a:defRPr>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79" name="Google Shape;179;p23"/>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0" name="Google Shape;180;p23"/>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1" name="Google Shape;181;p23"/>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2" name="Google Shape;182;p2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83" name="Shape 183"/>
        <p:cNvGrpSpPr/>
        <p:nvPr/>
      </p:nvGrpSpPr>
      <p:grpSpPr>
        <a:xfrm>
          <a:off x="0" y="0"/>
          <a:ext cx="0" cy="0"/>
          <a:chOff x="0" y="0"/>
          <a:chExt cx="0" cy="0"/>
        </a:xfrm>
      </p:grpSpPr>
      <p:grpSp>
        <p:nvGrpSpPr>
          <p:cNvPr id="184" name="Google Shape;184;p24"/>
          <p:cNvGrpSpPr/>
          <p:nvPr/>
        </p:nvGrpSpPr>
        <p:grpSpPr>
          <a:xfrm>
            <a:off x="0" y="0"/>
            <a:ext cx="9144000" cy="5143500"/>
            <a:chOff x="0" y="0"/>
            <a:chExt cx="12192000" cy="6858000"/>
          </a:xfrm>
        </p:grpSpPr>
        <p:sp>
          <p:nvSpPr>
            <p:cNvPr id="185" name="Google Shape;185;p2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6" name="Google Shape;186;p24"/>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7" name="Google Shape;187;p24"/>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8" name="Google Shape;188;p24"/>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9" name="Google Shape;189;p24"/>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0" name="Google Shape;190;p24"/>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1" name="Google Shape;191;p24"/>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2" name="Google Shape;192;p24"/>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93" name="Google Shape;193;p2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4" name="Google Shape;194;p24"/>
          <p:cNvSpPr txBox="1"/>
          <p:nvPr>
            <p:ph type="title"/>
          </p:nvPr>
        </p:nvSpPr>
        <p:spPr>
          <a:xfrm>
            <a:off x="861599" y="797563"/>
            <a:ext cx="6623862" cy="1029739"/>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3000"/>
              <a:buFont typeface="Century Gothic"/>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5" name="Google Shape;195;p24"/>
          <p:cNvSpPr txBox="1"/>
          <p:nvPr>
            <p:ph idx="1" type="body"/>
          </p:nvPr>
        </p:nvSpPr>
        <p:spPr>
          <a:xfrm>
            <a:off x="866215" y="2657475"/>
            <a:ext cx="6619244" cy="1857375"/>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1100"/>
              <a:buNone/>
              <a:defRPr sz="14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96" name="Google Shape;196;p24"/>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7" name="Google Shape;197;p24"/>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8" name="Google Shape;198;p24"/>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9" name="Google Shape;199;p24"/>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200" name="Shape 200"/>
        <p:cNvGrpSpPr/>
        <p:nvPr/>
      </p:nvGrpSpPr>
      <p:grpSpPr>
        <a:xfrm>
          <a:off x="0" y="0"/>
          <a:ext cx="0" cy="0"/>
          <a:chOff x="0" y="0"/>
          <a:chExt cx="0" cy="0"/>
        </a:xfrm>
      </p:grpSpPr>
      <p:grpSp>
        <p:nvGrpSpPr>
          <p:cNvPr id="201" name="Google Shape;201;p25"/>
          <p:cNvGrpSpPr/>
          <p:nvPr/>
        </p:nvGrpSpPr>
        <p:grpSpPr>
          <a:xfrm>
            <a:off x="0" y="0"/>
            <a:ext cx="9144000" cy="5143500"/>
            <a:chOff x="0" y="0"/>
            <a:chExt cx="12192000" cy="6858000"/>
          </a:xfrm>
        </p:grpSpPr>
        <p:sp>
          <p:nvSpPr>
            <p:cNvPr id="202" name="Google Shape;202;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3" name="Google Shape;203;p25"/>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4" name="Google Shape;204;p25"/>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5" name="Google Shape;205;p25"/>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6" name="Google Shape;206;p25"/>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7" name="Google Shape;207;p25"/>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8" name="Google Shape;208;p25"/>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9" name="Google Shape;209;p25"/>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10" name="Google Shape;210;p2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11" name="Google Shape;211;p25"/>
          <p:cNvSpPr txBox="1"/>
          <p:nvPr/>
        </p:nvSpPr>
        <p:spPr>
          <a:xfrm>
            <a:off x="661174" y="455502"/>
            <a:ext cx="601434" cy="1177245"/>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7200"/>
              <a:buFont typeface="Arial"/>
              <a:buNone/>
            </a:pPr>
            <a:r>
              <a:rPr b="0" i="0" lang="en" sz="7200" u="none" cap="none" strike="noStrike">
                <a:solidFill>
                  <a:srgbClr val="EE52A4"/>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212" name="Google Shape;212;p25"/>
          <p:cNvSpPr txBox="1"/>
          <p:nvPr/>
        </p:nvSpPr>
        <p:spPr>
          <a:xfrm>
            <a:off x="7413344" y="1960340"/>
            <a:ext cx="489572" cy="1177245"/>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7200"/>
              <a:buFont typeface="Arial"/>
              <a:buNone/>
            </a:pPr>
            <a:r>
              <a:rPr b="0" i="0" lang="en" sz="7200" u="none" cap="none" strike="noStrike">
                <a:solidFill>
                  <a:srgbClr val="EE52A4"/>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213" name="Google Shape;213;p25"/>
          <p:cNvSpPr txBox="1"/>
          <p:nvPr>
            <p:ph type="title"/>
          </p:nvPr>
        </p:nvSpPr>
        <p:spPr>
          <a:xfrm>
            <a:off x="1186408" y="736600"/>
            <a:ext cx="6340430" cy="202247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3000"/>
              <a:buFont typeface="Century Gothic"/>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4" name="Google Shape;214;p25"/>
          <p:cNvSpPr txBox="1"/>
          <p:nvPr>
            <p:ph idx="1" type="body"/>
          </p:nvPr>
        </p:nvSpPr>
        <p:spPr>
          <a:xfrm>
            <a:off x="1459459" y="2759075"/>
            <a:ext cx="5798414" cy="256631"/>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b="0" i="0" sz="1100" cap="small">
                <a:solidFill>
                  <a:srgbClr val="EE52A4"/>
                </a:solidFill>
                <a:latin typeface="Century Gothic"/>
                <a:ea typeface="Century Gothic"/>
                <a:cs typeface="Century Gothic"/>
                <a:sym typeface="Century Gothic"/>
              </a:defRPr>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215" name="Google Shape;215;p25"/>
          <p:cNvSpPr txBox="1"/>
          <p:nvPr>
            <p:ph idx="2" type="body"/>
          </p:nvPr>
        </p:nvSpPr>
        <p:spPr>
          <a:xfrm>
            <a:off x="866215" y="3771899"/>
            <a:ext cx="6933673" cy="748393"/>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216" name="Google Shape;216;p25"/>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7" name="Google Shape;217;p25"/>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8" name="Google Shape;218;p25"/>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9" name="Google Shape;219;p2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220" name="Shape 220"/>
        <p:cNvGrpSpPr/>
        <p:nvPr/>
      </p:nvGrpSpPr>
      <p:grpSpPr>
        <a:xfrm>
          <a:off x="0" y="0"/>
          <a:ext cx="0" cy="0"/>
          <a:chOff x="0" y="0"/>
          <a:chExt cx="0" cy="0"/>
        </a:xfrm>
      </p:grpSpPr>
      <p:grpSp>
        <p:nvGrpSpPr>
          <p:cNvPr id="221" name="Google Shape;221;p26"/>
          <p:cNvGrpSpPr/>
          <p:nvPr/>
        </p:nvGrpSpPr>
        <p:grpSpPr>
          <a:xfrm>
            <a:off x="0" y="0"/>
            <a:ext cx="9144000" cy="5143500"/>
            <a:chOff x="0" y="0"/>
            <a:chExt cx="12192000" cy="6858000"/>
          </a:xfrm>
        </p:grpSpPr>
        <p:sp>
          <p:nvSpPr>
            <p:cNvPr id="222" name="Google Shape;222;p2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3" name="Google Shape;223;p26"/>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p26"/>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5" name="Google Shape;225;p26"/>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6" name="Google Shape;226;p26"/>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7" name="Google Shape;227;p26"/>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p26"/>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9" name="Google Shape;229;p26"/>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0" name="Google Shape;230;p2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1" name="Google Shape;231;p26"/>
          <p:cNvSpPr txBox="1"/>
          <p:nvPr>
            <p:ph type="title"/>
          </p:nvPr>
        </p:nvSpPr>
        <p:spPr>
          <a:xfrm>
            <a:off x="866215" y="1778000"/>
            <a:ext cx="6619245" cy="1366886"/>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2"/>
              </a:buClr>
              <a:buSzPts val="3000"/>
              <a:buFont typeface="Century Gothic"/>
              <a:buNone/>
              <a:defRPr b="0"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2" name="Google Shape;232;p26"/>
          <p:cNvSpPr txBox="1"/>
          <p:nvPr>
            <p:ph idx="1" type="body"/>
          </p:nvPr>
        </p:nvSpPr>
        <p:spPr>
          <a:xfrm>
            <a:off x="866215" y="3768725"/>
            <a:ext cx="6619244" cy="645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200"/>
              <a:buNone/>
              <a:defRPr sz="1500" cap="none">
                <a:solidFill>
                  <a:srgbClr val="EE52A4"/>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233" name="Google Shape;233;p26"/>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4" name="Google Shape;234;p26"/>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5" name="Google Shape;235;p26"/>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6" name="Google Shape;236;p2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237" name="Shape 237"/>
        <p:cNvGrpSpPr/>
        <p:nvPr/>
      </p:nvGrpSpPr>
      <p:grpSpPr>
        <a:xfrm>
          <a:off x="0" y="0"/>
          <a:ext cx="0" cy="0"/>
          <a:chOff x="0" y="0"/>
          <a:chExt cx="0" cy="0"/>
        </a:xfrm>
      </p:grpSpPr>
      <p:sp>
        <p:nvSpPr>
          <p:cNvPr id="238" name="Google Shape;238;p27"/>
          <p:cNvSpPr txBox="1"/>
          <p:nvPr>
            <p:ph type="title"/>
          </p:nvPr>
        </p:nvSpPr>
        <p:spPr>
          <a:xfrm>
            <a:off x="866215" y="730251"/>
            <a:ext cx="6619244" cy="53022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2700"/>
              <a:buFont typeface="Century Gothic"/>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9" name="Google Shape;239;p27"/>
          <p:cNvSpPr txBox="1"/>
          <p:nvPr>
            <p:ph idx="1" type="body"/>
          </p:nvPr>
        </p:nvSpPr>
        <p:spPr>
          <a:xfrm>
            <a:off x="866215" y="1952627"/>
            <a:ext cx="2356409"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rgbClr val="EE52A4"/>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240" name="Google Shape;240;p27"/>
          <p:cNvSpPr txBox="1"/>
          <p:nvPr>
            <p:ph idx="2" type="body"/>
          </p:nvPr>
        </p:nvSpPr>
        <p:spPr>
          <a:xfrm>
            <a:off x="866215" y="2384823"/>
            <a:ext cx="2356409" cy="213547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241" name="Google Shape;241;p27"/>
          <p:cNvSpPr txBox="1"/>
          <p:nvPr>
            <p:ph idx="3" type="body"/>
          </p:nvPr>
        </p:nvSpPr>
        <p:spPr>
          <a:xfrm>
            <a:off x="3384541" y="1952625"/>
            <a:ext cx="2360257"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rgbClr val="EE52A4"/>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242" name="Google Shape;242;p27"/>
          <p:cNvSpPr txBox="1"/>
          <p:nvPr>
            <p:ph idx="4" type="body"/>
          </p:nvPr>
        </p:nvSpPr>
        <p:spPr>
          <a:xfrm>
            <a:off x="3384541" y="2384822"/>
            <a:ext cx="2360257" cy="213547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243" name="Google Shape;243;p27"/>
          <p:cNvSpPr txBox="1"/>
          <p:nvPr>
            <p:ph idx="5" type="body"/>
          </p:nvPr>
        </p:nvSpPr>
        <p:spPr>
          <a:xfrm>
            <a:off x="5916101" y="1952626"/>
            <a:ext cx="2359298"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rgbClr val="EE52A4"/>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244" name="Google Shape;244;p27"/>
          <p:cNvSpPr txBox="1"/>
          <p:nvPr>
            <p:ph idx="6" type="body"/>
          </p:nvPr>
        </p:nvSpPr>
        <p:spPr>
          <a:xfrm>
            <a:off x="5916247" y="2384821"/>
            <a:ext cx="2359152" cy="213547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cxnSp>
        <p:nvCxnSpPr>
          <p:cNvPr id="245" name="Google Shape;245;p27"/>
          <p:cNvCxnSpPr/>
          <p:nvPr/>
        </p:nvCxnSpPr>
        <p:spPr>
          <a:xfrm>
            <a:off x="3302978" y="1927225"/>
            <a:ext cx="0" cy="2619374"/>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46" name="Google Shape;246;p27"/>
          <p:cNvCxnSpPr/>
          <p:nvPr/>
        </p:nvCxnSpPr>
        <p:spPr>
          <a:xfrm>
            <a:off x="5829301" y="1927225"/>
            <a:ext cx="0" cy="2619374"/>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47" name="Google Shape;247;p27"/>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8" name="Google Shape;248;p27"/>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9" name="Google Shape;249;p2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50" name="Shape 250"/>
        <p:cNvGrpSpPr/>
        <p:nvPr/>
      </p:nvGrpSpPr>
      <p:grpSpPr>
        <a:xfrm>
          <a:off x="0" y="0"/>
          <a:ext cx="0" cy="0"/>
          <a:chOff x="0" y="0"/>
          <a:chExt cx="0" cy="0"/>
        </a:xfrm>
      </p:grpSpPr>
      <p:sp>
        <p:nvSpPr>
          <p:cNvPr id="251" name="Google Shape;251;p28"/>
          <p:cNvSpPr txBox="1"/>
          <p:nvPr>
            <p:ph type="title"/>
          </p:nvPr>
        </p:nvSpPr>
        <p:spPr>
          <a:xfrm>
            <a:off x="866215" y="730251"/>
            <a:ext cx="6619244" cy="53022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2700"/>
              <a:buFont typeface="Century Gothic"/>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2" name="Google Shape;252;p28"/>
          <p:cNvSpPr txBox="1"/>
          <p:nvPr>
            <p:ph idx="1" type="body"/>
          </p:nvPr>
        </p:nvSpPr>
        <p:spPr>
          <a:xfrm>
            <a:off x="866215" y="3399633"/>
            <a:ext cx="2287829" cy="432196"/>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rgbClr val="EE52A4"/>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253" name="Google Shape;253;p28"/>
          <p:cNvSpPr/>
          <p:nvPr>
            <p:ph idx="2" type="pic"/>
          </p:nvPr>
        </p:nvSpPr>
        <p:spPr>
          <a:xfrm>
            <a:off x="1000915" y="1952625"/>
            <a:ext cx="2018432" cy="1193633"/>
          </a:xfrm>
          <a:prstGeom prst="roundRect">
            <a:avLst>
              <a:gd fmla="val 1858" name="adj"/>
            </a:avLst>
          </a:prstGeom>
          <a:noFill/>
          <a:ln>
            <a:noFill/>
          </a:ln>
          <a:effectLst>
            <a:outerShdw blurRad="50800" rotWithShape="0" algn="tl" dir="5400000" dist="50800">
              <a:srgbClr val="000000">
                <a:alpha val="42352"/>
              </a:srgbClr>
            </a:outerShdw>
          </a:effectLst>
        </p:spPr>
      </p:sp>
      <p:sp>
        <p:nvSpPr>
          <p:cNvPr id="254" name="Google Shape;254;p28"/>
          <p:cNvSpPr txBox="1"/>
          <p:nvPr>
            <p:ph idx="3" type="body"/>
          </p:nvPr>
        </p:nvSpPr>
        <p:spPr>
          <a:xfrm>
            <a:off x="866215" y="3831830"/>
            <a:ext cx="2287829" cy="688464"/>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255" name="Google Shape;255;p28"/>
          <p:cNvSpPr txBox="1"/>
          <p:nvPr>
            <p:ph idx="4" type="body"/>
          </p:nvPr>
        </p:nvSpPr>
        <p:spPr>
          <a:xfrm>
            <a:off x="3426649" y="3399633"/>
            <a:ext cx="2287829"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rgbClr val="EE52A4"/>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256" name="Google Shape;256;p28"/>
          <p:cNvSpPr/>
          <p:nvPr>
            <p:ph idx="5" type="pic"/>
          </p:nvPr>
        </p:nvSpPr>
        <p:spPr>
          <a:xfrm>
            <a:off x="3561346" y="1952625"/>
            <a:ext cx="2018432" cy="1193633"/>
          </a:xfrm>
          <a:prstGeom prst="roundRect">
            <a:avLst>
              <a:gd fmla="val 1858" name="adj"/>
            </a:avLst>
          </a:prstGeom>
          <a:noFill/>
          <a:ln>
            <a:noFill/>
          </a:ln>
          <a:effectLst>
            <a:outerShdw blurRad="50800" rotWithShape="0" algn="tl" dir="5400000" dist="50800">
              <a:srgbClr val="000000">
                <a:alpha val="42352"/>
              </a:srgbClr>
            </a:outerShdw>
          </a:effectLst>
        </p:spPr>
      </p:sp>
      <p:sp>
        <p:nvSpPr>
          <p:cNvPr id="257" name="Google Shape;257;p28"/>
          <p:cNvSpPr txBox="1"/>
          <p:nvPr>
            <p:ph idx="6" type="body"/>
          </p:nvPr>
        </p:nvSpPr>
        <p:spPr>
          <a:xfrm>
            <a:off x="3427629" y="3831829"/>
            <a:ext cx="2287829" cy="688464"/>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258" name="Google Shape;258;p28"/>
          <p:cNvSpPr txBox="1"/>
          <p:nvPr>
            <p:ph idx="7" type="body"/>
          </p:nvPr>
        </p:nvSpPr>
        <p:spPr>
          <a:xfrm>
            <a:off x="5987081" y="3399634"/>
            <a:ext cx="2288321" cy="432196"/>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rgbClr val="EE52A4"/>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259" name="Google Shape;259;p28"/>
          <p:cNvSpPr/>
          <p:nvPr>
            <p:ph idx="8" type="pic"/>
          </p:nvPr>
        </p:nvSpPr>
        <p:spPr>
          <a:xfrm>
            <a:off x="6122273" y="1952625"/>
            <a:ext cx="2018432" cy="1193633"/>
          </a:xfrm>
          <a:prstGeom prst="roundRect">
            <a:avLst>
              <a:gd fmla="val 1858" name="adj"/>
            </a:avLst>
          </a:prstGeom>
          <a:noFill/>
          <a:ln>
            <a:noFill/>
          </a:ln>
          <a:effectLst>
            <a:outerShdw blurRad="50800" rotWithShape="0" algn="tl" dir="5400000" dist="50800">
              <a:srgbClr val="000000">
                <a:alpha val="42352"/>
              </a:srgbClr>
            </a:outerShdw>
          </a:effectLst>
        </p:spPr>
      </p:sp>
      <p:sp>
        <p:nvSpPr>
          <p:cNvPr id="260" name="Google Shape;260;p28"/>
          <p:cNvSpPr txBox="1"/>
          <p:nvPr>
            <p:ph idx="9" type="body"/>
          </p:nvPr>
        </p:nvSpPr>
        <p:spPr>
          <a:xfrm>
            <a:off x="5987081" y="3831828"/>
            <a:ext cx="2288322" cy="688464"/>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cxnSp>
        <p:nvCxnSpPr>
          <p:cNvPr id="261" name="Google Shape;261;p28"/>
          <p:cNvCxnSpPr/>
          <p:nvPr/>
        </p:nvCxnSpPr>
        <p:spPr>
          <a:xfrm>
            <a:off x="3304373" y="1927225"/>
            <a:ext cx="0" cy="2619374"/>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62" name="Google Shape;262;p28"/>
          <p:cNvCxnSpPr/>
          <p:nvPr/>
        </p:nvCxnSpPr>
        <p:spPr>
          <a:xfrm>
            <a:off x="5848352" y="1927225"/>
            <a:ext cx="0" cy="2619374"/>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63" name="Google Shape;263;p28"/>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4" name="Google Shape;264;p28"/>
          <p:cNvSpPr txBox="1"/>
          <p:nvPr>
            <p:ph idx="11" type="ftr"/>
          </p:nvPr>
        </p:nvSpPr>
        <p:spPr>
          <a:xfrm>
            <a:off x="420833" y="4793878"/>
            <a:ext cx="2733212"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5" name="Google Shape;265;p28"/>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6" name="Shape 266"/>
        <p:cNvGrpSpPr/>
        <p:nvPr/>
      </p:nvGrpSpPr>
      <p:grpSpPr>
        <a:xfrm>
          <a:off x="0" y="0"/>
          <a:ext cx="0" cy="0"/>
          <a:chOff x="0" y="0"/>
          <a:chExt cx="0" cy="0"/>
        </a:xfrm>
      </p:grpSpPr>
      <p:sp>
        <p:nvSpPr>
          <p:cNvPr id="267" name="Google Shape;267;p29"/>
          <p:cNvSpPr txBox="1"/>
          <p:nvPr>
            <p:ph type="title"/>
          </p:nvPr>
        </p:nvSpPr>
        <p:spPr>
          <a:xfrm>
            <a:off x="866215" y="730251"/>
            <a:ext cx="6619244" cy="53022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8" name="Google Shape;268;p29"/>
          <p:cNvSpPr txBox="1"/>
          <p:nvPr>
            <p:ph idx="1" type="body"/>
          </p:nvPr>
        </p:nvSpPr>
        <p:spPr>
          <a:xfrm rot="5400000">
            <a:off x="2894725" y="-75884"/>
            <a:ext cx="2562225" cy="6619244"/>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269" name="Google Shape;269;p29"/>
          <p:cNvSpPr txBox="1"/>
          <p:nvPr>
            <p:ph idx="10" type="dt"/>
          </p:nvPr>
        </p:nvSpPr>
        <p:spPr>
          <a:xfrm>
            <a:off x="8021579"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0" name="Google Shape;270;p29"/>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1" name="Google Shape;271;p2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72" name="Shape 272"/>
        <p:cNvGrpSpPr/>
        <p:nvPr/>
      </p:nvGrpSpPr>
      <p:grpSpPr>
        <a:xfrm>
          <a:off x="0" y="0"/>
          <a:ext cx="0" cy="0"/>
          <a:chOff x="0" y="0"/>
          <a:chExt cx="0" cy="0"/>
        </a:xfrm>
      </p:grpSpPr>
      <p:grpSp>
        <p:nvGrpSpPr>
          <p:cNvPr id="273" name="Google Shape;273;p30"/>
          <p:cNvGrpSpPr/>
          <p:nvPr/>
        </p:nvGrpSpPr>
        <p:grpSpPr>
          <a:xfrm>
            <a:off x="0" y="0"/>
            <a:ext cx="9144000" cy="5143500"/>
            <a:chOff x="0" y="0"/>
            <a:chExt cx="12192000" cy="6858000"/>
          </a:xfrm>
        </p:grpSpPr>
        <p:sp>
          <p:nvSpPr>
            <p:cNvPr id="274" name="Google Shape;274;p3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5" name="Google Shape;275;p30"/>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6" name="Google Shape;276;p30"/>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7" name="Google Shape;277;p30"/>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8" name="Google Shape;278;p30"/>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9" name="Google Shape;279;p30"/>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0" name="Google Shape;280;p30"/>
            <p:cNvSpPr/>
            <p:nvPr/>
          </p:nvSpPr>
          <p:spPr>
            <a:xfrm>
              <a:off x="414867" y="402165"/>
              <a:ext cx="6510866" cy="605367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1" name="Google Shape;281;p30"/>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2" name="Google Shape;282;p30"/>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83" name="Google Shape;283;p3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84" name="Google Shape;284;p30"/>
          <p:cNvSpPr txBox="1"/>
          <p:nvPr>
            <p:ph type="title"/>
          </p:nvPr>
        </p:nvSpPr>
        <p:spPr>
          <a:xfrm rot="5400000">
            <a:off x="5186942" y="2210835"/>
            <a:ext cx="3561443" cy="1057474"/>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5" name="Google Shape;285;p30"/>
          <p:cNvSpPr txBox="1"/>
          <p:nvPr>
            <p:ph idx="1" type="body"/>
          </p:nvPr>
        </p:nvSpPr>
        <p:spPr>
          <a:xfrm rot="5400000">
            <a:off x="1431504" y="393562"/>
            <a:ext cx="3561443" cy="4692019"/>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286" name="Google Shape;286;p30"/>
          <p:cNvSpPr txBox="1"/>
          <p:nvPr>
            <p:ph idx="10" type="dt"/>
          </p:nvPr>
        </p:nvSpPr>
        <p:spPr>
          <a:xfrm>
            <a:off x="7989828" y="4793878"/>
            <a:ext cx="744101"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7" name="Google Shape;287;p30"/>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8" name="Google Shape;288;p30"/>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9" name="Google Shape;289;p30"/>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theme" Target="../theme/theme2.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grpSp>
        <p:nvGrpSpPr>
          <p:cNvPr id="51" name="Google Shape;51;p13"/>
          <p:cNvGrpSpPr/>
          <p:nvPr/>
        </p:nvGrpSpPr>
        <p:grpSpPr>
          <a:xfrm>
            <a:off x="0" y="0"/>
            <a:ext cx="9144000" cy="5143500"/>
            <a:chOff x="0" y="0"/>
            <a:chExt cx="12192000" cy="6858000"/>
          </a:xfrm>
        </p:grpSpPr>
        <p:sp>
          <p:nvSpPr>
            <p:cNvPr id="52" name="Google Shape;52;p13"/>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 name="Google Shape;53;p13"/>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 name="Google Shape;54;p13"/>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 name="Google Shape;55;p13"/>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6" name="Google Shape;56;p13"/>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7" name="Google Shape;57;p13"/>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8" name="Google Shape;58;p13"/>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9" name="Google Shape;59;p13"/>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60" name="Google Shape;60;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61" name="Google Shape;61;p13"/>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chemeClr val="lt2"/>
              </a:buClr>
              <a:buSzPts val="2700"/>
              <a:buFont typeface="Century Gothic"/>
              <a:buNone/>
              <a:defRPr b="0" i="0" sz="27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62" name="Google Shape;62;p13"/>
          <p:cNvSpPr txBox="1"/>
          <p:nvPr>
            <p:ph idx="1" type="body"/>
          </p:nvPr>
        </p:nvSpPr>
        <p:spPr>
          <a:xfrm>
            <a:off x="866215" y="1952625"/>
            <a:ext cx="6571060" cy="2562225"/>
          </a:xfrm>
          <a:prstGeom prst="rect">
            <a:avLst/>
          </a:prstGeom>
          <a:noFill/>
          <a:ln>
            <a:noFill/>
          </a:ln>
        </p:spPr>
        <p:txBody>
          <a:bodyPr anchorCtr="0" anchor="t" bIns="34275" lIns="68575" spcFirstLastPara="1" rIns="68575" wrap="square" tIns="34275">
            <a:normAutofit/>
          </a:bodyPr>
          <a:lstStyle>
            <a:lvl1pPr indent="-298450" lvl="0" marL="457200" marR="0" rtl="0" algn="l">
              <a:lnSpc>
                <a:spcPct val="100000"/>
              </a:lnSpc>
              <a:spcBef>
                <a:spcPts val="800"/>
              </a:spcBef>
              <a:spcAft>
                <a:spcPts val="0"/>
              </a:spcAft>
              <a:buClr>
                <a:schemeClr val="accent1"/>
              </a:buClr>
              <a:buSzPts val="11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292100" lvl="1" marL="914400" marR="0" rtl="0" algn="l">
              <a:lnSpc>
                <a:spcPct val="100000"/>
              </a:lnSpc>
              <a:spcBef>
                <a:spcPts val="800"/>
              </a:spcBef>
              <a:spcAft>
                <a:spcPts val="0"/>
              </a:spcAft>
              <a:buClr>
                <a:schemeClr val="accent1"/>
              </a:buClr>
              <a:buSzPts val="10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79400" lvl="2" marL="1371600" marR="0" rtl="0" algn="l">
              <a:lnSpc>
                <a:spcPct val="100000"/>
              </a:lnSpc>
              <a:spcBef>
                <a:spcPts val="800"/>
              </a:spcBef>
              <a:spcAft>
                <a:spcPts val="0"/>
              </a:spcAft>
              <a:buClr>
                <a:schemeClr val="accent1"/>
              </a:buClr>
              <a:buSzPts val="8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73050" lvl="3" marL="1828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273050" lvl="4" marL="22860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273050" lvl="5" marL="27432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73050" lvl="6" marL="32004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73050" lvl="7" marL="36576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73050" lvl="8" marL="4114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63" name="Google Shape;63;p13"/>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64" name="Google Shape;64;p13"/>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65" name="Google Shape;65;p13"/>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6" name="Google Shape;66;p1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freedium.cfd/https://towardsdatascience.com/state-of-video-generation-76595bf75f46" TargetMode="External"/><Relationship Id="rId4" Type="http://schemas.openxmlformats.org/officeDocument/2006/relationships/hyperlink" Target="https://colab.research.google.com/github/tensorflow/docs/blob/master/site/en/tutorials/generative/dcgan.ipynb" TargetMode="External"/><Relationship Id="rId5" Type="http://schemas.openxmlformats.org/officeDocument/2006/relationships/hyperlink" Target="https://www.simplilearn.com/generative-adversarial-networks-applications-article" TargetMode="External"/><Relationship Id="rId6" Type="http://schemas.openxmlformats.org/officeDocument/2006/relationships/hyperlink" Target="https://freedium.cfd/https://medium.com/age-of-awareness/how-to-create-text-to-video-using-ai-a85f84d2125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drive.google.com/file/d/1aiiv60jYDEdM3-WwkrP5b_yw_HVBUCh0/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ph type="ctrTitle"/>
          </p:nvPr>
        </p:nvSpPr>
        <p:spPr>
          <a:xfrm>
            <a:off x="1200154" y="1675445"/>
            <a:ext cx="6211800" cy="65610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4100"/>
              <a:buFont typeface="Times New Roman"/>
              <a:buNone/>
            </a:pPr>
            <a:r>
              <a:rPr b="1" lang="en" sz="3000">
                <a:solidFill>
                  <a:schemeClr val="lt1"/>
                </a:solidFill>
                <a:latin typeface="Times New Roman"/>
                <a:ea typeface="Times New Roman"/>
                <a:cs typeface="Times New Roman"/>
                <a:sym typeface="Times New Roman"/>
              </a:rPr>
              <a:t>Text to video generation using GANs for educational purposes </a:t>
            </a:r>
            <a:endParaRPr b="1" sz="3000">
              <a:solidFill>
                <a:schemeClr val="lt1"/>
              </a:solidFill>
              <a:latin typeface="Times New Roman"/>
              <a:ea typeface="Times New Roman"/>
              <a:cs typeface="Times New Roman"/>
              <a:sym typeface="Times New Roman"/>
            </a:endParaRPr>
          </a:p>
        </p:txBody>
      </p:sp>
      <p:sp>
        <p:nvSpPr>
          <p:cNvPr id="296" name="Google Shape;296;p31"/>
          <p:cNvSpPr txBox="1"/>
          <p:nvPr>
            <p:ph idx="1" type="subTitle"/>
          </p:nvPr>
        </p:nvSpPr>
        <p:spPr>
          <a:xfrm>
            <a:off x="1089080" y="2444027"/>
            <a:ext cx="6619244" cy="646065"/>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200"/>
              <a:buNone/>
            </a:pPr>
            <a:r>
              <a:rPr b="1" lang="en" sz="1500">
                <a:solidFill>
                  <a:schemeClr val="lt1"/>
                </a:solidFill>
                <a:latin typeface="Times New Roman"/>
                <a:ea typeface="Times New Roman"/>
                <a:cs typeface="Times New Roman"/>
                <a:sym typeface="Times New Roman"/>
              </a:rPr>
              <a:t>BY</a:t>
            </a:r>
            <a:endParaRPr/>
          </a:p>
          <a:p>
            <a:pPr indent="0" lvl="0" marL="0" rtl="0" algn="ctr">
              <a:lnSpc>
                <a:spcPct val="100000"/>
              </a:lnSpc>
              <a:spcBef>
                <a:spcPts val="800"/>
              </a:spcBef>
              <a:spcAft>
                <a:spcPts val="0"/>
              </a:spcAft>
              <a:buSzPts val="1200"/>
              <a:buNone/>
            </a:pPr>
            <a:r>
              <a:rPr b="1" lang="en" sz="1500">
                <a:solidFill>
                  <a:schemeClr val="lt1"/>
                </a:solidFill>
                <a:latin typeface="Times New Roman"/>
                <a:ea typeface="Times New Roman"/>
                <a:cs typeface="Times New Roman"/>
                <a:sym typeface="Times New Roman"/>
              </a:rPr>
              <a:t>K Nikisha (1MS21AD023)</a:t>
            </a:r>
            <a:endParaRPr b="1" sz="1500">
              <a:solidFill>
                <a:schemeClr val="lt1"/>
              </a:solidFill>
              <a:latin typeface="Times New Roman"/>
              <a:ea typeface="Times New Roman"/>
              <a:cs typeface="Times New Roman"/>
              <a:sym typeface="Times New Roman"/>
            </a:endParaRPr>
          </a:p>
          <a:p>
            <a:pPr indent="0" lvl="0" marL="0" rtl="0" algn="ctr">
              <a:lnSpc>
                <a:spcPct val="100000"/>
              </a:lnSpc>
              <a:spcBef>
                <a:spcPts val="800"/>
              </a:spcBef>
              <a:spcAft>
                <a:spcPts val="0"/>
              </a:spcAft>
              <a:buSzPts val="1200"/>
              <a:buNone/>
            </a:pPr>
            <a:r>
              <a:rPr b="1" lang="en" sz="1500">
                <a:solidFill>
                  <a:schemeClr val="lt1"/>
                </a:solidFill>
                <a:latin typeface="Times New Roman"/>
                <a:ea typeface="Times New Roman"/>
                <a:cs typeface="Times New Roman"/>
                <a:sym typeface="Times New Roman"/>
              </a:rPr>
              <a:t>S Kushal (1MS21AD043)</a:t>
            </a:r>
            <a:endParaRPr b="1" sz="1500">
              <a:solidFill>
                <a:schemeClr val="lt1"/>
              </a:solidFill>
              <a:latin typeface="Times New Roman"/>
              <a:ea typeface="Times New Roman"/>
              <a:cs typeface="Times New Roman"/>
              <a:sym typeface="Times New Roman"/>
            </a:endParaRPr>
          </a:p>
          <a:p>
            <a:pPr indent="0" lvl="0" marL="0" rtl="0" algn="ctr">
              <a:lnSpc>
                <a:spcPct val="100000"/>
              </a:lnSpc>
              <a:spcBef>
                <a:spcPts val="800"/>
              </a:spcBef>
              <a:spcAft>
                <a:spcPts val="0"/>
              </a:spcAft>
              <a:buSzPts val="1200"/>
              <a:buNone/>
            </a:pPr>
            <a:r>
              <a:rPr b="1" lang="en" sz="1500">
                <a:solidFill>
                  <a:schemeClr val="lt1"/>
                </a:solidFill>
                <a:latin typeface="Times New Roman"/>
                <a:ea typeface="Times New Roman"/>
                <a:cs typeface="Times New Roman"/>
                <a:sym typeface="Times New Roman"/>
              </a:rPr>
              <a:t>Under guidance of </a:t>
            </a:r>
            <a:endParaRPr b="1" sz="1500">
              <a:solidFill>
                <a:schemeClr val="lt1"/>
              </a:solidFill>
              <a:latin typeface="Times New Roman"/>
              <a:ea typeface="Times New Roman"/>
              <a:cs typeface="Times New Roman"/>
              <a:sym typeface="Times New Roman"/>
            </a:endParaRPr>
          </a:p>
          <a:p>
            <a:pPr indent="0" lvl="0" marL="0" rtl="0" algn="ctr">
              <a:lnSpc>
                <a:spcPct val="100000"/>
              </a:lnSpc>
              <a:spcBef>
                <a:spcPts val="800"/>
              </a:spcBef>
              <a:spcAft>
                <a:spcPts val="0"/>
              </a:spcAft>
              <a:buSzPts val="1200"/>
              <a:buNone/>
            </a:pPr>
            <a:r>
              <a:rPr b="1" lang="en" sz="1500">
                <a:solidFill>
                  <a:schemeClr val="lt1"/>
                </a:solidFill>
                <a:latin typeface="Times New Roman"/>
                <a:ea typeface="Times New Roman"/>
                <a:cs typeface="Times New Roman"/>
                <a:sym typeface="Times New Roman"/>
              </a:rPr>
              <a:t>Jamuna S Murthy, M.Tech, (PhD)</a:t>
            </a:r>
            <a:endParaRPr b="1" sz="1500">
              <a:solidFill>
                <a:schemeClr val="lt1"/>
              </a:solidFill>
              <a:latin typeface="Times New Roman"/>
              <a:ea typeface="Times New Roman"/>
              <a:cs typeface="Times New Roman"/>
              <a:sym typeface="Times New Roman"/>
            </a:endParaRPr>
          </a:p>
          <a:p>
            <a:pPr indent="0" lvl="0" marL="0" rtl="0" algn="ctr">
              <a:lnSpc>
                <a:spcPct val="100000"/>
              </a:lnSpc>
              <a:spcBef>
                <a:spcPts val="800"/>
              </a:spcBef>
              <a:spcAft>
                <a:spcPts val="0"/>
              </a:spcAft>
              <a:buSzPts val="1200"/>
              <a:buNone/>
            </a:pPr>
            <a:r>
              <a:rPr b="1" lang="en" sz="1500">
                <a:solidFill>
                  <a:schemeClr val="lt1"/>
                </a:solidFill>
                <a:latin typeface="Times New Roman"/>
                <a:ea typeface="Times New Roman"/>
                <a:cs typeface="Times New Roman"/>
                <a:sym typeface="Times New Roman"/>
              </a:rPr>
              <a:t>Assistant Professor</a:t>
            </a:r>
            <a:endParaRPr b="1" sz="1500">
              <a:solidFill>
                <a:schemeClr val="lt1"/>
              </a:solidFill>
              <a:latin typeface="Times New Roman"/>
              <a:ea typeface="Times New Roman"/>
              <a:cs typeface="Times New Roman"/>
              <a:sym typeface="Times New Roman"/>
            </a:endParaRPr>
          </a:p>
          <a:p>
            <a:pPr indent="0" lvl="0" marL="0" rtl="0" algn="ctr">
              <a:lnSpc>
                <a:spcPct val="100000"/>
              </a:lnSpc>
              <a:spcBef>
                <a:spcPts val="800"/>
              </a:spcBef>
              <a:spcAft>
                <a:spcPts val="0"/>
              </a:spcAft>
              <a:buSzPts val="1200"/>
              <a:buNone/>
            </a:pPr>
            <a:r>
              <a:t/>
            </a:r>
            <a:endParaRPr b="1" sz="1500">
              <a:solidFill>
                <a:schemeClr val="lt1"/>
              </a:solidFill>
              <a:latin typeface="Times New Roman"/>
              <a:ea typeface="Times New Roman"/>
              <a:cs typeface="Times New Roman"/>
              <a:sym typeface="Times New Roman"/>
            </a:endParaRPr>
          </a:p>
        </p:txBody>
      </p:sp>
      <p:sp>
        <p:nvSpPr>
          <p:cNvPr id="297" name="Google Shape;297;p31"/>
          <p:cNvSpPr txBox="1"/>
          <p:nvPr/>
        </p:nvSpPr>
        <p:spPr>
          <a:xfrm>
            <a:off x="3248250" y="463800"/>
            <a:ext cx="4835100" cy="715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Times New Roman"/>
                <a:ea typeface="Times New Roman"/>
                <a:cs typeface="Times New Roman"/>
                <a:sym typeface="Times New Roman"/>
              </a:rPr>
              <a:t>Department of  Artificial Intelligence and Data Science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Times New Roman"/>
                <a:ea typeface="Times New Roman"/>
                <a:cs typeface="Times New Roman"/>
                <a:sym typeface="Times New Roman"/>
              </a:rPr>
              <a:t>VI Semester, B.E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Times New Roman"/>
                <a:ea typeface="Times New Roman"/>
                <a:cs typeface="Times New Roman"/>
                <a:sym typeface="Times New Roman"/>
              </a:rPr>
              <a:t>Deep Learning (AD62)</a:t>
            </a:r>
            <a:endParaRPr b="1" i="0" sz="1400" u="none" cap="none" strike="noStrike">
              <a:solidFill>
                <a:schemeClr val="lt1"/>
              </a:solidFill>
              <a:latin typeface="Times New Roman"/>
              <a:ea typeface="Times New Roman"/>
              <a:cs typeface="Times New Roman"/>
              <a:sym typeface="Times New Roman"/>
            </a:endParaRPr>
          </a:p>
        </p:txBody>
      </p:sp>
      <p:pic>
        <p:nvPicPr>
          <p:cNvPr id="298" name="Google Shape;298;p31"/>
          <p:cNvPicPr preferRelativeResize="0"/>
          <p:nvPr/>
        </p:nvPicPr>
        <p:blipFill rotWithShape="1">
          <a:blip r:embed="rId3">
            <a:alphaModFix/>
          </a:blip>
          <a:srcRect b="0" l="0" r="0" t="0"/>
          <a:stretch/>
        </p:blipFill>
        <p:spPr>
          <a:xfrm>
            <a:off x="520144" y="463800"/>
            <a:ext cx="1676644" cy="833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0"/>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lt2"/>
              </a:buClr>
              <a:buSzPts val="2700"/>
              <a:buFont typeface="Times New Roman"/>
              <a:buNone/>
            </a:pPr>
            <a:r>
              <a:rPr lang="en">
                <a:latin typeface="Times New Roman"/>
                <a:ea typeface="Times New Roman"/>
                <a:cs typeface="Times New Roman"/>
                <a:sym typeface="Times New Roman"/>
              </a:rPr>
              <a:t>Conclusion</a:t>
            </a:r>
            <a:endParaRPr/>
          </a:p>
        </p:txBody>
      </p:sp>
      <p:sp>
        <p:nvSpPr>
          <p:cNvPr id="359" name="Google Shape;359;p40"/>
          <p:cNvSpPr txBox="1"/>
          <p:nvPr>
            <p:ph idx="1" type="body"/>
          </p:nvPr>
        </p:nvSpPr>
        <p:spPr>
          <a:xfrm>
            <a:off x="866215" y="1952625"/>
            <a:ext cx="6619244" cy="2562225"/>
          </a:xfrm>
          <a:prstGeom prst="rect">
            <a:avLst/>
          </a:prstGeom>
          <a:noFill/>
          <a:ln>
            <a:noFill/>
          </a:ln>
        </p:spPr>
        <p:txBody>
          <a:bodyPr anchorCtr="0" anchor="t" bIns="34275" lIns="68575" spcFirstLastPara="1" rIns="68575" wrap="square" tIns="34275">
            <a:normAutofit/>
          </a:bodyPr>
          <a:lstStyle/>
          <a:p>
            <a:pPr indent="-190500" lvl="0" marL="254000" rtl="0" algn="just">
              <a:lnSpc>
                <a:spcPct val="100000"/>
              </a:lnSpc>
              <a:spcBef>
                <a:spcPts val="0"/>
              </a:spcBef>
              <a:spcAft>
                <a:spcPts val="0"/>
              </a:spcAft>
              <a:buSzPts val="1100"/>
              <a:buNone/>
            </a:pPr>
            <a:r>
              <a:rPr lang="en" sz="1700">
                <a:solidFill>
                  <a:schemeClr val="dk1"/>
                </a:solidFill>
              </a:rPr>
              <a:t>The project employs advanced language and video generation techniques to produce concise animal descriptions and corresponding visual representations. By utilizing a Language Model (LLM) and Text-to-Video-Zero-Shot technology, we create informative videos combining narration and dynamic visuals. This approach enhances accessibility and engagement, showcasing the potential of AI-driven multimedia content creation.</a:t>
            </a:r>
            <a:endParaRPr sz="1700">
              <a:solidFill>
                <a:schemeClr val="dk1"/>
              </a:solidFill>
            </a:endParaRPr>
          </a:p>
        </p:txBody>
      </p:sp>
      <p:sp>
        <p:nvSpPr>
          <p:cNvPr id="360" name="Google Shape;360;p40"/>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21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lt2"/>
              </a:buClr>
              <a:buSzPts val="2700"/>
              <a:buFont typeface="Times New Roman"/>
              <a:buNone/>
            </a:pPr>
            <a:r>
              <a:rPr lang="en">
                <a:latin typeface="Times New Roman"/>
                <a:ea typeface="Times New Roman"/>
                <a:cs typeface="Times New Roman"/>
                <a:sym typeface="Times New Roman"/>
              </a:rPr>
              <a:t>Future Work</a:t>
            </a:r>
            <a:endParaRPr/>
          </a:p>
        </p:txBody>
      </p:sp>
      <p:sp>
        <p:nvSpPr>
          <p:cNvPr id="366" name="Google Shape;366;p41"/>
          <p:cNvSpPr txBox="1"/>
          <p:nvPr>
            <p:ph idx="1" type="body"/>
          </p:nvPr>
        </p:nvSpPr>
        <p:spPr>
          <a:xfrm>
            <a:off x="866215" y="1952625"/>
            <a:ext cx="6619244" cy="2562225"/>
          </a:xfrm>
          <a:prstGeom prst="rect">
            <a:avLst/>
          </a:prstGeom>
          <a:noFill/>
          <a:ln>
            <a:noFill/>
          </a:ln>
        </p:spPr>
        <p:txBody>
          <a:bodyPr anchorCtr="0" anchor="t" bIns="34275" lIns="68575" spcFirstLastPara="1" rIns="68575" wrap="square" tIns="34275">
            <a:normAutofit/>
          </a:bodyPr>
          <a:lstStyle/>
          <a:p>
            <a:pPr indent="-190500" lvl="0" marL="254000" rtl="0" algn="l">
              <a:lnSpc>
                <a:spcPct val="100000"/>
              </a:lnSpc>
              <a:spcBef>
                <a:spcPts val="0"/>
              </a:spcBef>
              <a:spcAft>
                <a:spcPts val="0"/>
              </a:spcAft>
              <a:buSzPts val="1100"/>
              <a:buNone/>
            </a:pPr>
            <a:r>
              <a:rPr lang="en" sz="1700">
                <a:solidFill>
                  <a:schemeClr val="dk1"/>
                </a:solidFill>
              </a:rPr>
              <a:t>The future will include the following features :</a:t>
            </a:r>
            <a:endParaRPr sz="17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700">
                <a:solidFill>
                  <a:schemeClr val="dk1"/>
                </a:solidFill>
              </a:rPr>
              <a:t>Expanding to domain </a:t>
            </a:r>
            <a:endParaRPr sz="17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700">
                <a:solidFill>
                  <a:schemeClr val="dk1"/>
                </a:solidFill>
              </a:rPr>
              <a:t>Generating longer and optimised videos</a:t>
            </a:r>
            <a:endParaRPr sz="17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700">
                <a:solidFill>
                  <a:schemeClr val="dk1"/>
                </a:solidFill>
              </a:rPr>
              <a:t>Reduction of noise in the video </a:t>
            </a:r>
            <a:endParaRPr sz="17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700">
                <a:solidFill>
                  <a:schemeClr val="dk1"/>
                </a:solidFill>
              </a:rPr>
              <a:t>Integration</a:t>
            </a:r>
            <a:r>
              <a:rPr lang="en" sz="1700">
                <a:solidFill>
                  <a:schemeClr val="dk1"/>
                </a:solidFill>
              </a:rPr>
              <a:t> with quiz app </a:t>
            </a:r>
            <a:endParaRPr sz="1700">
              <a:solidFill>
                <a:schemeClr val="dk1"/>
              </a:solidFill>
            </a:endParaRPr>
          </a:p>
        </p:txBody>
      </p:sp>
      <p:sp>
        <p:nvSpPr>
          <p:cNvPr id="367" name="Google Shape;367;p41"/>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21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2"/>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lt2"/>
              </a:buClr>
              <a:buSzPts val="2700"/>
              <a:buFont typeface="Times New Roman"/>
              <a:buNone/>
            </a:pPr>
            <a:r>
              <a:rPr lang="en">
                <a:latin typeface="Times New Roman"/>
                <a:ea typeface="Times New Roman"/>
                <a:cs typeface="Times New Roman"/>
                <a:sym typeface="Times New Roman"/>
              </a:rPr>
              <a:t>References</a:t>
            </a:r>
            <a:endParaRPr/>
          </a:p>
        </p:txBody>
      </p:sp>
      <p:sp>
        <p:nvSpPr>
          <p:cNvPr id="373" name="Google Shape;373;p42"/>
          <p:cNvSpPr txBox="1"/>
          <p:nvPr>
            <p:ph idx="1" type="body"/>
          </p:nvPr>
        </p:nvSpPr>
        <p:spPr>
          <a:xfrm>
            <a:off x="353300" y="2084700"/>
            <a:ext cx="8334000" cy="2562300"/>
          </a:xfrm>
          <a:prstGeom prst="rect">
            <a:avLst/>
          </a:prstGeom>
          <a:noFill/>
          <a:ln>
            <a:noFill/>
          </a:ln>
        </p:spPr>
        <p:txBody>
          <a:bodyPr anchorCtr="0" anchor="t" bIns="34275" lIns="68575" spcFirstLastPara="1" rIns="68575" wrap="square" tIns="34275">
            <a:normAutofit/>
          </a:bodyPr>
          <a:lstStyle/>
          <a:p>
            <a:pPr indent="-311150" lvl="0" marL="457200" rtl="0" algn="l">
              <a:lnSpc>
                <a:spcPct val="100000"/>
              </a:lnSpc>
              <a:spcBef>
                <a:spcPts val="0"/>
              </a:spcBef>
              <a:spcAft>
                <a:spcPts val="0"/>
              </a:spcAft>
              <a:buClr>
                <a:schemeClr val="dk1"/>
              </a:buClr>
              <a:buSzPts val="1300"/>
              <a:buChar char="►"/>
            </a:pPr>
            <a:r>
              <a:rPr lang="en" sz="1300">
                <a:solidFill>
                  <a:schemeClr val="dk1"/>
                </a:solidFill>
              </a:rPr>
              <a:t>Khachatryan, L., Movsisyan, A., Tadevosyan, V., Henschel, R., Wang, Z., Navasardyan, S., &amp; Shi, H. (2023). Text2video-zero: Text-to-image diffusion models are zero-shot video generators. In Proceedings of the IEEE/CVF International Conference on Computer Vision (pp. 15954-15964).</a:t>
            </a:r>
            <a:endParaRPr sz="1300">
              <a:solidFill>
                <a:schemeClr val="dk1"/>
              </a:solidFill>
            </a:endParaRPr>
          </a:p>
          <a:p>
            <a:pPr indent="-311150" lvl="0" marL="457200" rtl="0" algn="l">
              <a:lnSpc>
                <a:spcPct val="100000"/>
              </a:lnSpc>
              <a:spcBef>
                <a:spcPts val="0"/>
              </a:spcBef>
              <a:spcAft>
                <a:spcPts val="0"/>
              </a:spcAft>
              <a:buClr>
                <a:srgbClr val="6D9EEB"/>
              </a:buClr>
              <a:buSzPts val="1300"/>
              <a:buChar char="►"/>
            </a:pPr>
            <a:r>
              <a:rPr lang="en" sz="1300" u="sng">
                <a:solidFill>
                  <a:srgbClr val="6D9EEB"/>
                </a:solidFill>
                <a:hlinkClick r:id="rId3">
                  <a:extLst>
                    <a:ext uri="{A12FA001-AC4F-418D-AE19-62706E023703}">
                      <ahyp:hlinkClr val="tx"/>
                    </a:ext>
                  </a:extLst>
                </a:hlinkClick>
              </a:rPr>
              <a:t>https://freedium.cfd/https://towardsdatascience.com/state-of-video-generation-76595bf75f46</a:t>
            </a:r>
            <a:r>
              <a:rPr lang="en" sz="1300">
                <a:solidFill>
                  <a:srgbClr val="6D9EEB"/>
                </a:solidFill>
              </a:rPr>
              <a:t> </a:t>
            </a:r>
            <a:endParaRPr sz="1300">
              <a:solidFill>
                <a:srgbClr val="6D9EEB"/>
              </a:solidFill>
            </a:endParaRPr>
          </a:p>
          <a:p>
            <a:pPr indent="-311150" lvl="0" marL="457200" rtl="0" algn="l">
              <a:lnSpc>
                <a:spcPct val="100000"/>
              </a:lnSpc>
              <a:spcBef>
                <a:spcPts val="0"/>
              </a:spcBef>
              <a:spcAft>
                <a:spcPts val="0"/>
              </a:spcAft>
              <a:buClr>
                <a:schemeClr val="dk1"/>
              </a:buClr>
              <a:buSzPts val="1300"/>
              <a:buChar char="►"/>
            </a:pPr>
            <a:r>
              <a:rPr lang="en" sz="1300">
                <a:solidFill>
                  <a:schemeClr val="dk1"/>
                </a:solidFill>
              </a:rPr>
              <a:t>Aldawsari</a:t>
            </a:r>
            <a:r>
              <a:rPr lang="en" sz="1300">
                <a:solidFill>
                  <a:schemeClr val="dk1"/>
                </a:solidFill>
              </a:rPr>
              <a:t>, N., Sowmya, A., Marcus, N., &amp; Mohammadi, G. (2022). Video generative adversarial networks: a review. ACM Computing Surveys (CSUR), 55(2), 1-25.</a:t>
            </a:r>
            <a:endParaRPr sz="1300">
              <a:solidFill>
                <a:schemeClr val="dk1"/>
              </a:solidFill>
            </a:endParaRPr>
          </a:p>
          <a:p>
            <a:pPr indent="-311150" lvl="0" marL="457200" rtl="0" algn="l">
              <a:lnSpc>
                <a:spcPct val="115000"/>
              </a:lnSpc>
              <a:spcBef>
                <a:spcPts val="0"/>
              </a:spcBef>
              <a:spcAft>
                <a:spcPts val="0"/>
              </a:spcAft>
              <a:buClr>
                <a:srgbClr val="6D9EEB"/>
              </a:buClr>
              <a:buSzPts val="1300"/>
              <a:buChar char="►"/>
            </a:pPr>
            <a:r>
              <a:rPr lang="en" sz="1300" u="sng">
                <a:solidFill>
                  <a:srgbClr val="6D9EEB"/>
                </a:solidFill>
                <a:latin typeface="Arial"/>
                <a:ea typeface="Arial"/>
                <a:cs typeface="Arial"/>
                <a:sym typeface="Arial"/>
                <a:hlinkClick r:id="rId4">
                  <a:extLst>
                    <a:ext uri="{A12FA001-AC4F-418D-AE19-62706E023703}">
                      <ahyp:hlinkClr val="tx"/>
                    </a:ext>
                  </a:extLst>
                </a:hlinkClick>
              </a:rPr>
              <a:t>https://colab.research.google.com/github/tensorflow/docs/blob/master/site/en/tutorials/generative/dcgan.ipynb</a:t>
            </a:r>
            <a:r>
              <a:rPr lang="en" sz="1300">
                <a:solidFill>
                  <a:srgbClr val="6D9EEB"/>
                </a:solidFill>
                <a:latin typeface="Arial"/>
                <a:ea typeface="Arial"/>
                <a:cs typeface="Arial"/>
                <a:sym typeface="Arial"/>
              </a:rPr>
              <a:t> </a:t>
            </a:r>
            <a:endParaRPr sz="1300">
              <a:solidFill>
                <a:srgbClr val="6D9EEB"/>
              </a:solidFill>
              <a:latin typeface="Arial"/>
              <a:ea typeface="Arial"/>
              <a:cs typeface="Arial"/>
              <a:sym typeface="Arial"/>
            </a:endParaRPr>
          </a:p>
          <a:p>
            <a:pPr indent="-311150" lvl="0" marL="457200" rtl="0" algn="l">
              <a:lnSpc>
                <a:spcPct val="115000"/>
              </a:lnSpc>
              <a:spcBef>
                <a:spcPts val="0"/>
              </a:spcBef>
              <a:spcAft>
                <a:spcPts val="0"/>
              </a:spcAft>
              <a:buClr>
                <a:srgbClr val="6D9EEB"/>
              </a:buClr>
              <a:buSzPts val="1300"/>
              <a:buChar char="►"/>
            </a:pPr>
            <a:r>
              <a:rPr lang="en" sz="1300" u="sng">
                <a:solidFill>
                  <a:srgbClr val="6D9EEB"/>
                </a:solidFill>
                <a:latin typeface="Arial"/>
                <a:ea typeface="Arial"/>
                <a:cs typeface="Arial"/>
                <a:sym typeface="Arial"/>
                <a:hlinkClick r:id="rId5">
                  <a:extLst>
                    <a:ext uri="{A12FA001-AC4F-418D-AE19-62706E023703}">
                      <ahyp:hlinkClr val="tx"/>
                    </a:ext>
                  </a:extLst>
                </a:hlinkClick>
              </a:rPr>
              <a:t>https://www.simplilearn.com/generative-adversarial-networks-applications-article</a:t>
            </a:r>
            <a:r>
              <a:rPr lang="en" sz="1300">
                <a:solidFill>
                  <a:srgbClr val="6D9EEB"/>
                </a:solidFill>
                <a:latin typeface="Arial"/>
                <a:ea typeface="Arial"/>
                <a:cs typeface="Arial"/>
                <a:sym typeface="Arial"/>
              </a:rPr>
              <a:t> </a:t>
            </a:r>
            <a:r>
              <a:rPr lang="en" sz="1300" u="sng">
                <a:solidFill>
                  <a:srgbClr val="6D9EEB"/>
                </a:solidFill>
                <a:latin typeface="Arial"/>
                <a:ea typeface="Arial"/>
                <a:cs typeface="Arial"/>
                <a:sym typeface="Arial"/>
                <a:hlinkClick r:id="rId6">
                  <a:extLst>
                    <a:ext uri="{A12FA001-AC4F-418D-AE19-62706E023703}">
                      <ahyp:hlinkClr val="tx"/>
                    </a:ext>
                  </a:extLst>
                </a:hlinkClick>
              </a:rPr>
              <a:t>https://freedium.cfd/https://medium.com/age-of-awareness/how-to-create-text-to-video-using-ai-a85f84d21252</a:t>
            </a:r>
            <a:r>
              <a:rPr lang="en" sz="1300">
                <a:solidFill>
                  <a:srgbClr val="6D9EEB"/>
                </a:solidFill>
                <a:latin typeface="Arial"/>
                <a:ea typeface="Arial"/>
                <a:cs typeface="Arial"/>
                <a:sym typeface="Arial"/>
              </a:rPr>
              <a:t> </a:t>
            </a:r>
            <a:endParaRPr sz="1200"/>
          </a:p>
        </p:txBody>
      </p:sp>
      <p:sp>
        <p:nvSpPr>
          <p:cNvPr id="374" name="Google Shape;374;p42"/>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21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2"/>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lt2"/>
              </a:buClr>
              <a:buSzPts val="2700"/>
              <a:buFont typeface="Times New Roman"/>
              <a:buNone/>
            </a:pPr>
            <a:r>
              <a:rPr lang="en">
                <a:latin typeface="Times New Roman"/>
                <a:ea typeface="Times New Roman"/>
                <a:cs typeface="Times New Roman"/>
                <a:sym typeface="Times New Roman"/>
              </a:rPr>
              <a:t>Agenda</a:t>
            </a:r>
            <a:endParaRPr/>
          </a:p>
        </p:txBody>
      </p:sp>
      <p:sp>
        <p:nvSpPr>
          <p:cNvPr id="304" name="Google Shape;304;p32"/>
          <p:cNvSpPr txBox="1"/>
          <p:nvPr>
            <p:ph idx="1" type="body"/>
          </p:nvPr>
        </p:nvSpPr>
        <p:spPr>
          <a:xfrm>
            <a:off x="586099" y="1662850"/>
            <a:ext cx="6619244" cy="2562225"/>
          </a:xfrm>
          <a:prstGeom prst="rect">
            <a:avLst/>
          </a:prstGeom>
          <a:noFill/>
          <a:ln>
            <a:noFill/>
          </a:ln>
        </p:spPr>
        <p:txBody>
          <a:bodyPr anchorCtr="0" anchor="t" bIns="34275" lIns="68575" spcFirstLastPara="1" rIns="68575" wrap="square" tIns="34275">
            <a:noAutofit/>
          </a:bodyPr>
          <a:lstStyle/>
          <a:p>
            <a:pPr indent="-254000" lvl="0" marL="254000" rtl="0" algn="l">
              <a:lnSpc>
                <a:spcPct val="100000"/>
              </a:lnSpc>
              <a:spcBef>
                <a:spcPts val="0"/>
              </a:spcBef>
              <a:spcAft>
                <a:spcPts val="0"/>
              </a:spcAft>
              <a:buClr>
                <a:schemeClr val="dk1"/>
              </a:buClr>
              <a:buSzPts val="1400"/>
              <a:buChar char="►"/>
            </a:pPr>
            <a:r>
              <a:rPr lang="en" sz="1800">
                <a:solidFill>
                  <a:schemeClr val="dk1"/>
                </a:solidFill>
                <a:latin typeface="Times New Roman"/>
                <a:ea typeface="Times New Roman"/>
                <a:cs typeface="Times New Roman"/>
                <a:sym typeface="Times New Roman"/>
              </a:rPr>
              <a:t>Introduction</a:t>
            </a:r>
            <a:endParaRPr>
              <a:solidFill>
                <a:schemeClr val="dk1"/>
              </a:solidFill>
            </a:endParaRPr>
          </a:p>
          <a:p>
            <a:pPr indent="-254000" lvl="0" marL="254000" rtl="0" algn="l">
              <a:lnSpc>
                <a:spcPct val="100000"/>
              </a:lnSpc>
              <a:spcBef>
                <a:spcPts val="800"/>
              </a:spcBef>
              <a:spcAft>
                <a:spcPts val="0"/>
              </a:spcAft>
              <a:buClr>
                <a:schemeClr val="dk1"/>
              </a:buClr>
              <a:buSzPts val="1400"/>
              <a:buChar char="►"/>
            </a:pPr>
            <a:r>
              <a:rPr lang="en" sz="1800">
                <a:solidFill>
                  <a:schemeClr val="dk1"/>
                </a:solidFill>
                <a:latin typeface="Times New Roman"/>
                <a:ea typeface="Times New Roman"/>
                <a:cs typeface="Times New Roman"/>
                <a:sym typeface="Times New Roman"/>
              </a:rPr>
              <a:t>Literature Review</a:t>
            </a:r>
            <a:endParaRPr>
              <a:solidFill>
                <a:schemeClr val="dk1"/>
              </a:solidFill>
            </a:endParaRPr>
          </a:p>
          <a:p>
            <a:pPr indent="-254000" lvl="0" marL="254000" rtl="0" algn="l">
              <a:lnSpc>
                <a:spcPct val="100000"/>
              </a:lnSpc>
              <a:spcBef>
                <a:spcPts val="800"/>
              </a:spcBef>
              <a:spcAft>
                <a:spcPts val="0"/>
              </a:spcAft>
              <a:buClr>
                <a:schemeClr val="dk1"/>
              </a:buClr>
              <a:buSzPts val="1400"/>
              <a:buChar char="►"/>
            </a:pPr>
            <a:r>
              <a:rPr lang="en" sz="1800">
                <a:solidFill>
                  <a:schemeClr val="dk1"/>
                </a:solidFill>
                <a:latin typeface="Times New Roman"/>
                <a:ea typeface="Times New Roman"/>
                <a:cs typeface="Times New Roman"/>
                <a:sym typeface="Times New Roman"/>
              </a:rPr>
              <a:t>Research Gap Analysis</a:t>
            </a:r>
            <a:endParaRPr>
              <a:solidFill>
                <a:schemeClr val="dk1"/>
              </a:solidFill>
              <a:latin typeface="Times New Roman"/>
              <a:ea typeface="Times New Roman"/>
              <a:cs typeface="Times New Roman"/>
              <a:sym typeface="Times New Roman"/>
            </a:endParaRPr>
          </a:p>
          <a:p>
            <a:pPr indent="-254000" lvl="0" marL="254000" rtl="0" algn="l">
              <a:lnSpc>
                <a:spcPct val="100000"/>
              </a:lnSpc>
              <a:spcBef>
                <a:spcPts val="800"/>
              </a:spcBef>
              <a:spcAft>
                <a:spcPts val="0"/>
              </a:spcAft>
              <a:buClr>
                <a:schemeClr val="dk1"/>
              </a:buClr>
              <a:buSzPts val="1400"/>
              <a:buChar char="►"/>
            </a:pPr>
            <a:r>
              <a:rPr lang="en" sz="1800">
                <a:solidFill>
                  <a:schemeClr val="dk1"/>
                </a:solidFill>
                <a:latin typeface="Times New Roman"/>
                <a:ea typeface="Times New Roman"/>
                <a:cs typeface="Times New Roman"/>
                <a:sym typeface="Times New Roman"/>
              </a:rPr>
              <a:t>Social Impact</a:t>
            </a:r>
            <a:endParaRPr>
              <a:solidFill>
                <a:schemeClr val="dk1"/>
              </a:solidFill>
            </a:endParaRPr>
          </a:p>
          <a:p>
            <a:pPr indent="-254000" lvl="0" marL="254000" rtl="0" algn="l">
              <a:lnSpc>
                <a:spcPct val="100000"/>
              </a:lnSpc>
              <a:spcBef>
                <a:spcPts val="800"/>
              </a:spcBef>
              <a:spcAft>
                <a:spcPts val="0"/>
              </a:spcAft>
              <a:buClr>
                <a:schemeClr val="dk1"/>
              </a:buClr>
              <a:buSzPts val="1400"/>
              <a:buChar char="►"/>
            </a:pPr>
            <a:r>
              <a:rPr lang="en" sz="1800">
                <a:solidFill>
                  <a:schemeClr val="dk1"/>
                </a:solidFill>
                <a:latin typeface="Times New Roman"/>
                <a:ea typeface="Times New Roman"/>
                <a:cs typeface="Times New Roman"/>
                <a:sym typeface="Times New Roman"/>
              </a:rPr>
              <a:t>Implementation (if any)</a:t>
            </a:r>
            <a:endParaRPr>
              <a:solidFill>
                <a:schemeClr val="dk1"/>
              </a:solidFill>
            </a:endParaRPr>
          </a:p>
          <a:p>
            <a:pPr indent="-254000" lvl="0" marL="254000" rtl="0" algn="l">
              <a:lnSpc>
                <a:spcPct val="100000"/>
              </a:lnSpc>
              <a:spcBef>
                <a:spcPts val="800"/>
              </a:spcBef>
              <a:spcAft>
                <a:spcPts val="0"/>
              </a:spcAft>
              <a:buClr>
                <a:schemeClr val="dk1"/>
              </a:buClr>
              <a:buSzPts val="1400"/>
              <a:buChar char="►"/>
            </a:pPr>
            <a:r>
              <a:rPr lang="en" sz="1800">
                <a:solidFill>
                  <a:schemeClr val="dk1"/>
                </a:solidFill>
                <a:latin typeface="Times New Roman"/>
                <a:ea typeface="Times New Roman"/>
                <a:cs typeface="Times New Roman"/>
                <a:sym typeface="Times New Roman"/>
              </a:rPr>
              <a:t>Results and Performance Analysis (if any)</a:t>
            </a:r>
            <a:endParaRPr sz="1800">
              <a:solidFill>
                <a:schemeClr val="dk1"/>
              </a:solidFill>
              <a:latin typeface="Times New Roman"/>
              <a:ea typeface="Times New Roman"/>
              <a:cs typeface="Times New Roman"/>
              <a:sym typeface="Times New Roman"/>
            </a:endParaRPr>
          </a:p>
          <a:p>
            <a:pPr indent="-254000" lvl="0" marL="254000" rtl="0" algn="l">
              <a:lnSpc>
                <a:spcPct val="100000"/>
              </a:lnSpc>
              <a:spcBef>
                <a:spcPts val="800"/>
              </a:spcBef>
              <a:spcAft>
                <a:spcPts val="0"/>
              </a:spcAft>
              <a:buClr>
                <a:schemeClr val="dk1"/>
              </a:buClr>
              <a:buSzPts val="1400"/>
              <a:buChar char="►"/>
            </a:pPr>
            <a:r>
              <a:rPr lang="en" sz="1800">
                <a:solidFill>
                  <a:schemeClr val="dk1"/>
                </a:solidFill>
                <a:latin typeface="Times New Roman"/>
                <a:ea typeface="Times New Roman"/>
                <a:cs typeface="Times New Roman"/>
                <a:sym typeface="Times New Roman"/>
              </a:rPr>
              <a:t>Conclusion</a:t>
            </a:r>
            <a:endParaRPr>
              <a:solidFill>
                <a:schemeClr val="dk1"/>
              </a:solidFill>
            </a:endParaRPr>
          </a:p>
          <a:p>
            <a:pPr indent="-254000" lvl="0" marL="254000" rtl="0" algn="l">
              <a:lnSpc>
                <a:spcPct val="100000"/>
              </a:lnSpc>
              <a:spcBef>
                <a:spcPts val="800"/>
              </a:spcBef>
              <a:spcAft>
                <a:spcPts val="0"/>
              </a:spcAft>
              <a:buClr>
                <a:schemeClr val="dk1"/>
              </a:buClr>
              <a:buSzPts val="1400"/>
              <a:buChar char="►"/>
            </a:pPr>
            <a:r>
              <a:rPr lang="en" sz="1800">
                <a:solidFill>
                  <a:schemeClr val="dk1"/>
                </a:solidFill>
                <a:latin typeface="Times New Roman"/>
                <a:ea typeface="Times New Roman"/>
                <a:cs typeface="Times New Roman"/>
                <a:sym typeface="Times New Roman"/>
              </a:rPr>
              <a:t>Future Work</a:t>
            </a:r>
            <a:endParaRPr sz="1800">
              <a:solidFill>
                <a:schemeClr val="dk1"/>
              </a:solidFill>
              <a:latin typeface="Times New Roman"/>
              <a:ea typeface="Times New Roman"/>
              <a:cs typeface="Times New Roman"/>
              <a:sym typeface="Times New Roman"/>
            </a:endParaRPr>
          </a:p>
          <a:p>
            <a:pPr indent="-254000" lvl="0" marL="254000" rtl="0" algn="l">
              <a:lnSpc>
                <a:spcPct val="100000"/>
              </a:lnSpc>
              <a:spcBef>
                <a:spcPts val="800"/>
              </a:spcBef>
              <a:spcAft>
                <a:spcPts val="0"/>
              </a:spcAft>
              <a:buClr>
                <a:schemeClr val="dk1"/>
              </a:buClr>
              <a:buSzPts val="1400"/>
              <a:buChar char="►"/>
            </a:pPr>
            <a:r>
              <a:rPr lang="en" sz="1800">
                <a:solidFill>
                  <a:schemeClr val="dk1"/>
                </a:solidFill>
                <a:latin typeface="Times New Roman"/>
                <a:ea typeface="Times New Roman"/>
                <a:cs typeface="Times New Roman"/>
                <a:sym typeface="Times New Roman"/>
              </a:rPr>
              <a:t>References</a:t>
            </a:r>
            <a:endParaRPr>
              <a:solidFill>
                <a:schemeClr val="dk1"/>
              </a:solidFill>
            </a:endParaRPr>
          </a:p>
          <a:p>
            <a:pPr indent="-152400" lvl="0" marL="254000" rtl="0" algn="l">
              <a:lnSpc>
                <a:spcPct val="100000"/>
              </a:lnSpc>
              <a:spcBef>
                <a:spcPts val="800"/>
              </a:spcBef>
              <a:spcAft>
                <a:spcPts val="0"/>
              </a:spcAft>
              <a:buSzPts val="1700"/>
              <a:buNone/>
            </a:pPr>
            <a:r>
              <a:t/>
            </a:r>
            <a:endParaRPr sz="2100">
              <a:solidFill>
                <a:schemeClr val="dk1"/>
              </a:solidFill>
              <a:latin typeface="Times New Roman"/>
              <a:ea typeface="Times New Roman"/>
              <a:cs typeface="Times New Roman"/>
              <a:sym typeface="Times New Roman"/>
            </a:endParaRPr>
          </a:p>
        </p:txBody>
      </p:sp>
      <p:sp>
        <p:nvSpPr>
          <p:cNvPr id="305" name="Google Shape;305;p32"/>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21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3"/>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lt2"/>
              </a:buClr>
              <a:buSzPts val="2700"/>
              <a:buFont typeface="Times New Roman"/>
              <a:buNone/>
            </a:pPr>
            <a:r>
              <a:rPr lang="en">
                <a:latin typeface="Times New Roman"/>
                <a:ea typeface="Times New Roman"/>
                <a:cs typeface="Times New Roman"/>
                <a:sym typeface="Times New Roman"/>
              </a:rPr>
              <a:t>Introduction</a:t>
            </a:r>
            <a:endParaRPr/>
          </a:p>
        </p:txBody>
      </p:sp>
      <p:sp>
        <p:nvSpPr>
          <p:cNvPr id="311" name="Google Shape;311;p33"/>
          <p:cNvSpPr txBox="1"/>
          <p:nvPr>
            <p:ph idx="1" type="body"/>
          </p:nvPr>
        </p:nvSpPr>
        <p:spPr>
          <a:xfrm>
            <a:off x="448850" y="1952625"/>
            <a:ext cx="8248800" cy="2562300"/>
          </a:xfrm>
          <a:prstGeom prst="rect">
            <a:avLst/>
          </a:prstGeom>
          <a:noFill/>
          <a:ln>
            <a:noFill/>
          </a:ln>
        </p:spPr>
        <p:txBody>
          <a:bodyPr anchorCtr="0" anchor="t" bIns="34275" lIns="68575" spcFirstLastPara="1" rIns="68575" wrap="square" tIns="34275">
            <a:normAutofit/>
          </a:bodyPr>
          <a:lstStyle/>
          <a:p>
            <a:pPr indent="-190500" lvl="0" marL="254000" rtl="0" algn="just">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Learning has always been a vital part of every individual's life. Sometimes it may so happen that we fall short of resources to learn and explore about certain topics or concepts . Stable Diffusion is a deep learning architecture that focuses on gradually transforming random noise into coherent data, such as images or videos, through a series of diffusion steps producing highly realistic data. We will be using this neural network to produce different educational content on animal kingdom to make the learning easier and engaging .</a:t>
            </a:r>
            <a:endParaRPr sz="1700">
              <a:solidFill>
                <a:schemeClr val="dk1"/>
              </a:solidFill>
              <a:highlight>
                <a:srgbClr val="FFFFFF"/>
              </a:highlight>
              <a:latin typeface="Times New Roman"/>
              <a:ea typeface="Times New Roman"/>
              <a:cs typeface="Times New Roman"/>
              <a:sym typeface="Times New Roman"/>
            </a:endParaRPr>
          </a:p>
          <a:p>
            <a:pPr indent="-190500" lvl="0" marL="254000" rtl="0" algn="just">
              <a:lnSpc>
                <a:spcPct val="100000"/>
              </a:lnSpc>
              <a:spcBef>
                <a:spcPts val="0"/>
              </a:spcBef>
              <a:spcAft>
                <a:spcPts val="0"/>
              </a:spcAft>
              <a:buSzPts val="1100"/>
              <a:buNone/>
            </a:pPr>
            <a:r>
              <a:t/>
            </a:r>
            <a:endParaRPr sz="1200">
              <a:solidFill>
                <a:schemeClr val="dk1"/>
              </a:solidFill>
            </a:endParaRPr>
          </a:p>
        </p:txBody>
      </p:sp>
      <p:sp>
        <p:nvSpPr>
          <p:cNvPr id="312" name="Google Shape;312;p3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21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4"/>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lt2"/>
              </a:buClr>
              <a:buSzPts val="2700"/>
              <a:buFont typeface="Times New Roman"/>
              <a:buNone/>
            </a:pP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Literature Review</a:t>
            </a:r>
            <a:br>
              <a:rPr lang="en">
                <a:latin typeface="Times New Roman"/>
                <a:ea typeface="Times New Roman"/>
                <a:cs typeface="Times New Roman"/>
                <a:sym typeface="Times New Roman"/>
              </a:rPr>
            </a:br>
            <a:endParaRPr/>
          </a:p>
        </p:txBody>
      </p:sp>
      <p:sp>
        <p:nvSpPr>
          <p:cNvPr id="318" name="Google Shape;318;p34"/>
          <p:cNvSpPr txBox="1"/>
          <p:nvPr>
            <p:ph idx="1" type="body"/>
          </p:nvPr>
        </p:nvSpPr>
        <p:spPr>
          <a:xfrm>
            <a:off x="866225" y="1848375"/>
            <a:ext cx="8043300" cy="2409000"/>
          </a:xfrm>
          <a:prstGeom prst="rect">
            <a:avLst/>
          </a:prstGeom>
          <a:noFill/>
          <a:ln>
            <a:noFill/>
          </a:ln>
        </p:spPr>
        <p:txBody>
          <a:bodyPr anchorCtr="0" anchor="t" bIns="34275" lIns="68575" spcFirstLastPara="1" rIns="68575" wrap="square" tIns="34275">
            <a:spAutoFit/>
          </a:bodyPr>
          <a:lstStyle/>
          <a:p>
            <a:pPr indent="-190500" lvl="0" marL="254000" rtl="0" algn="l">
              <a:spcBef>
                <a:spcPts val="0"/>
              </a:spcBef>
              <a:spcAft>
                <a:spcPts val="0"/>
              </a:spcAft>
              <a:buSzPts val="1100"/>
              <a:buNone/>
            </a:pPr>
            <a:r>
              <a:rPr b="1" lang="en">
                <a:latin typeface="Times New Roman"/>
                <a:ea typeface="Times New Roman"/>
                <a:cs typeface="Times New Roman"/>
                <a:sym typeface="Times New Roman"/>
              </a:rPr>
              <a:t>DCGANS: </a:t>
            </a:r>
            <a:endParaRPr b="1">
              <a:latin typeface="Times New Roman"/>
              <a:ea typeface="Times New Roman"/>
              <a:cs typeface="Times New Roman"/>
              <a:sym typeface="Times New Roman"/>
            </a:endParaRPr>
          </a:p>
          <a:p>
            <a:pPr indent="-190500" lvl="0" marL="254000" rtl="0" algn="l">
              <a:spcBef>
                <a:spcPts val="0"/>
              </a:spcBef>
              <a:spcAft>
                <a:spcPts val="0"/>
              </a:spcAft>
              <a:buSzPts val="1100"/>
              <a:buNone/>
            </a:pPr>
            <a:r>
              <a:rPr lang="en" sz="1200">
                <a:latin typeface="Times New Roman"/>
                <a:ea typeface="Times New Roman"/>
                <a:cs typeface="Times New Roman"/>
                <a:sym typeface="Times New Roman"/>
              </a:rPr>
              <a:t>A Deep Convolutional Generative Adversarial Network (DCGAN) is an advanced type of Generative Adversarial Network (GAN) that incorporates deep convolutional layers, making it particularly effective for generating high-quality images.</a:t>
            </a:r>
            <a:endParaRPr sz="1200">
              <a:latin typeface="Times New Roman"/>
              <a:ea typeface="Times New Roman"/>
              <a:cs typeface="Times New Roman"/>
              <a:sym typeface="Times New Roman"/>
            </a:endParaRPr>
          </a:p>
          <a:p>
            <a:pPr indent="-190500" lvl="0" marL="254000" rtl="0" algn="l">
              <a:spcBef>
                <a:spcPts val="0"/>
              </a:spcBef>
              <a:spcAft>
                <a:spcPts val="0"/>
              </a:spcAft>
              <a:buSzPts val="1100"/>
              <a:buNone/>
            </a:pPr>
            <a:r>
              <a:rPr b="1" lang="en">
                <a:latin typeface="Times New Roman"/>
                <a:ea typeface="Times New Roman"/>
                <a:cs typeface="Times New Roman"/>
                <a:sym typeface="Times New Roman"/>
              </a:rPr>
              <a:t>Video GAN: </a:t>
            </a:r>
            <a:endParaRPr b="1">
              <a:latin typeface="Times New Roman"/>
              <a:ea typeface="Times New Roman"/>
              <a:cs typeface="Times New Roman"/>
              <a:sym typeface="Times New Roman"/>
            </a:endParaRPr>
          </a:p>
          <a:p>
            <a:pPr indent="-190500" lvl="0" marL="254000" rtl="0" algn="l">
              <a:spcBef>
                <a:spcPts val="0"/>
              </a:spcBef>
              <a:spcAft>
                <a:spcPts val="0"/>
              </a:spcAft>
              <a:buSzPts val="1100"/>
              <a:buNone/>
            </a:pPr>
            <a:r>
              <a:rPr lang="en" sz="1200">
                <a:latin typeface="Times New Roman"/>
                <a:ea typeface="Times New Roman"/>
                <a:cs typeface="Times New Roman"/>
                <a:sym typeface="Times New Roman"/>
              </a:rPr>
              <a:t>Compared to image GANs, video GANs require different treatment because of the data complexity. A video consists of multiple images with the additional time dimension.</a:t>
            </a:r>
            <a:endParaRPr sz="1200">
              <a:latin typeface="Times New Roman"/>
              <a:ea typeface="Times New Roman"/>
              <a:cs typeface="Times New Roman"/>
              <a:sym typeface="Times New Roman"/>
            </a:endParaRPr>
          </a:p>
          <a:p>
            <a:pPr indent="-190500" lvl="0" marL="254000" rtl="0" algn="l">
              <a:spcBef>
                <a:spcPts val="0"/>
              </a:spcBef>
              <a:spcAft>
                <a:spcPts val="0"/>
              </a:spcAft>
              <a:buSzPts val="1100"/>
              <a:buNone/>
            </a:pPr>
            <a:r>
              <a:rPr b="1" lang="en">
                <a:latin typeface="Times New Roman"/>
                <a:ea typeface="Times New Roman"/>
                <a:cs typeface="Times New Roman"/>
                <a:sym typeface="Times New Roman"/>
              </a:rPr>
              <a:t>Text2Video zero shot:</a:t>
            </a:r>
            <a:endParaRPr b="1">
              <a:latin typeface="Times New Roman"/>
              <a:ea typeface="Times New Roman"/>
              <a:cs typeface="Times New Roman"/>
              <a:sym typeface="Times New Roman"/>
            </a:endParaRPr>
          </a:p>
          <a:p>
            <a:pPr indent="-190500" lvl="0" marL="254000" rtl="0" algn="l">
              <a:spcBef>
                <a:spcPts val="0"/>
              </a:spcBef>
              <a:spcAft>
                <a:spcPts val="0"/>
              </a:spcAft>
              <a:buSzPts val="1100"/>
              <a:buNone/>
            </a:pPr>
            <a:r>
              <a:rPr lang="en" sz="1200">
                <a:latin typeface="Times New Roman"/>
                <a:ea typeface="Times New Roman"/>
                <a:cs typeface="Times New Roman"/>
                <a:sym typeface="Times New Roman"/>
              </a:rPr>
              <a:t>Text2Video-Zero is a new method that allows creating videos from text descriptions without the need for training on large video datasets. This method uses existing models designed for generating images from text and adapts them for video creation.</a:t>
            </a:r>
            <a:endParaRPr sz="1200">
              <a:latin typeface="Times New Roman"/>
              <a:ea typeface="Times New Roman"/>
              <a:cs typeface="Times New Roman"/>
              <a:sym typeface="Times New Roman"/>
            </a:endParaRPr>
          </a:p>
          <a:p>
            <a:pPr indent="-190500" lvl="0" marL="254000" rtl="0" algn="l">
              <a:spcBef>
                <a:spcPts val="0"/>
              </a:spcBef>
              <a:spcAft>
                <a:spcPts val="0"/>
              </a:spcAft>
              <a:buSzPts val="1100"/>
              <a:buNone/>
            </a:pPr>
            <a:r>
              <a:rPr b="1" lang="en">
                <a:latin typeface="Times New Roman"/>
                <a:ea typeface="Times New Roman"/>
                <a:cs typeface="Times New Roman"/>
                <a:sym typeface="Times New Roman"/>
              </a:rPr>
              <a:t>Stable Diffusion model: </a:t>
            </a:r>
            <a:endParaRPr b="1">
              <a:latin typeface="Times New Roman"/>
              <a:ea typeface="Times New Roman"/>
              <a:cs typeface="Times New Roman"/>
              <a:sym typeface="Times New Roman"/>
            </a:endParaRPr>
          </a:p>
          <a:p>
            <a:pPr indent="-190500" lvl="0" marL="254000" rtl="0" algn="l">
              <a:spcBef>
                <a:spcPts val="0"/>
              </a:spcBef>
              <a:spcAft>
                <a:spcPts val="0"/>
              </a:spcAft>
              <a:buSzPts val="1100"/>
              <a:buNone/>
            </a:pPr>
            <a:r>
              <a:rPr lang="en" sz="1200">
                <a:latin typeface="Times New Roman"/>
                <a:ea typeface="Times New Roman"/>
                <a:cs typeface="Times New Roman"/>
                <a:sym typeface="Times New Roman"/>
              </a:rPr>
              <a:t>Stable diffusion model is a image generative from the text descriptions. It uses latent diffusion technique in which the model starts with a random noisy image and iteratively improves it to create a clear, high-quality image that matches the text.</a:t>
            </a:r>
            <a:endParaRPr sz="1200">
              <a:latin typeface="Times New Roman"/>
              <a:ea typeface="Times New Roman"/>
              <a:cs typeface="Times New Roman"/>
              <a:sym typeface="Times New Roman"/>
            </a:endParaRPr>
          </a:p>
        </p:txBody>
      </p:sp>
      <p:sp>
        <p:nvSpPr>
          <p:cNvPr id="319" name="Google Shape;319;p34"/>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21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5"/>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lt2"/>
              </a:buClr>
              <a:buSzPts val="2700"/>
              <a:buFont typeface="Times New Roman"/>
              <a:buNone/>
            </a:pP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Research Gap Analysis</a:t>
            </a:r>
            <a:br>
              <a:rPr lang="en">
                <a:latin typeface="Times New Roman"/>
                <a:ea typeface="Times New Roman"/>
                <a:cs typeface="Times New Roman"/>
                <a:sym typeface="Times New Roman"/>
              </a:rPr>
            </a:br>
            <a:endParaRPr/>
          </a:p>
        </p:txBody>
      </p:sp>
      <p:sp>
        <p:nvSpPr>
          <p:cNvPr id="325" name="Google Shape;325;p35"/>
          <p:cNvSpPr txBox="1"/>
          <p:nvPr>
            <p:ph idx="1" type="body"/>
          </p:nvPr>
        </p:nvSpPr>
        <p:spPr>
          <a:xfrm>
            <a:off x="866215" y="1952625"/>
            <a:ext cx="6619244" cy="2562225"/>
          </a:xfrm>
          <a:prstGeom prst="rect">
            <a:avLst/>
          </a:prstGeom>
          <a:noFill/>
          <a:ln>
            <a:noFill/>
          </a:ln>
        </p:spPr>
        <p:txBody>
          <a:bodyPr anchorCtr="0" anchor="t" bIns="34275" lIns="68575" spcFirstLastPara="1" rIns="68575" wrap="square" tIns="34275">
            <a:noAutofit/>
          </a:bodyPr>
          <a:lstStyle/>
          <a:p>
            <a:pPr indent="-190500" lvl="0" marL="25400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Limitations of current </a:t>
            </a:r>
            <a:r>
              <a:rPr lang="en" sz="1200">
                <a:solidFill>
                  <a:schemeClr val="dk1"/>
                </a:solidFill>
                <a:latin typeface="Times New Roman"/>
                <a:ea typeface="Times New Roman"/>
                <a:cs typeface="Times New Roman"/>
                <a:sym typeface="Times New Roman"/>
              </a:rPr>
              <a:t>approaches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190500" lvl="0" marL="25400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190500" lvl="0" marL="25400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1. They need a lot of training on large video datasets, which is costly and time-consuming.</a:t>
            </a:r>
            <a:endParaRPr sz="1200">
              <a:solidFill>
                <a:schemeClr val="dk1"/>
              </a:solidFill>
              <a:latin typeface="Times New Roman"/>
              <a:ea typeface="Times New Roman"/>
              <a:cs typeface="Times New Roman"/>
              <a:sym typeface="Times New Roman"/>
            </a:endParaRPr>
          </a:p>
          <a:p>
            <a:pPr indent="-190500" lvl="0" marL="25400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2. Keeping the video consistent across frames is difficult, often resulting in objects changing unexpectedly.</a:t>
            </a:r>
            <a:endParaRPr sz="1200">
              <a:solidFill>
                <a:schemeClr val="dk1"/>
              </a:solidFill>
              <a:latin typeface="Times New Roman"/>
              <a:ea typeface="Times New Roman"/>
              <a:cs typeface="Times New Roman"/>
              <a:sym typeface="Times New Roman"/>
            </a:endParaRPr>
          </a:p>
          <a:p>
            <a:pPr indent="-190500" lvl="0" marL="25400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3. The generation process can be complex and resource-intensive.</a:t>
            </a:r>
            <a:endParaRPr sz="1200">
              <a:solidFill>
                <a:schemeClr val="dk1"/>
              </a:solidFill>
              <a:latin typeface="Times New Roman"/>
              <a:ea typeface="Times New Roman"/>
              <a:cs typeface="Times New Roman"/>
              <a:sym typeface="Times New Roman"/>
            </a:endParaRPr>
          </a:p>
          <a:p>
            <a:pPr indent="-190500" lvl="0" marL="25400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4. These models often rely too much on specific reference videos, limiting their ability to create new content.</a:t>
            </a:r>
            <a:endParaRPr sz="1200">
              <a:solidFill>
                <a:schemeClr val="dk1"/>
              </a:solidFill>
              <a:latin typeface="Times New Roman"/>
              <a:ea typeface="Times New Roman"/>
              <a:cs typeface="Times New Roman"/>
              <a:sym typeface="Times New Roman"/>
            </a:endParaRPr>
          </a:p>
          <a:p>
            <a:pPr indent="-190500" lvl="0" marL="25400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5. Adapting image generation models to create videos isn't easy, leading to issues with maintaining coherence.</a:t>
            </a:r>
            <a:endParaRPr sz="1200">
              <a:solidFill>
                <a:schemeClr val="dk1"/>
              </a:solidFill>
              <a:latin typeface="Times New Roman"/>
              <a:ea typeface="Times New Roman"/>
              <a:cs typeface="Times New Roman"/>
              <a:sym typeface="Times New Roman"/>
            </a:endParaRPr>
          </a:p>
          <a:p>
            <a:pPr indent="-190500" lvl="0" marL="25400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6. Their application scope is limited due to these challenges.</a:t>
            </a:r>
            <a:endParaRPr sz="1200">
              <a:solidFill>
                <a:schemeClr val="dk1"/>
              </a:solidFill>
              <a:latin typeface="Times New Roman"/>
              <a:ea typeface="Times New Roman"/>
              <a:cs typeface="Times New Roman"/>
              <a:sym typeface="Times New Roman"/>
            </a:endParaRPr>
          </a:p>
          <a:p>
            <a:pPr indent="-190500" lvl="0" marL="254000" rtl="0" algn="l">
              <a:lnSpc>
                <a:spcPct val="100000"/>
              </a:lnSpc>
              <a:spcBef>
                <a:spcPts val="0"/>
              </a:spcBef>
              <a:spcAft>
                <a:spcPts val="0"/>
              </a:spcAft>
              <a:buSzPts val="1100"/>
              <a:buNone/>
            </a:pPr>
            <a:r>
              <a:t/>
            </a:r>
            <a:endParaRPr sz="1200">
              <a:solidFill>
                <a:schemeClr val="dk1"/>
              </a:solidFill>
              <a:latin typeface="Times New Roman"/>
              <a:ea typeface="Times New Roman"/>
              <a:cs typeface="Times New Roman"/>
              <a:sym typeface="Times New Roman"/>
            </a:endParaRPr>
          </a:p>
        </p:txBody>
      </p:sp>
      <p:sp>
        <p:nvSpPr>
          <p:cNvPr id="326" name="Google Shape;326;p3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21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6"/>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lt2"/>
              </a:buClr>
              <a:buSzPts val="2700"/>
              <a:buFont typeface="Times New Roman"/>
              <a:buNone/>
            </a:pPr>
            <a:r>
              <a:rPr lang="en">
                <a:latin typeface="Times New Roman"/>
                <a:ea typeface="Times New Roman"/>
                <a:cs typeface="Times New Roman"/>
                <a:sym typeface="Times New Roman"/>
              </a:rPr>
              <a:t>Social Impact</a:t>
            </a:r>
            <a:endParaRPr/>
          </a:p>
        </p:txBody>
      </p:sp>
      <p:sp>
        <p:nvSpPr>
          <p:cNvPr id="332" name="Google Shape;332;p36"/>
          <p:cNvSpPr txBox="1"/>
          <p:nvPr>
            <p:ph idx="1" type="body"/>
          </p:nvPr>
        </p:nvSpPr>
        <p:spPr>
          <a:xfrm>
            <a:off x="866215" y="1952625"/>
            <a:ext cx="6619244" cy="2562225"/>
          </a:xfrm>
          <a:prstGeom prst="rect">
            <a:avLst/>
          </a:prstGeom>
          <a:noFill/>
          <a:ln>
            <a:noFill/>
          </a:ln>
        </p:spPr>
        <p:txBody>
          <a:bodyPr anchorCtr="0" anchor="t" bIns="34275" lIns="68575" spcFirstLastPara="1" rIns="68575" wrap="square" tIns="34275">
            <a:normAutofit/>
          </a:bodyPr>
          <a:lstStyle/>
          <a:p>
            <a:pPr indent="-190500" lvl="0" marL="254000" rtl="0" algn="just">
              <a:lnSpc>
                <a:spcPct val="100000"/>
              </a:lnSpc>
              <a:spcBef>
                <a:spcPts val="0"/>
              </a:spcBef>
              <a:spcAft>
                <a:spcPts val="0"/>
              </a:spcAft>
              <a:buSzPts val="1100"/>
              <a:buNone/>
            </a:pPr>
            <a:r>
              <a:rPr lang="en" sz="1800">
                <a:solidFill>
                  <a:schemeClr val="dk1"/>
                </a:solidFill>
                <a:latin typeface="Times New Roman"/>
                <a:ea typeface="Times New Roman"/>
                <a:cs typeface="Times New Roman"/>
                <a:sym typeface="Times New Roman"/>
              </a:rPr>
              <a:t>    It makes learning more engaging and accessible by turning text-based information into dynamic visual content. This can help students better understand complex concepts, especially in subjects like science and history. Additionally, it can support personalized learning experiences, cater to different learning styles, and provide educational content in multiple languages.</a:t>
            </a:r>
            <a:endParaRPr sz="1800">
              <a:solidFill>
                <a:schemeClr val="dk1"/>
              </a:solidFill>
              <a:latin typeface="Times New Roman"/>
              <a:ea typeface="Times New Roman"/>
              <a:cs typeface="Times New Roman"/>
              <a:sym typeface="Times New Roman"/>
            </a:endParaRPr>
          </a:p>
        </p:txBody>
      </p:sp>
      <p:sp>
        <p:nvSpPr>
          <p:cNvPr id="333" name="Google Shape;333;p3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21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7"/>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lt2"/>
              </a:buClr>
              <a:buSzPts val="2700"/>
              <a:buFont typeface="Times New Roman"/>
              <a:buNone/>
            </a:pPr>
            <a:r>
              <a:rPr lang="en">
                <a:latin typeface="Times New Roman"/>
                <a:ea typeface="Times New Roman"/>
                <a:cs typeface="Times New Roman"/>
                <a:sym typeface="Times New Roman"/>
              </a:rPr>
              <a:t>Implementation </a:t>
            </a:r>
            <a:endParaRPr/>
          </a:p>
        </p:txBody>
      </p:sp>
      <p:sp>
        <p:nvSpPr>
          <p:cNvPr id="339" name="Google Shape;339;p37"/>
          <p:cNvSpPr txBox="1"/>
          <p:nvPr>
            <p:ph idx="1" type="body"/>
          </p:nvPr>
        </p:nvSpPr>
        <p:spPr>
          <a:xfrm>
            <a:off x="866215" y="1952625"/>
            <a:ext cx="6619244" cy="2562225"/>
          </a:xfrm>
          <a:prstGeom prst="rect">
            <a:avLst/>
          </a:prstGeom>
          <a:noFill/>
          <a:ln>
            <a:noFill/>
          </a:ln>
        </p:spPr>
        <p:txBody>
          <a:bodyPr anchorCtr="0" anchor="t" bIns="34275" lIns="68575" spcFirstLastPara="1" rIns="68575" wrap="square" tIns="34275">
            <a:normAutofit/>
          </a:bodyPr>
          <a:lstStyle/>
          <a:p>
            <a:pPr indent="-336550" lvl="0" marL="4572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We are using the LLM for generation of text concept for </a:t>
            </a:r>
            <a:r>
              <a:rPr lang="en" sz="1700">
                <a:solidFill>
                  <a:schemeClr val="dk1"/>
                </a:solidFill>
                <a:latin typeface="Times New Roman"/>
                <a:ea typeface="Times New Roman"/>
                <a:cs typeface="Times New Roman"/>
                <a:sym typeface="Times New Roman"/>
              </a:rPr>
              <a:t>providing</a:t>
            </a:r>
            <a:r>
              <a:rPr lang="en" sz="1700">
                <a:solidFill>
                  <a:schemeClr val="dk1"/>
                </a:solidFill>
                <a:latin typeface="Times New Roman"/>
                <a:ea typeface="Times New Roman"/>
                <a:cs typeface="Times New Roman"/>
                <a:sym typeface="Times New Roman"/>
              </a:rPr>
              <a:t> an description about the animal input given by the user . the content generated is later being converted into an audio file using google text- to-speech library . this will give us the output 1 . </a:t>
            </a:r>
            <a:endParaRPr sz="1700">
              <a:solidFill>
                <a:schemeClr val="dk1"/>
              </a:solidFill>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For video generation text-to-video-zero-shot is given some standard prompts along with the input animal to generate a clip of that specific activity. This results in output 2</a:t>
            </a:r>
            <a:endParaRPr sz="1700">
              <a:solidFill>
                <a:schemeClr val="dk1"/>
              </a:solidFill>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Later  the above two outputs are combined </a:t>
            </a:r>
            <a:r>
              <a:rPr lang="en" sz="1700">
                <a:solidFill>
                  <a:schemeClr val="dk1"/>
                </a:solidFill>
                <a:latin typeface="Times New Roman"/>
                <a:ea typeface="Times New Roman"/>
                <a:cs typeface="Times New Roman"/>
                <a:sym typeface="Times New Roman"/>
              </a:rPr>
              <a:t>together</a:t>
            </a:r>
            <a:r>
              <a:rPr lang="en" sz="1700">
                <a:solidFill>
                  <a:schemeClr val="dk1"/>
                </a:solidFill>
                <a:latin typeface="Times New Roman"/>
                <a:ea typeface="Times New Roman"/>
                <a:cs typeface="Times New Roman"/>
                <a:sym typeface="Times New Roman"/>
              </a:rPr>
              <a:t> to generate the final video with audio and generated content.</a:t>
            </a:r>
            <a:endParaRPr sz="1700">
              <a:solidFill>
                <a:schemeClr val="dk1"/>
              </a:solidFill>
              <a:latin typeface="Times New Roman"/>
              <a:ea typeface="Times New Roman"/>
              <a:cs typeface="Times New Roman"/>
              <a:sym typeface="Times New Roman"/>
            </a:endParaRPr>
          </a:p>
        </p:txBody>
      </p:sp>
      <p:sp>
        <p:nvSpPr>
          <p:cNvPr id="340" name="Google Shape;340;p3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21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8"/>
          <p:cNvSpPr txBox="1"/>
          <p:nvPr>
            <p:ph type="title"/>
          </p:nvPr>
        </p:nvSpPr>
        <p:spPr>
          <a:xfrm>
            <a:off x="866215" y="730251"/>
            <a:ext cx="6571200" cy="530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Architecture</a:t>
            </a:r>
            <a:endParaRPr/>
          </a:p>
        </p:txBody>
      </p:sp>
      <p:pic>
        <p:nvPicPr>
          <p:cNvPr id="346" name="Google Shape;346;p38"/>
          <p:cNvPicPr preferRelativeResize="0"/>
          <p:nvPr/>
        </p:nvPicPr>
        <p:blipFill>
          <a:blip r:embed="rId3">
            <a:alphaModFix/>
          </a:blip>
          <a:stretch>
            <a:fillRect/>
          </a:stretch>
        </p:blipFill>
        <p:spPr>
          <a:xfrm>
            <a:off x="534675" y="1728925"/>
            <a:ext cx="7829550" cy="3380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9"/>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chemeClr val="lt2"/>
              </a:buClr>
              <a:buSzPts val="2700"/>
              <a:buFont typeface="Times New Roman"/>
              <a:buNone/>
            </a:pPr>
            <a:r>
              <a:rPr lang="en">
                <a:latin typeface="Times New Roman"/>
                <a:ea typeface="Times New Roman"/>
                <a:cs typeface="Times New Roman"/>
                <a:sym typeface="Times New Roman"/>
              </a:rPr>
              <a:t>Results and Performance Analysis </a:t>
            </a:r>
            <a:endParaRPr/>
          </a:p>
        </p:txBody>
      </p:sp>
      <p:sp>
        <p:nvSpPr>
          <p:cNvPr id="352" name="Google Shape;352;p3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2100"/>
              <a:buNone/>
            </a:pPr>
            <a:fld id="{00000000-1234-1234-1234-123412341234}" type="slidenum">
              <a:rPr lang="en"/>
              <a:t>‹#›</a:t>
            </a:fld>
            <a:endParaRPr/>
          </a:p>
        </p:txBody>
      </p:sp>
      <p:pic>
        <p:nvPicPr>
          <p:cNvPr id="353" name="Google Shape;353;p39" title="FINAL_OUTPUT.mp4">
            <a:hlinkClick r:id="rId3"/>
          </p:cNvPr>
          <p:cNvPicPr preferRelativeResize="0"/>
          <p:nvPr/>
        </p:nvPicPr>
        <p:blipFill>
          <a:blip r:embed="rId4">
            <a:alphaModFix/>
          </a:blip>
          <a:stretch>
            <a:fillRect/>
          </a:stretch>
        </p:blipFill>
        <p:spPr>
          <a:xfrm>
            <a:off x="1126963" y="1765750"/>
            <a:ext cx="7042475" cy="335772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