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media/image1.jpeg" ContentType="image/jpeg"/>
  <Override PartName="/ppt/media/image2.png" ContentType="image/png"/>
  <Override PartName="/ppt/media/image10.png" ContentType="image/png"/>
  <Override PartName="/ppt/media/image3.svg" ContentType="image/svg"/>
  <Override PartName="/ppt/media/image6.png" ContentType="image/png"/>
  <Override PartName="/ppt/media/image4.png" ContentType="image/png"/>
  <Override PartName="/ppt/media/image5.svg" ContentType="image/svg"/>
  <Override PartName="/ppt/media/image12.png" ContentType="image/png"/>
  <Override PartName="/ppt/media/image8.png" ContentType="image/png"/>
  <Override PartName="/ppt/media/image7.png" ContentType="image/png"/>
  <Override PartName="/ppt/media/image9.png" ContentType="image/png"/>
  <Override PartName="/ppt/media/image11.svg" ContentType="image/svg"/>
  <Override PartName="/ppt/media/image13.png" ContentType="image/png"/>
  <Override PartName="/ppt/media/image14.png" ContentType="image/png"/>
  <Override PartName="/ppt/media/image15.svg" ContentType="image/svg"/>
  <Override PartName="/ppt/media/image16.png" ContentType="image/png"/>
  <Override PartName="/ppt/media/image17.png" ContentType="image/png"/>
  <Override PartName="/ppt/media/image18.svg" ContentType="image/svg"/>
  <Override PartName="/ppt/media/image19.png" ContentType="image/png"/>
  <Override PartName="/ppt/media/image20.png" ContentType="image/png"/>
  <Override PartName="/ppt/media/hdphoto1.wdp" ContentType="image/vnd.ms-photo"/>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9" r:id="rId6"/>
    <p:sldMasterId id="2147483661" r:id="rId7"/>
    <p:sldMasterId id="2147483663" r:id="rId8"/>
    <p:sldMasterId id="2147483665" r:id="rId9"/>
    <p:sldMasterId id="2147483667" r:id="rId10"/>
    <p:sldMasterId id="2147483669" r:id="rId11"/>
    <p:sldMasterId id="2147483671" r:id="rId12"/>
    <p:sldMasterId id="2147483673"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 name="PlaceHolder 2"/>
          <p:cNvSpPr>
            <a:spLocks noGrp="1"/>
          </p:cNvSpPr>
          <p:nvPr>
            <p:ph type="subTitle"/>
          </p:nvPr>
        </p:nvSpPr>
        <p:spPr>
          <a:xfrm>
            <a:off x="360000" y="1080000"/>
            <a:ext cx="9359280" cy="3599280"/>
          </a:xfrm>
          <a:prstGeom prst="rect">
            <a:avLst/>
          </a:prstGeom>
          <a:noFill/>
          <a:ln w="0">
            <a:noFill/>
          </a:ln>
        </p:spPr>
        <p:txBody>
          <a:bodyPr lIns="0" rIns="0" tIns="0" bIns="0" anchor="ctr">
            <a:noAutofit/>
          </a:bodyPr>
          <a:p>
            <a:pPr indent="0" algn="ctr">
              <a:buNone/>
            </a:pPr>
            <a:endParaRPr b="0" lang="en-IN" sz="3200" strike="noStrike" u="none">
              <a:solidFill>
                <a:srgbClr val="ffffff"/>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20C2ABE-59D8-474D-8E2E-6B1F08D2220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44" name="PlaceHolder 2"/>
          <p:cNvSpPr>
            <a:spLocks noGrp="1"/>
          </p:cNvSpPr>
          <p:nvPr>
            <p:ph/>
          </p:nvPr>
        </p:nvSpPr>
        <p:spPr>
          <a:xfrm>
            <a:off x="360000" y="1080000"/>
            <a:ext cx="4567320" cy="3599280"/>
          </a:xfrm>
          <a:prstGeom prst="rect">
            <a:avLst/>
          </a:prstGeom>
          <a:noFill/>
          <a:ln w="0">
            <a:noFill/>
          </a:ln>
        </p:spPr>
        <p:txBody>
          <a:bodyPr lIns="0" rIns="0" tIns="0" bIns="0" anchor="t">
            <a:normAutofit/>
          </a:bodyPr>
          <a:p>
            <a:pPr indent="0">
              <a:lnSpc>
                <a:spcPct val="90000"/>
              </a:lnSpc>
              <a:spcBef>
                <a:spcPts val="1417"/>
              </a:spcBef>
              <a:buNone/>
            </a:pPr>
            <a:endParaRPr b="0" lang="en-US" sz="2320" strike="noStrike" u="none">
              <a:solidFill>
                <a:schemeClr val="dk1"/>
              </a:solidFill>
              <a:uFillTx/>
              <a:latin typeface="Calibri"/>
            </a:endParaRPr>
          </a:p>
        </p:txBody>
      </p:sp>
      <p:sp>
        <p:nvSpPr>
          <p:cNvPr id="45" name="PlaceHolder 3"/>
          <p:cNvSpPr>
            <a:spLocks noGrp="1"/>
          </p:cNvSpPr>
          <p:nvPr>
            <p:ph/>
          </p:nvPr>
        </p:nvSpPr>
        <p:spPr>
          <a:xfrm>
            <a:off x="5155920" y="1080000"/>
            <a:ext cx="4567320" cy="3599280"/>
          </a:xfrm>
          <a:prstGeom prst="rect">
            <a:avLst/>
          </a:prstGeom>
          <a:noFill/>
          <a:ln w="0">
            <a:noFill/>
          </a:ln>
        </p:spPr>
        <p:txBody>
          <a:bodyPr lIns="0" rIns="0" tIns="0" bIns="0" anchor="t">
            <a:normAutofit/>
          </a:bodyPr>
          <a:p>
            <a:pPr indent="0">
              <a:lnSpc>
                <a:spcPct val="90000"/>
              </a:lnSpc>
              <a:spcBef>
                <a:spcPts val="1417"/>
              </a:spcBef>
              <a:buNone/>
            </a:pPr>
            <a:endParaRPr b="0" lang="en-US" sz="2320" strike="noStrike" u="none">
              <a:solidFill>
                <a:schemeClr val="dk1"/>
              </a:solidFill>
              <a:uFillTx/>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1EAAA479-AADA-4FD5-AC02-E86E5149C277}"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80098B26-A9B9-4CE4-9513-189736551833}"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59A7A1A6-E2FC-4687-9558-B0AA7A57A41D}"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7F65454-F20D-4681-837D-739EC78A40C4}"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EEBCC78-CBFB-4A72-9D0C-D9CCF4AB5686}"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C9F1E87B-210A-4BDD-931D-5BA470393F51}" type="slidenum">
              <a:t>&lt;#&gt;</a:t>
            </a:fld>
          </a:p>
        </p:txBody>
      </p:sp>
      <p:sp>
        <p:nvSpPr>
          <p:cNvPr id="4" name="PlaceHolder 3"/>
          <p:cNvSpPr>
            <a:spLocks noGrp="1"/>
          </p:cNvSpPr>
          <p:nvPr>
            <p:ph type="dt" idx="3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C688E8E0-A8C9-4B0D-B98D-26BE57A0067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F53ABC9-1FBF-4CBD-B98C-F6E2F208521C}"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21"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2" name="PlaceHolder 2"/>
          <p:cNvSpPr>
            <a:spLocks noGrp="1"/>
          </p:cNvSpPr>
          <p:nvPr>
            <p:ph/>
          </p:nvPr>
        </p:nvSpPr>
        <p:spPr>
          <a:xfrm>
            <a:off x="360000" y="1080000"/>
            <a:ext cx="9359280" cy="3599280"/>
          </a:xfrm>
          <a:prstGeom prst="rect">
            <a:avLst/>
          </a:prstGeom>
          <a:noFill/>
          <a:ln w="0">
            <a:noFill/>
          </a:ln>
        </p:spPr>
        <p:txBody>
          <a:bodyPr lIns="0" rIns="0" tIns="0" bIns="0" anchor="t">
            <a:normAutofit/>
          </a:bodyPr>
          <a:p>
            <a:pPr indent="0">
              <a:lnSpc>
                <a:spcPct val="90000"/>
              </a:lnSpc>
              <a:spcBef>
                <a:spcPts val="1417"/>
              </a:spcBef>
              <a:buNone/>
            </a:pPr>
            <a:endParaRPr b="0" lang="en-US" sz="232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793399A-7091-43F4-B1AB-0D27F01B4AF2}"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ue_Curve1">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4" name="PlaceHolder 2"/>
          <p:cNvSpPr>
            <a:spLocks noGrp="1"/>
          </p:cNvSpPr>
          <p:nvPr>
            <p:ph type="subTitle"/>
          </p:nvPr>
        </p:nvSpPr>
        <p:spPr>
          <a:xfrm>
            <a:off x="360000" y="1080000"/>
            <a:ext cx="9359280" cy="3599280"/>
          </a:xfrm>
          <a:prstGeom prst="rect">
            <a:avLst/>
          </a:prstGeom>
          <a:noFill/>
          <a:ln w="0">
            <a:noFill/>
          </a:ln>
        </p:spPr>
        <p:txBody>
          <a:bodyPr lIns="0" rIns="0" tIns="0" bIns="0" anchor="ctr">
            <a:noAutofit/>
          </a:bodyPr>
          <a:p>
            <a:pPr indent="0" algn="ctr">
              <a:buNone/>
            </a:pPr>
            <a:endParaRPr b="0" lang="en-IN" sz="3200" strike="noStrike" u="none">
              <a:solidFill>
                <a:srgbClr val="ffffff"/>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9852216-37CC-4546-8F42-0577F7A1B277}"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Blue_Curve1">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1573A55-7D9D-40B3-8878-0361DA5836EE}"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Blue_Curve1">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670EA07-10CF-40DB-BF51-CC8090208E3C}"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1" name="PlaceHolder 2"/>
          <p:cNvSpPr>
            <a:spLocks noGrp="1"/>
          </p:cNvSpPr>
          <p:nvPr>
            <p:ph/>
          </p:nvPr>
        </p:nvSpPr>
        <p:spPr>
          <a:xfrm>
            <a:off x="360000" y="1080000"/>
            <a:ext cx="9359280" cy="3599280"/>
          </a:xfrm>
          <a:prstGeom prst="rect">
            <a:avLst/>
          </a:prstGeom>
          <a:noFill/>
          <a:ln w="0">
            <a:noFill/>
          </a:ln>
        </p:spPr>
        <p:txBody>
          <a:bodyPr lIns="0" rIns="0" tIns="0" bIns="0" anchor="t">
            <a:normAutofit/>
          </a:bodyPr>
          <a:p>
            <a:pPr indent="0">
              <a:lnSpc>
                <a:spcPct val="90000"/>
              </a:lnSpc>
              <a:spcBef>
                <a:spcPts val="1417"/>
              </a:spcBef>
              <a:buNone/>
            </a:pPr>
            <a:endParaRPr b="0" lang="en-US" sz="2320" strike="noStrike" u="none">
              <a:solidFill>
                <a:schemeClr val="dk1"/>
              </a:solidFill>
              <a:uFillTx/>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3D0A984F-454C-43AE-AC04-46F8237EE6FF}"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8DEC7B91-05E3-4B15-BC79-56DECC463B6E}" type="slidenum">
              <a:t>&lt;#&gt;</a:t>
            </a:fld>
          </a:p>
        </p:txBody>
      </p:sp>
      <p:sp>
        <p:nvSpPr>
          <p:cNvPr id="4" name="PlaceHolder 3"/>
          <p:cNvSpPr>
            <a:spLocks noGrp="1"/>
          </p:cNvSpPr>
          <p:nvPr>
            <p:ph type="dt" idx="16"/>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60000" y="928080"/>
            <a:ext cx="7560000" cy="1973880"/>
          </a:xfrm>
          <a:prstGeom prst="rect">
            <a:avLst/>
          </a:prstGeom>
          <a:noFill/>
          <a:ln w="0">
            <a:noFill/>
          </a:ln>
        </p:spPr>
        <p:txBody>
          <a:bodyPr lIns="91440" rIns="91440" tIns="45720" bIns="45720" anchor="b">
            <a:noAutofit/>
          </a:bodyPr>
          <a:p>
            <a:pPr indent="0" algn="ctr" defTabSz="756000">
              <a:lnSpc>
                <a:spcPct val="90000"/>
              </a:lnSpc>
              <a:buNone/>
            </a:pPr>
            <a:r>
              <a:rPr b="0" lang="en-US" sz="4960" strike="noStrike" u="none">
                <a:solidFill>
                  <a:schemeClr val="dk1"/>
                </a:solidFill>
                <a:uFillTx/>
                <a:latin typeface="Calibri Light"/>
              </a:rPr>
              <a:t>Click to edit Master title style</a:t>
            </a:r>
            <a:endParaRPr b="0" lang="en-US" sz="4960" strike="noStrike" u="none">
              <a:solidFill>
                <a:schemeClr val="dk1"/>
              </a:solidFill>
              <a:uFillTx/>
              <a:latin typeface="Calibri"/>
            </a:endParaRPr>
          </a:p>
        </p:txBody>
      </p:sp>
      <p:sp>
        <p:nvSpPr>
          <p:cNvPr id="1" name="PlaceHolder 2"/>
          <p:cNvSpPr>
            <a:spLocks noGrp="1"/>
          </p:cNvSpPr>
          <p:nvPr>
            <p:ph type="dt" idx="1"/>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2" name="PlaceHolder 3"/>
          <p:cNvSpPr>
            <a:spLocks noGrp="1"/>
          </p:cNvSpPr>
          <p:nvPr>
            <p:ph type="ftr" idx="2"/>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3" name="PlaceHolder 4"/>
          <p:cNvSpPr>
            <a:spLocks noGrp="1"/>
          </p:cNvSpPr>
          <p:nvPr>
            <p:ph type="sldNum" idx="3"/>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86563403-2090-4B4D-90C4-76EC36CCE780}" type="slidenum">
              <a:rPr b="0" lang="en-IN" sz="1400" strike="noStrike" u="none">
                <a:solidFill>
                  <a:srgbClr val="ffffff"/>
                </a:solidFill>
                <a:uFillTx/>
                <a:latin typeface="Arial"/>
              </a:rPr>
              <a:t>2</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60" name="PlaceHolder 1"/>
          <p:cNvSpPr>
            <a:spLocks noGrp="1"/>
          </p:cNvSpPr>
          <p:nvPr>
            <p:ph type="dt" idx="28"/>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61" name="PlaceHolder 2"/>
          <p:cNvSpPr>
            <a:spLocks noGrp="1"/>
          </p:cNvSpPr>
          <p:nvPr>
            <p:ph type="ftr" idx="29"/>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62" name="PlaceHolder 3"/>
          <p:cNvSpPr>
            <a:spLocks noGrp="1"/>
          </p:cNvSpPr>
          <p:nvPr>
            <p:ph type="sldNum" idx="30"/>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095C4039-AA83-4A96-B548-A83EEA8586DE}"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
        <p:nvSpPr>
          <p:cNvPr id="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320" strike="noStrike" u="none">
                <a:solidFill>
                  <a:schemeClr val="dk1"/>
                </a:solidFill>
                <a:uFillTx/>
                <a:latin typeface="Calibri"/>
              </a:rPr>
              <a:t>Click to edit the outline text format</a:t>
            </a:r>
            <a:endParaRPr b="0" lang="en-US" sz="232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1660" strike="noStrike" u="none">
                <a:solidFill>
                  <a:schemeClr val="dk1"/>
                </a:solidFill>
                <a:uFillTx/>
                <a:latin typeface="Calibri"/>
              </a:rPr>
              <a:t>Second Outline Level</a:t>
            </a:r>
            <a:endParaRPr b="0" lang="en-US" sz="166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490" strike="noStrike" u="none">
                <a:solidFill>
                  <a:schemeClr val="dk1"/>
                </a:solidFill>
                <a:uFillTx/>
                <a:latin typeface="Calibri"/>
              </a:rPr>
              <a:t>Third Outline Level</a:t>
            </a:r>
            <a:endParaRPr b="0" lang="en-US" sz="149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490" strike="noStrike" u="none">
                <a:solidFill>
                  <a:schemeClr val="dk1"/>
                </a:solidFill>
                <a:uFillTx/>
                <a:latin typeface="Calibri"/>
              </a:rPr>
              <a:t>Fourth Outline Level</a:t>
            </a:r>
            <a:endParaRPr b="0" lang="en-US" sz="149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70"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694440" y="378000"/>
            <a:ext cx="3250800" cy="1322640"/>
          </a:xfrm>
          <a:prstGeom prst="rect">
            <a:avLst/>
          </a:prstGeom>
          <a:noFill/>
          <a:ln w="0">
            <a:noFill/>
          </a:ln>
        </p:spPr>
        <p:txBody>
          <a:bodyPr lIns="91440" rIns="91440" tIns="45720" bIns="45720" anchor="b">
            <a:noAutofit/>
          </a:bodyPr>
          <a:p>
            <a:pPr indent="0" defTabSz="756000">
              <a:lnSpc>
                <a:spcPct val="90000"/>
              </a:lnSpc>
              <a:buNone/>
            </a:pPr>
            <a:r>
              <a:rPr b="0" lang="en-US" sz="2640" strike="noStrike" u="none">
                <a:solidFill>
                  <a:schemeClr val="dk1"/>
                </a:solidFill>
                <a:uFillTx/>
                <a:latin typeface="Calibri Light"/>
              </a:rPr>
              <a:t>Click to edit Master title style</a:t>
            </a:r>
            <a:endParaRPr b="0" lang="en-US" sz="2640" strike="noStrike" u="none">
              <a:solidFill>
                <a:schemeClr val="dk1"/>
              </a:solidFill>
              <a:uFillTx/>
              <a:latin typeface="Calibri"/>
            </a:endParaRPr>
          </a:p>
        </p:txBody>
      </p:sp>
      <p:sp>
        <p:nvSpPr>
          <p:cNvPr id="66" name="PlaceHolder 2"/>
          <p:cNvSpPr>
            <a:spLocks noGrp="1"/>
          </p:cNvSpPr>
          <p:nvPr>
            <p:ph type="body"/>
          </p:nvPr>
        </p:nvSpPr>
        <p:spPr>
          <a:xfrm>
            <a:off x="4285440" y="816480"/>
            <a:ext cx="5103000" cy="402948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000000"/>
              </a:buClr>
              <a:buFont typeface="Arial"/>
              <a:buChar char="•"/>
            </a:pPr>
            <a:r>
              <a:rPr b="0" lang="en-US" sz="2640" strike="noStrike" u="none">
                <a:solidFill>
                  <a:schemeClr val="dk1"/>
                </a:solidFill>
                <a:uFillTx/>
                <a:latin typeface="Calibri"/>
              </a:rPr>
              <a:t>Click to edit Master text styles</a:t>
            </a:r>
            <a:endParaRPr b="0" lang="en-US" sz="264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2320" strike="noStrike" u="none">
                <a:solidFill>
                  <a:schemeClr val="dk1"/>
                </a:solidFill>
                <a:uFillTx/>
                <a:latin typeface="Calibri"/>
              </a:rPr>
              <a:t>Second level</a:t>
            </a:r>
            <a:endParaRPr b="0" lang="en-US" sz="2320"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Third level</a:t>
            </a:r>
            <a:endParaRPr b="0" lang="en-US" sz="1979"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Fourth level</a:t>
            </a:r>
            <a:endParaRPr b="0" lang="en-US" sz="166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Fifth level</a:t>
            </a:r>
            <a:endParaRPr b="0" lang="en-US" sz="1660" strike="noStrike" u="none">
              <a:solidFill>
                <a:schemeClr val="dk1"/>
              </a:solidFill>
              <a:uFillTx/>
              <a:latin typeface="Calibri"/>
            </a:endParaRPr>
          </a:p>
        </p:txBody>
      </p:sp>
      <p:sp>
        <p:nvSpPr>
          <p:cNvPr id="67" name="PlaceHolder 3"/>
          <p:cNvSpPr>
            <a:spLocks noGrp="1"/>
          </p:cNvSpPr>
          <p:nvPr>
            <p:ph type="body"/>
          </p:nvPr>
        </p:nvSpPr>
        <p:spPr>
          <a:xfrm>
            <a:off x="694440" y="1701000"/>
            <a:ext cx="3250800" cy="3151080"/>
          </a:xfrm>
          <a:prstGeom prst="rect">
            <a:avLst/>
          </a:prstGeom>
          <a:noFill/>
          <a:ln w="0">
            <a:noFill/>
          </a:ln>
        </p:spPr>
        <p:txBody>
          <a:bodyPr lIns="91440" rIns="91440" tIns="45720" bIns="45720" anchor="t">
            <a:noAutofit/>
          </a:bodyPr>
          <a:p>
            <a:pPr indent="0" defTabSz="756000">
              <a:lnSpc>
                <a:spcPct val="90000"/>
              </a:lnSpc>
              <a:spcBef>
                <a:spcPts val="828"/>
              </a:spcBef>
              <a:buNone/>
              <a:tabLst>
                <a:tab algn="l" pos="0"/>
              </a:tabLst>
            </a:pPr>
            <a:r>
              <a:rPr b="0" lang="en-US" sz="1320" strike="noStrike" u="none">
                <a:solidFill>
                  <a:schemeClr val="dk1"/>
                </a:solidFill>
                <a:uFillTx/>
                <a:latin typeface="Calibri"/>
              </a:rPr>
              <a:t>Click to edit Master text styles</a:t>
            </a:r>
            <a:endParaRPr b="0" lang="en-US" sz="1320" strike="noStrike" u="none">
              <a:solidFill>
                <a:schemeClr val="dk1"/>
              </a:solidFill>
              <a:uFillTx/>
              <a:latin typeface="Calibri"/>
            </a:endParaRPr>
          </a:p>
        </p:txBody>
      </p:sp>
      <p:sp>
        <p:nvSpPr>
          <p:cNvPr id="68" name="PlaceHolder 4"/>
          <p:cNvSpPr>
            <a:spLocks noGrp="1"/>
          </p:cNvSpPr>
          <p:nvPr>
            <p:ph type="dt" idx="31"/>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69" name="PlaceHolder 5"/>
          <p:cNvSpPr>
            <a:spLocks noGrp="1"/>
          </p:cNvSpPr>
          <p:nvPr>
            <p:ph type="ftr" idx="32"/>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70" name="PlaceHolder 6"/>
          <p:cNvSpPr>
            <a:spLocks noGrp="1"/>
          </p:cNvSpPr>
          <p:nvPr>
            <p:ph type="sldNum" idx="33"/>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C59E0ACD-032C-44C0-81B8-6981BB5F737E}"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694440" y="378000"/>
            <a:ext cx="3250800" cy="1322640"/>
          </a:xfrm>
          <a:prstGeom prst="rect">
            <a:avLst/>
          </a:prstGeom>
          <a:noFill/>
          <a:ln w="0">
            <a:noFill/>
          </a:ln>
        </p:spPr>
        <p:txBody>
          <a:bodyPr lIns="91440" rIns="91440" tIns="45720" bIns="45720" anchor="b">
            <a:noAutofit/>
          </a:bodyPr>
          <a:p>
            <a:pPr indent="0" defTabSz="756000">
              <a:lnSpc>
                <a:spcPct val="90000"/>
              </a:lnSpc>
              <a:buNone/>
            </a:pPr>
            <a:r>
              <a:rPr b="0" lang="en-US" sz="2640" strike="noStrike" u="none">
                <a:solidFill>
                  <a:schemeClr val="dk1"/>
                </a:solidFill>
                <a:uFillTx/>
                <a:latin typeface="Calibri Light"/>
              </a:rPr>
              <a:t>Click to edit Master title style</a:t>
            </a:r>
            <a:endParaRPr b="0" lang="en-US" sz="2640" strike="noStrike" u="none">
              <a:solidFill>
                <a:schemeClr val="dk1"/>
              </a:solidFill>
              <a:uFillTx/>
              <a:latin typeface="Calibri"/>
            </a:endParaRPr>
          </a:p>
        </p:txBody>
      </p:sp>
      <p:sp>
        <p:nvSpPr>
          <p:cNvPr id="72" name="PlaceHolder 2"/>
          <p:cNvSpPr>
            <a:spLocks noGrp="1"/>
          </p:cNvSpPr>
          <p:nvPr>
            <p:ph type="body"/>
          </p:nvPr>
        </p:nvSpPr>
        <p:spPr>
          <a:xfrm>
            <a:off x="4285440" y="816480"/>
            <a:ext cx="5103000" cy="4029480"/>
          </a:xfrm>
          <a:prstGeom prst="rect">
            <a:avLst/>
          </a:prstGeom>
          <a:no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2640" strike="noStrike" u="none">
                <a:solidFill>
                  <a:schemeClr val="dk1"/>
                </a:solidFill>
                <a:uFillTx/>
                <a:latin typeface="Calibri"/>
              </a:rPr>
              <a:t>Click to edit the outline text format</a:t>
            </a:r>
            <a:endParaRPr b="0" lang="en-US" sz="264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2640" strike="noStrike" u="none">
                <a:solidFill>
                  <a:schemeClr val="dk1"/>
                </a:solidFill>
                <a:uFillTx/>
                <a:latin typeface="Calibri"/>
              </a:rPr>
              <a:t>Second Outline Level</a:t>
            </a:r>
            <a:endParaRPr b="0" lang="en-US" sz="264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2640" strike="noStrike" u="none">
                <a:solidFill>
                  <a:schemeClr val="dk1"/>
                </a:solidFill>
                <a:uFillTx/>
                <a:latin typeface="Calibri"/>
              </a:rPr>
              <a:t>Third Outline Level</a:t>
            </a:r>
            <a:endParaRPr b="0" lang="en-US" sz="264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2640" strike="noStrike" u="none">
                <a:solidFill>
                  <a:schemeClr val="dk1"/>
                </a:solidFill>
                <a:uFillTx/>
                <a:latin typeface="Calibri"/>
              </a:rPr>
              <a:t>Fourth Outline Level</a:t>
            </a:r>
            <a:endParaRPr b="0" lang="en-US" sz="264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2640" strike="noStrike" u="none">
                <a:solidFill>
                  <a:schemeClr val="dk1"/>
                </a:solidFill>
                <a:uFillTx/>
                <a:latin typeface="Calibri"/>
              </a:rPr>
              <a:t>Fifth Outline Level</a:t>
            </a:r>
            <a:endParaRPr b="0" lang="en-US" sz="264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2640" strike="noStrike" u="none">
                <a:solidFill>
                  <a:schemeClr val="dk1"/>
                </a:solidFill>
                <a:uFillTx/>
                <a:latin typeface="Calibri"/>
              </a:rPr>
              <a:t>Sixth Outline Level</a:t>
            </a:r>
            <a:endParaRPr b="0" lang="en-US" sz="264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2640" strike="noStrike" u="none">
                <a:solidFill>
                  <a:schemeClr val="dk1"/>
                </a:solidFill>
                <a:uFillTx/>
                <a:latin typeface="Calibri"/>
              </a:rPr>
              <a:t>Seventh Outline Level</a:t>
            </a:r>
            <a:endParaRPr b="0" lang="en-US" sz="2640" strike="noStrike" u="none">
              <a:solidFill>
                <a:schemeClr val="dk1"/>
              </a:solidFill>
              <a:uFillTx/>
              <a:latin typeface="Calibri"/>
            </a:endParaRPr>
          </a:p>
        </p:txBody>
      </p:sp>
      <p:sp>
        <p:nvSpPr>
          <p:cNvPr id="73" name="PlaceHolder 3"/>
          <p:cNvSpPr>
            <a:spLocks noGrp="1"/>
          </p:cNvSpPr>
          <p:nvPr>
            <p:ph type="body"/>
          </p:nvPr>
        </p:nvSpPr>
        <p:spPr>
          <a:xfrm>
            <a:off x="694440" y="1701000"/>
            <a:ext cx="3250800" cy="3151080"/>
          </a:xfrm>
          <a:prstGeom prst="rect">
            <a:avLst/>
          </a:prstGeom>
          <a:noFill/>
          <a:ln w="0">
            <a:noFill/>
          </a:ln>
        </p:spPr>
        <p:txBody>
          <a:bodyPr lIns="91440" rIns="91440" tIns="45720" bIns="45720" anchor="t">
            <a:noAutofit/>
          </a:bodyPr>
          <a:p>
            <a:pPr indent="0" defTabSz="756000">
              <a:lnSpc>
                <a:spcPct val="90000"/>
              </a:lnSpc>
              <a:spcBef>
                <a:spcPts val="828"/>
              </a:spcBef>
              <a:buNone/>
              <a:tabLst>
                <a:tab algn="l" pos="0"/>
              </a:tabLst>
            </a:pPr>
            <a:r>
              <a:rPr b="0" lang="en-US" sz="1320" strike="noStrike" u="none">
                <a:solidFill>
                  <a:schemeClr val="dk1"/>
                </a:solidFill>
                <a:uFillTx/>
                <a:latin typeface="Calibri"/>
              </a:rPr>
              <a:t>Click to edit Master text styles</a:t>
            </a:r>
            <a:endParaRPr b="0" lang="en-US" sz="1320" strike="noStrike" u="none">
              <a:solidFill>
                <a:schemeClr val="dk1"/>
              </a:solidFill>
              <a:uFillTx/>
              <a:latin typeface="Calibri"/>
            </a:endParaRPr>
          </a:p>
        </p:txBody>
      </p:sp>
      <p:sp>
        <p:nvSpPr>
          <p:cNvPr id="74" name="PlaceHolder 4"/>
          <p:cNvSpPr>
            <a:spLocks noGrp="1"/>
          </p:cNvSpPr>
          <p:nvPr>
            <p:ph type="dt" idx="34"/>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75" name="PlaceHolder 5"/>
          <p:cNvSpPr>
            <a:spLocks noGrp="1"/>
          </p:cNvSpPr>
          <p:nvPr>
            <p:ph type="ftr" idx="35"/>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76" name="PlaceHolder 6"/>
          <p:cNvSpPr>
            <a:spLocks noGrp="1"/>
          </p:cNvSpPr>
          <p:nvPr>
            <p:ph type="sldNum" idx="36"/>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9A07C621-EE13-4B53-9898-8DCA54AB316F}"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93000" y="302040"/>
            <a:ext cx="8694000" cy="1095840"/>
          </a:xfrm>
          <a:prstGeom prst="rect">
            <a:avLst/>
          </a:prstGeom>
          <a:noFill/>
          <a:ln w="0">
            <a:noFill/>
          </a:ln>
        </p:spPr>
        <p:txBody>
          <a:bodyPr lIns="91440" rIns="91440" tIns="45720" bIns="45720" anchor="ctr">
            <a:noAutofit/>
          </a:bodyPr>
          <a:p>
            <a:pPr indent="0" defTabSz="756000">
              <a:lnSpc>
                <a:spcPct val="90000"/>
              </a:lnSpc>
              <a:buNone/>
            </a:pPr>
            <a:r>
              <a:rPr b="0" lang="en-US" sz="3640" strike="noStrike" u="none">
                <a:solidFill>
                  <a:schemeClr val="dk1"/>
                </a:solidFill>
                <a:uFillTx/>
                <a:latin typeface="Calibri Light"/>
              </a:rPr>
              <a:t>Click to edit Master title style</a:t>
            </a:r>
            <a:endParaRPr b="0" lang="en-US" sz="3640" strike="noStrike" u="none">
              <a:solidFill>
                <a:schemeClr val="dk1"/>
              </a:solidFill>
              <a:uFillTx/>
              <a:latin typeface="Calibri"/>
            </a:endParaRPr>
          </a:p>
        </p:txBody>
      </p:sp>
      <p:sp>
        <p:nvSpPr>
          <p:cNvPr id="7" name="PlaceHolder 2"/>
          <p:cNvSpPr>
            <a:spLocks noGrp="1"/>
          </p:cNvSpPr>
          <p:nvPr>
            <p:ph type="body"/>
          </p:nvPr>
        </p:nvSpPr>
        <p:spPr>
          <a:xfrm>
            <a:off x="693000" y="1509480"/>
            <a:ext cx="8694000" cy="3597480"/>
          </a:xfrm>
          <a:prstGeom prst="rect">
            <a:avLst/>
          </a:prstGeom>
          <a:noFill/>
          <a:ln w="0">
            <a:noFill/>
          </a:ln>
        </p:spPr>
        <p:txBody>
          <a:bodyPr lIns="91440" rIns="91440" tIns="45720" bIns="45720" anchor="t" vert="eaVe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8" name="PlaceHolder 3"/>
          <p:cNvSpPr>
            <a:spLocks noGrp="1"/>
          </p:cNvSpPr>
          <p:nvPr>
            <p:ph type="dt" idx="4"/>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9" name="PlaceHolder 4"/>
          <p:cNvSpPr>
            <a:spLocks noGrp="1"/>
          </p:cNvSpPr>
          <p:nvPr>
            <p:ph type="ftr" idx="5"/>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10" name="PlaceHolder 5"/>
          <p:cNvSpPr>
            <a:spLocks noGrp="1"/>
          </p:cNvSpPr>
          <p:nvPr>
            <p:ph type="sldNum" idx="6"/>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F56736E0-3B4A-4C41-B6E3-1560E9513DE2}"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214040" y="302040"/>
            <a:ext cx="2173320" cy="4805280"/>
          </a:xfrm>
          <a:prstGeom prst="rect">
            <a:avLst/>
          </a:prstGeom>
          <a:noFill/>
          <a:ln w="0">
            <a:noFill/>
          </a:ln>
        </p:spPr>
        <p:txBody>
          <a:bodyPr lIns="91440" rIns="91440" tIns="45720" bIns="45720" anchor="ctr" vert="eaVert">
            <a:noAutofit/>
          </a:bodyPr>
          <a:p>
            <a:pPr indent="0" defTabSz="756000">
              <a:lnSpc>
                <a:spcPct val="90000"/>
              </a:lnSpc>
              <a:buNone/>
            </a:pPr>
            <a:r>
              <a:rPr b="0" lang="en-US" sz="3640" strike="noStrike" u="none">
                <a:solidFill>
                  <a:schemeClr val="dk1"/>
                </a:solidFill>
                <a:uFillTx/>
                <a:latin typeface="Calibri Light"/>
              </a:rPr>
              <a:t>Click to edit Master title style</a:t>
            </a:r>
            <a:endParaRPr b="0" lang="en-US" sz="3640" strike="noStrike" u="none">
              <a:solidFill>
                <a:schemeClr val="dk1"/>
              </a:solidFill>
              <a:uFillTx/>
              <a:latin typeface="Calibri"/>
            </a:endParaRPr>
          </a:p>
        </p:txBody>
      </p:sp>
      <p:sp>
        <p:nvSpPr>
          <p:cNvPr id="12" name="PlaceHolder 2"/>
          <p:cNvSpPr>
            <a:spLocks noGrp="1"/>
          </p:cNvSpPr>
          <p:nvPr>
            <p:ph type="body"/>
          </p:nvPr>
        </p:nvSpPr>
        <p:spPr>
          <a:xfrm>
            <a:off x="693000" y="302040"/>
            <a:ext cx="6394680" cy="4805280"/>
          </a:xfrm>
          <a:prstGeom prst="rect">
            <a:avLst/>
          </a:prstGeom>
          <a:noFill/>
          <a:ln w="0">
            <a:noFill/>
          </a:ln>
        </p:spPr>
        <p:txBody>
          <a:bodyPr lIns="91440" rIns="91440" tIns="45720" bIns="45720" anchor="t" vert="eaVe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13" name="PlaceHolder 3"/>
          <p:cNvSpPr>
            <a:spLocks noGrp="1"/>
          </p:cNvSpPr>
          <p:nvPr>
            <p:ph type="dt" idx="7"/>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14" name="PlaceHolder 4"/>
          <p:cNvSpPr>
            <a:spLocks noGrp="1"/>
          </p:cNvSpPr>
          <p:nvPr>
            <p:ph type="ftr" idx="8"/>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15" name="PlaceHolder 5"/>
          <p:cNvSpPr>
            <a:spLocks noGrp="1"/>
          </p:cNvSpPr>
          <p:nvPr>
            <p:ph type="sldNum" idx="9"/>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C15AF9FF-5FDE-4ECC-8E13-F2CB777F0866}"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106200"/>
            <a:ext cx="9359280" cy="624960"/>
          </a:xfrm>
          <a:prstGeom prst="rect">
            <a:avLst/>
          </a:prstGeom>
          <a:noFill/>
          <a:ln w="0">
            <a:noFill/>
          </a:ln>
        </p:spPr>
        <p:txBody>
          <a:bodyPr lIns="0" rIns="0" tIns="0" bIns="0" anchor="ctr">
            <a:noAutofit/>
          </a:bodyPr>
          <a:p>
            <a:pPr indent="0">
              <a:buNone/>
            </a:pPr>
            <a:r>
              <a:rPr b="0" lang="en-US" sz="3640" strike="noStrike" u="none">
                <a:solidFill>
                  <a:schemeClr val="dk1"/>
                </a:solidFill>
                <a:uFillTx/>
                <a:latin typeface="Calibri"/>
              </a:rPr>
              <a:t>Click to edit the title text format</a:t>
            </a:r>
            <a:endParaRPr b="0" lang="en-US" sz="3640" strike="noStrike" u="none">
              <a:solidFill>
                <a:schemeClr val="dk1"/>
              </a:solidFill>
              <a:uFillTx/>
              <a:latin typeface="Calibri"/>
            </a:endParaRPr>
          </a:p>
        </p:txBody>
      </p:sp>
      <p:sp>
        <p:nvSpPr>
          <p:cNvPr id="17" name="PlaceHolder 2"/>
          <p:cNvSpPr>
            <a:spLocks noGrp="1"/>
          </p:cNvSpPr>
          <p:nvPr>
            <p:ph type="body"/>
          </p:nvPr>
        </p:nvSpPr>
        <p:spPr>
          <a:xfrm>
            <a:off x="360000" y="1080000"/>
            <a:ext cx="9359280" cy="3599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18" name="PlaceHolder 3"/>
          <p:cNvSpPr>
            <a:spLocks noGrp="1"/>
          </p:cNvSpPr>
          <p:nvPr>
            <p:ph type="ftr" idx="10"/>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defRPr b="0" lang="en-US" sz="989" strike="noStrike" u="none">
                <a:solidFill>
                  <a:schemeClr val="dk1">
                    <a:tint val="75000"/>
                  </a:schemeClr>
                </a:solidFill>
                <a:uFillTx/>
                <a:latin typeface="Calibri"/>
              </a:defRPr>
            </a:lvl1pPr>
          </a:lstStyle>
          <a:p>
            <a:pPr indent="0" algn="ctr" defTabSz="914400">
              <a:lnSpc>
                <a:spcPct val="100000"/>
              </a:lnSpc>
              <a:buNone/>
            </a:pPr>
            <a:r>
              <a:rPr b="0" lang="en-US" sz="989" strike="noStrike" u="none">
                <a:solidFill>
                  <a:schemeClr val="dk1">
                    <a:tint val="75000"/>
                  </a:schemeClr>
                </a:solidFill>
                <a:uFillTx/>
                <a:latin typeface="Calibri"/>
              </a:rPr>
              <a:t>&lt;footer&gt;</a:t>
            </a:r>
            <a:endParaRPr b="0" lang="en-IN" sz="989" strike="noStrike" u="none">
              <a:solidFill>
                <a:srgbClr val="ffffff"/>
              </a:solidFill>
              <a:uFillTx/>
              <a:latin typeface="Times New Roman"/>
            </a:endParaRPr>
          </a:p>
        </p:txBody>
      </p:sp>
      <p:sp>
        <p:nvSpPr>
          <p:cNvPr id="19" name="PlaceHolder 4"/>
          <p:cNvSpPr>
            <a:spLocks noGrp="1"/>
          </p:cNvSpPr>
          <p:nvPr>
            <p:ph type="sldNum" idx="11"/>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0" lang="en-US" sz="989" strike="noStrike" u="none">
                <a:solidFill>
                  <a:schemeClr val="dk1">
                    <a:tint val="75000"/>
                  </a:schemeClr>
                </a:solidFill>
                <a:uFillTx/>
                <a:latin typeface="Calibri"/>
              </a:defRPr>
            </a:lvl1pPr>
          </a:lstStyle>
          <a:p>
            <a:pPr indent="0" algn="r" defTabSz="914400">
              <a:lnSpc>
                <a:spcPct val="100000"/>
              </a:lnSpc>
              <a:buNone/>
            </a:pPr>
            <a:fld id="{9745BB39-F0B0-465C-96AC-5E3BCB680D25}" type="slidenum">
              <a:rPr b="0" lang="en-US" sz="989" strike="noStrike" u="none">
                <a:solidFill>
                  <a:schemeClr val="dk1">
                    <a:tint val="75000"/>
                  </a:schemeClr>
                </a:solidFill>
                <a:uFillTx/>
                <a:latin typeface="Calibri"/>
              </a:rPr>
              <a:t>&lt;number&gt;</a:t>
            </a:fld>
            <a:endParaRPr b="0" lang="en-IN" sz="989" strike="noStrike" u="none">
              <a:solidFill>
                <a:srgbClr val="ffffff"/>
              </a:solidFill>
              <a:uFillTx/>
              <a:latin typeface="Times New Roman"/>
            </a:endParaRPr>
          </a:p>
        </p:txBody>
      </p:sp>
      <p:sp>
        <p:nvSpPr>
          <p:cNvPr id="20" name="PlaceHolder 5"/>
          <p:cNvSpPr>
            <a:spLocks noGrp="1"/>
          </p:cNvSpPr>
          <p:nvPr>
            <p:ph type="dt" idx="12"/>
          </p:nvPr>
        </p:nvSpPr>
        <p:spPr>
          <a:xfrm>
            <a:off x="693000" y="5255640"/>
            <a:ext cx="2267640" cy="301680"/>
          </a:xfrm>
          <a:prstGeom prst="rect">
            <a:avLst/>
          </a:prstGeom>
          <a:noFill/>
          <a:ln w="0">
            <a:noFill/>
          </a:ln>
        </p:spPr>
        <p:txBody>
          <a:bodyPr lIns="91440" rIns="91440" tIns="45720" bIns="45720" anchor="ctr">
            <a:noAutofit/>
          </a:bodyPr>
          <a:lstStyle>
            <a:lvl1pPr indent="0">
              <a:buNone/>
              <a:defRPr b="0" lang="en-IN" sz="1400" strike="noStrike" u="none">
                <a:solidFill>
                  <a:srgbClr val="ffffff"/>
                </a:solidFill>
                <a:uFillTx/>
                <a:latin typeface="Times New Roman"/>
              </a:defRPr>
            </a:lvl1pPr>
          </a:lstStyle>
          <a:p>
            <a:pPr indent="0">
              <a:buNone/>
            </a:pPr>
            <a:r>
              <a:rPr b="0" lang="en-IN" sz="1400" strike="noStrike" u="none">
                <a:solidFill>
                  <a:srgbClr val="ffffff"/>
                </a:solidFill>
                <a:uFillTx/>
                <a:latin typeface="Times New Roman"/>
              </a:rPr>
              <a:t>&lt;date/time&gt;</a:t>
            </a:r>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 id="2147483656" r:id="rId4"/>
    <p:sldLayoutId id="2147483657" r:id="rId5"/>
    <p:sldLayoutId id="2147483658" r:id="rId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693000" y="302040"/>
            <a:ext cx="8694000" cy="1095840"/>
          </a:xfrm>
          <a:prstGeom prst="rect">
            <a:avLst/>
          </a:prstGeom>
          <a:noFill/>
          <a:ln w="0">
            <a:noFill/>
          </a:ln>
        </p:spPr>
        <p:txBody>
          <a:bodyPr lIns="91440" rIns="91440" tIns="45720" bIns="45720" anchor="ctr">
            <a:noAutofit/>
          </a:bodyPr>
          <a:p>
            <a:pPr indent="0" defTabSz="756000">
              <a:lnSpc>
                <a:spcPct val="90000"/>
              </a:lnSpc>
              <a:buNone/>
            </a:pPr>
            <a:r>
              <a:rPr b="0" lang="en-US" sz="3640" strike="noStrike" u="none">
                <a:solidFill>
                  <a:schemeClr val="dk1"/>
                </a:solidFill>
                <a:uFillTx/>
                <a:latin typeface="Calibri Light"/>
              </a:rPr>
              <a:t>Click to edit Master title style</a:t>
            </a:r>
            <a:endParaRPr b="0" lang="en-US" sz="3640" strike="noStrike" u="none">
              <a:solidFill>
                <a:schemeClr val="dk1"/>
              </a:solidFill>
              <a:uFillTx/>
              <a:latin typeface="Calibri"/>
            </a:endParaRPr>
          </a:p>
        </p:txBody>
      </p:sp>
      <p:sp>
        <p:nvSpPr>
          <p:cNvPr id="26" name="PlaceHolder 2"/>
          <p:cNvSpPr>
            <a:spLocks noGrp="1"/>
          </p:cNvSpPr>
          <p:nvPr>
            <p:ph type="body"/>
          </p:nvPr>
        </p:nvSpPr>
        <p:spPr>
          <a:xfrm>
            <a:off x="693000" y="1509480"/>
            <a:ext cx="8694000" cy="359748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27" name="PlaceHolder 3"/>
          <p:cNvSpPr>
            <a:spLocks noGrp="1"/>
          </p:cNvSpPr>
          <p:nvPr>
            <p:ph type="dt" idx="13"/>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28" name="PlaceHolder 4"/>
          <p:cNvSpPr>
            <a:spLocks noGrp="1"/>
          </p:cNvSpPr>
          <p:nvPr>
            <p:ph type="ftr" idx="14"/>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29" name="PlaceHolder 5"/>
          <p:cNvSpPr>
            <a:spLocks noGrp="1"/>
          </p:cNvSpPr>
          <p:nvPr>
            <p:ph type="sldNum" idx="15"/>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4ED04656-31D5-4777-8249-0704913D462E}"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687960" y="1413720"/>
            <a:ext cx="8694000" cy="2358360"/>
          </a:xfrm>
          <a:prstGeom prst="rect">
            <a:avLst/>
          </a:prstGeom>
          <a:noFill/>
          <a:ln w="0">
            <a:noFill/>
          </a:ln>
        </p:spPr>
        <p:txBody>
          <a:bodyPr lIns="91440" rIns="91440" tIns="45720" bIns="45720" anchor="b">
            <a:noAutofit/>
          </a:bodyPr>
          <a:p>
            <a:pPr indent="0" defTabSz="756000">
              <a:lnSpc>
                <a:spcPct val="90000"/>
              </a:lnSpc>
              <a:buNone/>
            </a:pPr>
            <a:r>
              <a:rPr b="0" lang="en-US" sz="4960" strike="noStrike" u="none">
                <a:solidFill>
                  <a:schemeClr val="dk1"/>
                </a:solidFill>
                <a:uFillTx/>
                <a:latin typeface="Calibri Light"/>
              </a:rPr>
              <a:t>Click to edit Master title style</a:t>
            </a:r>
            <a:endParaRPr b="0" lang="en-US" sz="4960" strike="noStrike" u="none">
              <a:solidFill>
                <a:schemeClr val="dk1"/>
              </a:solidFill>
              <a:uFillTx/>
              <a:latin typeface="Calibri"/>
            </a:endParaRPr>
          </a:p>
        </p:txBody>
      </p:sp>
      <p:sp>
        <p:nvSpPr>
          <p:cNvPr id="33" name="PlaceHolder 2"/>
          <p:cNvSpPr>
            <a:spLocks noGrp="1"/>
          </p:cNvSpPr>
          <p:nvPr>
            <p:ph type="body"/>
          </p:nvPr>
        </p:nvSpPr>
        <p:spPr>
          <a:xfrm>
            <a:off x="687960" y="3794760"/>
            <a:ext cx="8694000" cy="1240200"/>
          </a:xfrm>
          <a:prstGeom prst="rect">
            <a:avLst/>
          </a:prstGeom>
          <a:noFill/>
          <a:ln w="0">
            <a:noFill/>
          </a:ln>
        </p:spPr>
        <p:txBody>
          <a:bodyPr lIns="91440" rIns="91440" tIns="45720" bIns="45720" anchor="t">
            <a:noAutofit/>
          </a:bodyPr>
          <a:p>
            <a:pPr indent="0" defTabSz="756000">
              <a:lnSpc>
                <a:spcPct val="90000"/>
              </a:lnSpc>
              <a:spcBef>
                <a:spcPts val="828"/>
              </a:spcBef>
              <a:buNone/>
              <a:tabLst>
                <a:tab algn="l" pos="0"/>
              </a:tabLst>
            </a:pPr>
            <a:r>
              <a:rPr b="0" lang="en-US" sz="1979" strike="noStrike" u="none">
                <a:solidFill>
                  <a:schemeClr val="dk1">
                    <a:tint val="75000"/>
                  </a:schemeClr>
                </a:solidFill>
                <a:uFillTx/>
                <a:latin typeface="Calibri"/>
              </a:rPr>
              <a:t>Click to edit Master text styles</a:t>
            </a:r>
            <a:endParaRPr b="0" lang="en-US" sz="1979" strike="noStrike" u="none">
              <a:solidFill>
                <a:schemeClr val="dk1"/>
              </a:solidFill>
              <a:uFillTx/>
              <a:latin typeface="Calibri"/>
            </a:endParaRPr>
          </a:p>
        </p:txBody>
      </p:sp>
      <p:sp>
        <p:nvSpPr>
          <p:cNvPr id="34" name="PlaceHolder 3"/>
          <p:cNvSpPr>
            <a:spLocks noGrp="1"/>
          </p:cNvSpPr>
          <p:nvPr>
            <p:ph type="dt" idx="16"/>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35" name="PlaceHolder 4"/>
          <p:cNvSpPr>
            <a:spLocks noGrp="1"/>
          </p:cNvSpPr>
          <p:nvPr>
            <p:ph type="ftr" idx="17"/>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36" name="PlaceHolder 5"/>
          <p:cNvSpPr>
            <a:spLocks noGrp="1"/>
          </p:cNvSpPr>
          <p:nvPr>
            <p:ph type="sldNum" idx="18"/>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372063F9-2925-41EF-9E37-751C671FF920}"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93000" y="302040"/>
            <a:ext cx="8694000" cy="1095840"/>
          </a:xfrm>
          <a:prstGeom prst="rect">
            <a:avLst/>
          </a:prstGeom>
          <a:noFill/>
          <a:ln w="0">
            <a:noFill/>
          </a:ln>
        </p:spPr>
        <p:txBody>
          <a:bodyPr lIns="91440" rIns="91440" tIns="45720" bIns="45720" anchor="ctr">
            <a:noAutofit/>
          </a:bodyPr>
          <a:p>
            <a:pPr indent="0" defTabSz="756000">
              <a:lnSpc>
                <a:spcPct val="90000"/>
              </a:lnSpc>
              <a:buNone/>
            </a:pPr>
            <a:r>
              <a:rPr b="0" lang="en-US" sz="3640" strike="noStrike" u="none">
                <a:solidFill>
                  <a:schemeClr val="dk1"/>
                </a:solidFill>
                <a:uFillTx/>
                <a:latin typeface="Calibri Light"/>
              </a:rPr>
              <a:t>Click to edit Master title style</a:t>
            </a:r>
            <a:endParaRPr b="0" lang="en-US" sz="3640" strike="noStrike" u="none">
              <a:solidFill>
                <a:schemeClr val="dk1"/>
              </a:solidFill>
              <a:uFillTx/>
              <a:latin typeface="Calibri"/>
            </a:endParaRPr>
          </a:p>
        </p:txBody>
      </p:sp>
      <p:sp>
        <p:nvSpPr>
          <p:cNvPr id="38" name="PlaceHolder 2"/>
          <p:cNvSpPr>
            <a:spLocks noGrp="1"/>
          </p:cNvSpPr>
          <p:nvPr>
            <p:ph type="body"/>
          </p:nvPr>
        </p:nvSpPr>
        <p:spPr>
          <a:xfrm>
            <a:off x="693000" y="1509480"/>
            <a:ext cx="4284000" cy="359748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39" name="PlaceHolder 3"/>
          <p:cNvSpPr>
            <a:spLocks noGrp="1"/>
          </p:cNvSpPr>
          <p:nvPr>
            <p:ph type="body"/>
          </p:nvPr>
        </p:nvSpPr>
        <p:spPr>
          <a:xfrm>
            <a:off x="5103360" y="1509480"/>
            <a:ext cx="4284000" cy="359748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40" name="PlaceHolder 4"/>
          <p:cNvSpPr>
            <a:spLocks noGrp="1"/>
          </p:cNvSpPr>
          <p:nvPr>
            <p:ph type="dt" idx="19"/>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41" name="PlaceHolder 5"/>
          <p:cNvSpPr>
            <a:spLocks noGrp="1"/>
          </p:cNvSpPr>
          <p:nvPr>
            <p:ph type="ftr" idx="20"/>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42" name="PlaceHolder 6"/>
          <p:cNvSpPr>
            <a:spLocks noGrp="1"/>
          </p:cNvSpPr>
          <p:nvPr>
            <p:ph type="sldNum" idx="21"/>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284BC63C-67A2-49AF-A85F-20568AFC05E5}"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694440" y="302040"/>
            <a:ext cx="8694000" cy="1095840"/>
          </a:xfrm>
          <a:prstGeom prst="rect">
            <a:avLst/>
          </a:prstGeom>
          <a:noFill/>
          <a:ln w="0">
            <a:noFill/>
          </a:ln>
        </p:spPr>
        <p:txBody>
          <a:bodyPr lIns="91440" rIns="91440" tIns="45720" bIns="45720" anchor="ctr">
            <a:noAutofit/>
          </a:bodyPr>
          <a:p>
            <a:pPr indent="0" defTabSz="756000">
              <a:lnSpc>
                <a:spcPct val="90000"/>
              </a:lnSpc>
              <a:buNone/>
            </a:pPr>
            <a:r>
              <a:rPr b="0" lang="en-US" sz="3640" strike="noStrike" u="none">
                <a:solidFill>
                  <a:schemeClr val="dk1"/>
                </a:solidFill>
                <a:uFillTx/>
                <a:latin typeface="Calibri Light"/>
              </a:rPr>
              <a:t>Click to edit Master title style</a:t>
            </a:r>
            <a:endParaRPr b="0" lang="en-US" sz="3640" strike="noStrike" u="none">
              <a:solidFill>
                <a:schemeClr val="dk1"/>
              </a:solidFill>
              <a:uFillTx/>
              <a:latin typeface="Calibri"/>
            </a:endParaRPr>
          </a:p>
        </p:txBody>
      </p:sp>
      <p:sp>
        <p:nvSpPr>
          <p:cNvPr id="47" name="PlaceHolder 2"/>
          <p:cNvSpPr>
            <a:spLocks noGrp="1"/>
          </p:cNvSpPr>
          <p:nvPr>
            <p:ph type="body"/>
          </p:nvPr>
        </p:nvSpPr>
        <p:spPr>
          <a:xfrm>
            <a:off x="694440" y="1389960"/>
            <a:ext cx="4264200" cy="680760"/>
          </a:xfrm>
          <a:prstGeom prst="rect">
            <a:avLst/>
          </a:prstGeom>
          <a:noFill/>
          <a:ln w="0">
            <a:noFill/>
          </a:ln>
        </p:spPr>
        <p:txBody>
          <a:bodyPr lIns="91440" rIns="91440" tIns="45720" bIns="45720" anchor="b">
            <a:noAutofit/>
          </a:bodyPr>
          <a:p>
            <a:pPr indent="0" defTabSz="756000">
              <a:lnSpc>
                <a:spcPct val="90000"/>
              </a:lnSpc>
              <a:spcBef>
                <a:spcPts val="828"/>
              </a:spcBef>
              <a:buNone/>
              <a:tabLst>
                <a:tab algn="l" pos="0"/>
              </a:tabLst>
            </a:pPr>
            <a:r>
              <a:rPr b="1" lang="en-US" sz="1979" strike="noStrike" u="none">
                <a:solidFill>
                  <a:schemeClr val="dk1"/>
                </a:solidFill>
                <a:uFillTx/>
                <a:latin typeface="Calibri"/>
              </a:rPr>
              <a:t>Click to edit Master text styles</a:t>
            </a:r>
            <a:endParaRPr b="0" lang="en-US" sz="1979" strike="noStrike" u="none">
              <a:solidFill>
                <a:schemeClr val="dk1"/>
              </a:solidFill>
              <a:uFillTx/>
              <a:latin typeface="Calibri"/>
            </a:endParaRPr>
          </a:p>
        </p:txBody>
      </p:sp>
      <p:sp>
        <p:nvSpPr>
          <p:cNvPr id="48" name="PlaceHolder 3"/>
          <p:cNvSpPr>
            <a:spLocks noGrp="1"/>
          </p:cNvSpPr>
          <p:nvPr>
            <p:ph type="body"/>
          </p:nvPr>
        </p:nvSpPr>
        <p:spPr>
          <a:xfrm>
            <a:off x="694440" y="2071440"/>
            <a:ext cx="4264200" cy="304632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49" name="PlaceHolder 4"/>
          <p:cNvSpPr>
            <a:spLocks noGrp="1"/>
          </p:cNvSpPr>
          <p:nvPr>
            <p:ph type="body"/>
          </p:nvPr>
        </p:nvSpPr>
        <p:spPr>
          <a:xfrm>
            <a:off x="5103360" y="1389960"/>
            <a:ext cx="4285080" cy="680760"/>
          </a:xfrm>
          <a:prstGeom prst="rect">
            <a:avLst/>
          </a:prstGeom>
          <a:noFill/>
          <a:ln w="0">
            <a:noFill/>
          </a:ln>
        </p:spPr>
        <p:txBody>
          <a:bodyPr lIns="91440" rIns="91440" tIns="45720" bIns="45720" anchor="b">
            <a:noAutofit/>
          </a:bodyPr>
          <a:p>
            <a:pPr indent="0" defTabSz="756000">
              <a:lnSpc>
                <a:spcPct val="90000"/>
              </a:lnSpc>
              <a:spcBef>
                <a:spcPts val="828"/>
              </a:spcBef>
              <a:buNone/>
              <a:tabLst>
                <a:tab algn="l" pos="0"/>
              </a:tabLst>
            </a:pPr>
            <a:r>
              <a:rPr b="1" lang="en-US" sz="1979" strike="noStrike" u="none">
                <a:solidFill>
                  <a:schemeClr val="dk1"/>
                </a:solidFill>
                <a:uFillTx/>
                <a:latin typeface="Calibri"/>
              </a:rPr>
              <a:t>Click to edit Master text styles</a:t>
            </a:r>
            <a:endParaRPr b="0" lang="en-US" sz="1979" strike="noStrike" u="none">
              <a:solidFill>
                <a:schemeClr val="dk1"/>
              </a:solidFill>
              <a:uFillTx/>
              <a:latin typeface="Calibri"/>
            </a:endParaRPr>
          </a:p>
        </p:txBody>
      </p:sp>
      <p:sp>
        <p:nvSpPr>
          <p:cNvPr id="50" name="PlaceHolder 5"/>
          <p:cNvSpPr>
            <a:spLocks noGrp="1"/>
          </p:cNvSpPr>
          <p:nvPr>
            <p:ph type="body"/>
          </p:nvPr>
        </p:nvSpPr>
        <p:spPr>
          <a:xfrm>
            <a:off x="5103360" y="2071440"/>
            <a:ext cx="4285080" cy="304632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000000"/>
              </a:buClr>
              <a:buFont typeface="Arial"/>
              <a:buChar char="•"/>
            </a:pPr>
            <a:r>
              <a:rPr b="0" lang="en-US" sz="2320" strike="noStrike" u="none">
                <a:solidFill>
                  <a:schemeClr val="dk1"/>
                </a:solidFill>
                <a:uFillTx/>
                <a:latin typeface="Calibri"/>
              </a:rPr>
              <a:t>Click to edit Master text styles</a:t>
            </a:r>
            <a:endParaRPr b="0" lang="en-US" sz="2320" strike="noStrike" u="none">
              <a:solidFill>
                <a:schemeClr val="dk1"/>
              </a:solidFill>
              <a:uFillTx/>
              <a:latin typeface="Calibri"/>
            </a:endParaRPr>
          </a:p>
          <a:p>
            <a:pPr lvl="1" marL="567000" indent="-189000" defTabSz="756000">
              <a:lnSpc>
                <a:spcPct val="90000"/>
              </a:lnSpc>
              <a:spcBef>
                <a:spcPts val="414"/>
              </a:spcBef>
              <a:buClr>
                <a:srgbClr val="000000"/>
              </a:buClr>
              <a:buFont typeface="Arial"/>
              <a:buChar char="•"/>
            </a:pPr>
            <a:r>
              <a:rPr b="0" lang="en-US" sz="1979" strike="noStrike" u="none">
                <a:solidFill>
                  <a:schemeClr val="dk1"/>
                </a:solidFill>
                <a:uFillTx/>
                <a:latin typeface="Calibri"/>
              </a:rPr>
              <a:t>Second level</a:t>
            </a:r>
            <a:endParaRPr b="0" lang="en-US" sz="1979" strike="noStrike" u="none">
              <a:solidFill>
                <a:schemeClr val="dk1"/>
              </a:solidFill>
              <a:uFillTx/>
              <a:latin typeface="Calibri"/>
            </a:endParaRPr>
          </a:p>
          <a:p>
            <a:pPr lvl="2" marL="945000" indent="-189000" defTabSz="756000">
              <a:lnSpc>
                <a:spcPct val="90000"/>
              </a:lnSpc>
              <a:spcBef>
                <a:spcPts val="414"/>
              </a:spcBef>
              <a:buClr>
                <a:srgbClr val="000000"/>
              </a:buClr>
              <a:buFont typeface="Arial"/>
              <a:buChar char="•"/>
            </a:pPr>
            <a:r>
              <a:rPr b="0" lang="en-US" sz="1660" strike="noStrike" u="none">
                <a:solidFill>
                  <a:schemeClr val="dk1"/>
                </a:solidFill>
                <a:uFillTx/>
                <a:latin typeface="Calibri"/>
              </a:rPr>
              <a:t>Third level</a:t>
            </a:r>
            <a:endParaRPr b="0" lang="en-US" sz="1660" strike="noStrike" u="none">
              <a:solidFill>
                <a:schemeClr val="dk1"/>
              </a:solidFill>
              <a:uFillTx/>
              <a:latin typeface="Calibri"/>
            </a:endParaRPr>
          </a:p>
          <a:p>
            <a:pPr lvl="3" marL="1323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Fourth level</a:t>
            </a:r>
            <a:endParaRPr b="0" lang="en-US" sz="1490" strike="noStrike" u="none">
              <a:solidFill>
                <a:schemeClr val="dk1"/>
              </a:solidFill>
              <a:uFillTx/>
              <a:latin typeface="Calibri"/>
            </a:endParaRPr>
          </a:p>
          <a:p>
            <a:pPr lvl="4" marL="1701000" indent="-189000" defTabSz="756000">
              <a:lnSpc>
                <a:spcPct val="90000"/>
              </a:lnSpc>
              <a:spcBef>
                <a:spcPts val="414"/>
              </a:spcBef>
              <a:buClr>
                <a:srgbClr val="000000"/>
              </a:buClr>
              <a:buFont typeface="Arial"/>
              <a:buChar char="•"/>
            </a:pPr>
            <a:r>
              <a:rPr b="0" lang="en-US" sz="1490" strike="noStrike" u="none">
                <a:solidFill>
                  <a:schemeClr val="dk1"/>
                </a:solidFill>
                <a:uFillTx/>
                <a:latin typeface="Calibri"/>
              </a:rPr>
              <a:t>Fifth level</a:t>
            </a:r>
            <a:endParaRPr b="0" lang="en-US" sz="1490" strike="noStrike" u="none">
              <a:solidFill>
                <a:schemeClr val="dk1"/>
              </a:solidFill>
              <a:uFillTx/>
              <a:latin typeface="Calibri"/>
            </a:endParaRPr>
          </a:p>
        </p:txBody>
      </p:sp>
      <p:sp>
        <p:nvSpPr>
          <p:cNvPr id="51" name="PlaceHolder 6"/>
          <p:cNvSpPr>
            <a:spLocks noGrp="1"/>
          </p:cNvSpPr>
          <p:nvPr>
            <p:ph type="dt" idx="22"/>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52" name="PlaceHolder 7"/>
          <p:cNvSpPr>
            <a:spLocks noGrp="1"/>
          </p:cNvSpPr>
          <p:nvPr>
            <p:ph type="ftr" idx="23"/>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53" name="PlaceHolder 8"/>
          <p:cNvSpPr>
            <a:spLocks noGrp="1"/>
          </p:cNvSpPr>
          <p:nvPr>
            <p:ph type="sldNum" idx="24"/>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7DC151AC-816F-444F-A3B4-8D983AB198AC}"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1000"/>
          </a:blip>
          <a:stretch/>
        </a:blip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693000" y="302040"/>
            <a:ext cx="8694000" cy="1095840"/>
          </a:xfrm>
          <a:prstGeom prst="rect">
            <a:avLst/>
          </a:prstGeom>
          <a:noFill/>
          <a:ln w="0">
            <a:noFill/>
          </a:ln>
        </p:spPr>
        <p:txBody>
          <a:bodyPr lIns="91440" rIns="91440" tIns="45720" bIns="45720" anchor="ctr">
            <a:noAutofit/>
          </a:bodyPr>
          <a:p>
            <a:pPr indent="0" defTabSz="756000">
              <a:lnSpc>
                <a:spcPct val="90000"/>
              </a:lnSpc>
              <a:buNone/>
            </a:pPr>
            <a:r>
              <a:rPr b="0" lang="en-US" sz="3640" strike="noStrike" u="none">
                <a:solidFill>
                  <a:schemeClr val="dk1"/>
                </a:solidFill>
                <a:uFillTx/>
                <a:latin typeface="Calibri Light"/>
              </a:rPr>
              <a:t>Click to edit Master title style</a:t>
            </a:r>
            <a:endParaRPr b="0" lang="en-US" sz="3640" strike="noStrike" u="none">
              <a:solidFill>
                <a:schemeClr val="dk1"/>
              </a:solidFill>
              <a:uFillTx/>
              <a:latin typeface="Calibri"/>
            </a:endParaRPr>
          </a:p>
        </p:txBody>
      </p:sp>
      <p:sp>
        <p:nvSpPr>
          <p:cNvPr id="55" name="PlaceHolder 2"/>
          <p:cNvSpPr>
            <a:spLocks noGrp="1"/>
          </p:cNvSpPr>
          <p:nvPr>
            <p:ph type="dt" idx="25"/>
          </p:nvPr>
        </p:nvSpPr>
        <p:spPr>
          <a:xfrm>
            <a:off x="693000" y="5255640"/>
            <a:ext cx="2267640" cy="30168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IN" sz="1400" strike="noStrike" u="none">
                <a:solidFill>
                  <a:srgbClr val="000000"/>
                </a:solidFill>
                <a:uFillTx/>
                <a:latin typeface="Times New Roman"/>
              </a:defRPr>
            </a:lvl1pPr>
          </a:lstStyle>
          <a:p>
            <a:pPr indent="0" defTabSz="914400">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ffffff"/>
              </a:solidFill>
              <a:uFillTx/>
              <a:latin typeface="Times New Roman"/>
            </a:endParaRPr>
          </a:p>
        </p:txBody>
      </p:sp>
      <p:sp>
        <p:nvSpPr>
          <p:cNvPr id="56" name="PlaceHolder 3"/>
          <p:cNvSpPr>
            <a:spLocks noGrp="1"/>
          </p:cNvSpPr>
          <p:nvPr>
            <p:ph type="ftr" idx="26"/>
          </p:nvPr>
        </p:nvSpPr>
        <p:spPr>
          <a:xfrm>
            <a:off x="3339360" y="5255640"/>
            <a:ext cx="3402000" cy="30168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ffffff"/>
                </a:solidFill>
                <a:uFillTx/>
                <a:latin typeface="Arial"/>
              </a:defRPr>
            </a:lvl1pPr>
          </a:lstStyle>
          <a:p>
            <a:pPr indent="0" algn="ctr" defTabSz="914400">
              <a:lnSpc>
                <a:spcPct val="100000"/>
              </a:lnSpc>
              <a:buNone/>
              <a:tabLst>
                <a:tab algn="l" pos="0"/>
              </a:tabLst>
            </a:pPr>
            <a:r>
              <a:rPr b="0" lang="en-IN" sz="1400" strike="noStrike" u="none">
                <a:solidFill>
                  <a:srgbClr val="ffffff"/>
                </a:solidFill>
                <a:uFillTx/>
                <a:latin typeface="Arial"/>
              </a:rPr>
              <a:t> </a:t>
            </a:r>
            <a:endParaRPr b="0" lang="en-IN" sz="1400" strike="noStrike" u="none">
              <a:solidFill>
                <a:srgbClr val="ffffff"/>
              </a:solidFill>
              <a:uFillTx/>
              <a:latin typeface="Times New Roman"/>
            </a:endParaRPr>
          </a:p>
        </p:txBody>
      </p:sp>
      <p:sp>
        <p:nvSpPr>
          <p:cNvPr id="57" name="PlaceHolder 4"/>
          <p:cNvSpPr>
            <a:spLocks noGrp="1"/>
          </p:cNvSpPr>
          <p:nvPr>
            <p:ph type="sldNum" idx="27"/>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400" strike="noStrike" u="none">
                <a:solidFill>
                  <a:srgbClr val="ffffff"/>
                </a:solidFill>
                <a:uFillTx/>
                <a:latin typeface="Arial"/>
              </a:defRPr>
            </a:lvl1pPr>
          </a:lstStyle>
          <a:p>
            <a:pPr indent="0" algn="r" defTabSz="914400">
              <a:lnSpc>
                <a:spcPct val="100000"/>
              </a:lnSpc>
              <a:buNone/>
              <a:tabLst>
                <a:tab algn="l" pos="0"/>
              </a:tabLst>
            </a:pPr>
            <a:fld id="{46DB66A4-6F46-41CE-BA1F-89726ABF5588}" type="slidenum">
              <a:rPr b="0" lang="en-IN" sz="1400" strike="noStrike" u="none">
                <a:solidFill>
                  <a:srgbClr val="ffffff"/>
                </a:solidFill>
                <a:uFillTx/>
                <a:latin typeface="Arial"/>
              </a:rPr>
              <a:t>1</a:t>
            </a:fld>
            <a:endParaRPr b="0" lang="en-IN" sz="1400" strike="noStrike" u="none">
              <a:solidFill>
                <a:srgbClr val="ffffff"/>
              </a:solidFill>
              <a:uFillTx/>
              <a:latin typeface="Times New Roman"/>
            </a:endParaRPr>
          </a:p>
        </p:txBody>
      </p:sp>
      <p:sp>
        <p:nvSpPr>
          <p:cNvPr id="5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320" strike="noStrike" u="none">
                <a:solidFill>
                  <a:schemeClr val="dk1"/>
                </a:solidFill>
                <a:uFillTx/>
                <a:latin typeface="Calibri"/>
              </a:rPr>
              <a:t>Click to edit the outline text format</a:t>
            </a:r>
            <a:endParaRPr b="0" lang="en-US" sz="232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1660" strike="noStrike" u="none">
                <a:solidFill>
                  <a:schemeClr val="dk1"/>
                </a:solidFill>
                <a:uFillTx/>
                <a:latin typeface="Calibri"/>
              </a:rPr>
              <a:t>Second Outline Level</a:t>
            </a:r>
            <a:endParaRPr b="0" lang="en-US" sz="166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490" strike="noStrike" u="none">
                <a:solidFill>
                  <a:schemeClr val="dk1"/>
                </a:solidFill>
                <a:uFillTx/>
                <a:latin typeface="Calibri"/>
              </a:rPr>
              <a:t>Third Outline Level</a:t>
            </a:r>
            <a:endParaRPr b="0" lang="en-US" sz="149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490" strike="noStrike" u="none">
                <a:solidFill>
                  <a:schemeClr val="dk1"/>
                </a:solidFill>
                <a:uFillTx/>
                <a:latin typeface="Calibri"/>
              </a:rPr>
              <a:t>Fourth Outline Level</a:t>
            </a:r>
            <a:endParaRPr b="0" lang="en-US" sz="149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8"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svg"/><Relationship Id="rId3" Type="http://schemas.openxmlformats.org/officeDocument/2006/relationships/slideLayout" Target="../slideLayouts/slideLayout1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svg"/><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svg"/><Relationship Id="rId4"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microsoft.com/office/2007/relationships/hdphoto" Target="../media/hdphoto1.wdp"/><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svg"/><Relationship Id="rId3"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7.png"/><Relationship Id="rId3"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0" y="967680"/>
            <a:ext cx="10080360" cy="1731600"/>
          </a:xfrm>
          <a:prstGeom prst="rect">
            <a:avLst/>
          </a:prstGeom>
          <a:noFill/>
          <a:ln w="0">
            <a:noFill/>
          </a:ln>
        </p:spPr>
        <p:txBody>
          <a:bodyPr lIns="0" rIns="0" tIns="0" bIns="0" anchor="ctr">
            <a:noAutofit/>
          </a:bodyPr>
          <a:p>
            <a:pPr marL="216000" indent="0" algn="ctr" defTabSz="756000">
              <a:lnSpc>
                <a:spcPct val="150000"/>
              </a:lnSpc>
              <a:spcAft>
                <a:spcPts val="700"/>
              </a:spcAft>
              <a:buNone/>
              <a:tabLst>
                <a:tab algn="l" pos="0"/>
              </a:tabLst>
            </a:pPr>
            <a:r>
              <a:rPr b="0" lang="en-IN" sz="6000" strike="noStrike" u="none">
                <a:solidFill>
                  <a:srgbClr val="404040"/>
                </a:solidFill>
                <a:uFillTx/>
                <a:latin typeface="Times New Roman"/>
                <a:ea typeface="NSimSun"/>
              </a:rPr>
              <a:t>InsureClimate AI </a:t>
            </a:r>
            <a:endParaRPr b="0" lang="en-US" sz="6000" strike="noStrike" u="none">
              <a:solidFill>
                <a:schemeClr val="dk1"/>
              </a:solidFill>
              <a:uFillTx/>
              <a:latin typeface="Calibri"/>
            </a:endParaRPr>
          </a:p>
        </p:txBody>
      </p:sp>
      <p:sp>
        <p:nvSpPr>
          <p:cNvPr id="78" name="Rectangle 25"/>
          <p:cNvSpPr/>
          <p:nvPr/>
        </p:nvSpPr>
        <p:spPr>
          <a:xfrm>
            <a:off x="6019200" y="4438440"/>
            <a:ext cx="3963600" cy="539280"/>
          </a:xfrm>
          <a:prstGeom prst="rect">
            <a:avLst/>
          </a:prstGeom>
          <a:noFill/>
          <a:ln w="18000">
            <a:noFill/>
          </a:ln>
        </p:spPr>
        <p:style>
          <a:lnRef idx="0"/>
          <a:fillRef idx="0"/>
          <a:effectRef idx="0"/>
          <a:fontRef idx="minor"/>
        </p:style>
        <p:txBody>
          <a:bodyPr lIns="90000" rIns="90000" tIns="45000" bIns="45000" anchor="t">
            <a:noAutofit/>
          </a:bodyPr>
          <a:p>
            <a:pPr algn="ctr" defTabSz="914400">
              <a:lnSpc>
                <a:spcPct val="100000"/>
              </a:lnSpc>
            </a:pPr>
            <a:r>
              <a:rPr b="0" lang="en-IN" sz="1800" strike="noStrike" u="none">
                <a:solidFill>
                  <a:srgbClr val="000000"/>
                </a:solidFill>
                <a:uFillTx/>
                <a:latin typeface="Times New Roman"/>
              </a:rPr>
              <a:t>Submitted By: NIKITA CHELANI</a:t>
            </a:r>
            <a:endParaRPr b="0" lang="en-IN" sz="1800" strike="noStrike" u="none">
              <a:solidFill>
                <a:srgbClr val="ffffff"/>
              </a:solidFill>
              <a:uFillTx/>
              <a:latin typeface="Arial"/>
            </a:endParaRPr>
          </a:p>
        </p:txBody>
      </p:sp>
      <p:pic>
        <p:nvPicPr>
          <p:cNvPr id="79" name="Graphic 3" descr="Leaf"/>
          <p:cNvPicPr/>
          <p:nvPr/>
        </p:nvPicPr>
        <p:blipFill>
          <a:blip r:embed="rId1">
            <a:extLst>
              <a:ext uri="{96DAC541-7B7A-43D3-8B79-37D633B846F1}">
                <asvg:svgBlip xmlns:asvg="http://schemas.microsoft.com/office/drawing/2016/SVG/main" r:embed="rId2"/>
              </a:ext>
            </a:extLst>
          </a:blip>
          <a:stretch/>
        </p:blipFill>
        <p:spPr>
          <a:xfrm>
            <a:off x="694800" y="3392280"/>
            <a:ext cx="1834920" cy="183492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50" descr=""/>
          <p:cNvPicPr/>
          <p:nvPr/>
        </p:nvPicPr>
        <p:blipFill>
          <a:blip r:embed="rId1"/>
          <a:stretch/>
        </p:blipFill>
        <p:spPr>
          <a:xfrm>
            <a:off x="699120" y="411480"/>
            <a:ext cx="8300160" cy="4627800"/>
          </a:xfrm>
          <a:prstGeom prst="rect">
            <a:avLst/>
          </a:prstGeom>
          <a:noFill/>
          <a:ln w="22225">
            <a:solidFill>
              <a:srgbClr val="7030a0"/>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360000" y="1080000"/>
            <a:ext cx="9359280" cy="2703240"/>
          </a:xfrm>
          <a:prstGeom prst="rect">
            <a:avLst/>
          </a:prstGeom>
          <a:noFill/>
          <a:ln w="0">
            <a:noFill/>
          </a:ln>
        </p:spPr>
        <p:txBody>
          <a:bodyPr lIns="0" rIns="0" tIns="0" bIns="0" anchor="t">
            <a:noAutofit/>
          </a:bodyPr>
          <a:p>
            <a:pPr lvl="1" marL="492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The platform includes a dedicated feedback submission channel to facilitate direct communication between users and the development team. Located in the sidebar under "Submit Feedback," this feature provides a one-click option to:</a:t>
            </a:r>
            <a:endParaRPr b="0" lang="en-US" sz="1400" strike="noStrike" u="none">
              <a:solidFill>
                <a:schemeClr val="dk1"/>
              </a:solidFill>
              <a:uFillTx/>
              <a:latin typeface="Calibri"/>
            </a:endParaRPr>
          </a:p>
          <a:p>
            <a:pPr lvl="1" marL="492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Send detailed suggestions/reports via the user's default email client</a:t>
            </a:r>
            <a:endParaRPr b="0" lang="en-US" sz="1400" strike="noStrike" u="none">
              <a:solidFill>
                <a:schemeClr val="dk1"/>
              </a:solidFill>
              <a:uFillTx/>
              <a:latin typeface="Calibri"/>
            </a:endParaRPr>
          </a:p>
          <a:p>
            <a:pPr lvl="1" marL="492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Auto-generates a pre-addressed email to the owner (nikitachelani15@gmail.com) with the subject line "InsureClimate AI Feedback"</a:t>
            </a:r>
            <a:endParaRPr b="0" lang="en-US" sz="1400" strike="noStrike" u="none">
              <a:solidFill>
                <a:schemeClr val="dk1"/>
              </a:solidFill>
              <a:uFillTx/>
              <a:latin typeface="Calibri"/>
            </a:endParaRPr>
          </a:p>
          <a:p>
            <a:pPr lvl="1" marL="492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Gmail integration opens a compose window through a secure link while maintaining user privacy</a:t>
            </a:r>
            <a:endParaRPr b="0" lang="en-US" sz="1400" strike="noStrike" u="none">
              <a:solidFill>
                <a:schemeClr val="dk1"/>
              </a:solidFill>
              <a:uFillTx/>
              <a:latin typeface="Calibri"/>
            </a:endParaRPr>
          </a:p>
          <a:p>
            <a:pPr marL="432000" indent="0" defTabSz="914400">
              <a:lnSpc>
                <a:spcPct val="100000"/>
              </a:lnSpc>
              <a:spcBef>
                <a:spcPts val="1191"/>
              </a:spcBef>
              <a:spcAft>
                <a:spcPts val="992"/>
              </a:spcAft>
              <a:buNone/>
              <a:tabLst>
                <a:tab algn="l" pos="0"/>
              </a:tabLst>
            </a:pPr>
            <a:r>
              <a:rPr b="0" lang="en-IN" sz="1000" strike="noStrike" u="none">
                <a:solidFill>
                  <a:srgbClr val="009bdd"/>
                </a:solidFill>
                <a:uFillTx/>
                <a:latin typeface="Times New Roman"/>
              </a:rPr>
              <a:t> </a:t>
            </a:r>
            <a:endParaRPr b="0" lang="en-US" sz="1000" strike="noStrike" u="none">
              <a:solidFill>
                <a:schemeClr val="dk1"/>
              </a:solidFill>
              <a:uFillTx/>
              <a:latin typeface="Calibri"/>
            </a:endParaRPr>
          </a:p>
        </p:txBody>
      </p:sp>
      <p:sp>
        <p:nvSpPr>
          <p:cNvPr id="108" name="PlaceHolder 2"/>
          <p:cNvSpPr>
            <a:spLocks noGrp="1"/>
          </p:cNvSpPr>
          <p:nvPr>
            <p:ph type="title"/>
          </p:nvPr>
        </p:nvSpPr>
        <p:spPr>
          <a:xfrm>
            <a:off x="360000" y="180000"/>
            <a:ext cx="9359280" cy="691920"/>
          </a:xfrm>
          <a:prstGeom prst="rect">
            <a:avLst/>
          </a:prstGeom>
          <a:noFill/>
          <a:ln w="0">
            <a:noFill/>
          </a:ln>
        </p:spPr>
        <p:txBody>
          <a:bodyPr lIns="0" rIns="0" tIns="0" bIns="0" anchor="ctr">
            <a:noAutofit/>
          </a:bodyPr>
          <a:p>
            <a:pPr indent="0" algn="ctr" defTabSz="756000">
              <a:lnSpc>
                <a:spcPct val="100000"/>
              </a:lnSpc>
              <a:spcBef>
                <a:spcPts val="1191"/>
              </a:spcBef>
              <a:spcAft>
                <a:spcPts val="992"/>
              </a:spcAft>
              <a:buNone/>
              <a:tabLst>
                <a:tab algn="l" pos="0"/>
              </a:tabLst>
            </a:pPr>
            <a:r>
              <a:rPr b="1" lang="en-IN" sz="3600" strike="noStrike" u="sng">
                <a:solidFill>
                  <a:srgbClr val="404040"/>
                </a:solidFill>
                <a:uFillTx/>
                <a:latin typeface="Times New Roman"/>
                <a:ea typeface="NSimSun"/>
              </a:rPr>
              <a:t>User Feedback System</a:t>
            </a:r>
            <a:endParaRPr b="0" lang="en-US" sz="3600" strike="noStrike" u="none">
              <a:solidFill>
                <a:schemeClr val="dk1"/>
              </a:solidFill>
              <a:uFillTx/>
              <a:latin typeface="Calibri"/>
            </a:endParaRPr>
          </a:p>
        </p:txBody>
      </p:sp>
      <p:sp>
        <p:nvSpPr>
          <p:cNvPr id="109" name="PlaceHolder 3"/>
          <p:cNvSpPr>
            <a:spLocks noGrp="1"/>
          </p:cNvSpPr>
          <p:nvPr>
            <p:ph type="sldNum" idx="42"/>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0" lang="en-US" sz="989" strike="noStrike" u="none">
                <a:solidFill>
                  <a:schemeClr val="dk1">
                    <a:tint val="75000"/>
                  </a:schemeClr>
                </a:solidFill>
                <a:uFillTx/>
                <a:latin typeface="Times New Roman"/>
              </a:defRPr>
            </a:lvl1pPr>
          </a:lstStyle>
          <a:p>
            <a:pPr indent="0" algn="r" defTabSz="914400">
              <a:lnSpc>
                <a:spcPct val="100000"/>
              </a:lnSpc>
              <a:buNone/>
            </a:pPr>
            <a:fld id="{7E563071-6B20-4F67-846D-CA554317453A}" type="slidenum">
              <a:rPr b="0"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955440" y="1254960"/>
            <a:ext cx="4287240" cy="3623760"/>
          </a:xfrm>
          <a:prstGeom prst="rect">
            <a:avLst/>
          </a:prstGeom>
          <a:noFill/>
          <a:ln w="0">
            <a:noFill/>
          </a:ln>
        </p:spPr>
        <p:txBody>
          <a:bodyPr lIns="0" rIns="0" tIns="0" bIns="0" anchor="t">
            <a:noAutofit/>
          </a:bodyPr>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Users can export comprehensive PDF reports containing all research findings. The reports begin with a cover page displaying the search query and generation date, followed by an executive summary of key insights. </a:t>
            </a:r>
            <a:endParaRPr b="0" lang="en-US" sz="1400" strike="noStrike" u="none">
              <a:solidFill>
                <a:schemeClr val="dk1"/>
              </a:solidFill>
              <a:uFillTx/>
              <a:latin typeface="Calibri"/>
            </a:endParaRPr>
          </a:p>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The document includes detailed analyses of individual articles, complete with relevance scores and source links. The PDF formatting ensures professional presentation with consistent styling, readable fonts, and proper section organization. All web links remain clickable in the digital document for easy reference to original sources</a:t>
            </a:r>
            <a:r>
              <a:rPr b="1" lang="en-IN" sz="1300" strike="noStrike" u="none">
                <a:solidFill>
                  <a:srgbClr val="404040"/>
                </a:solidFill>
                <a:uFillTx/>
                <a:latin typeface="Times New Roman"/>
              </a:rPr>
              <a:t>.</a:t>
            </a:r>
            <a:endParaRPr b="0" lang="en-US" sz="1300" strike="noStrike" u="none">
              <a:solidFill>
                <a:schemeClr val="dk1"/>
              </a:solidFill>
              <a:uFillTx/>
              <a:latin typeface="Calibri"/>
            </a:endParaRPr>
          </a:p>
        </p:txBody>
      </p:sp>
      <p:sp>
        <p:nvSpPr>
          <p:cNvPr id="111" name="PlaceHolder 2"/>
          <p:cNvSpPr>
            <a:spLocks noGrp="1"/>
          </p:cNvSpPr>
          <p:nvPr>
            <p:ph type="title"/>
          </p:nvPr>
        </p:nvSpPr>
        <p:spPr>
          <a:xfrm>
            <a:off x="360000" y="395640"/>
            <a:ext cx="9359280" cy="482400"/>
          </a:xfrm>
          <a:prstGeom prst="rect">
            <a:avLst/>
          </a:prstGeom>
          <a:noFill/>
          <a:ln w="0">
            <a:noFill/>
          </a:ln>
        </p:spPr>
        <p:txBody>
          <a:bodyPr lIns="0" rIns="0" tIns="0" bIns="0" anchor="ctr">
            <a:noAutofit/>
          </a:bodyPr>
          <a:p>
            <a:pPr marL="152280" indent="0" algn="ctr" defTabSz="756000">
              <a:lnSpc>
                <a:spcPct val="150000"/>
              </a:lnSpc>
              <a:buNone/>
              <a:tabLst>
                <a:tab algn="l" pos="0"/>
              </a:tabLst>
            </a:pPr>
            <a:r>
              <a:rPr b="1" lang="en-IN" sz="3600" strike="noStrike" u="sng">
                <a:solidFill>
                  <a:srgbClr val="404040"/>
                </a:solidFill>
                <a:uFillTx/>
                <a:latin typeface="Times New Roman"/>
                <a:ea typeface="NSimSun"/>
              </a:rPr>
              <a:t>Professional Report Generation</a:t>
            </a:r>
            <a:endParaRPr b="0" lang="en-US" sz="3600" strike="noStrike" u="none">
              <a:solidFill>
                <a:schemeClr val="dk1"/>
              </a:solidFill>
              <a:uFillTx/>
              <a:latin typeface="Calibri"/>
            </a:endParaRPr>
          </a:p>
        </p:txBody>
      </p:sp>
      <p:sp>
        <p:nvSpPr>
          <p:cNvPr id="112" name="PlaceHolder 3"/>
          <p:cNvSpPr>
            <a:spLocks noGrp="1"/>
          </p:cNvSpPr>
          <p:nvPr>
            <p:ph type="sldNum" idx="43"/>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1" lang="en-US" sz="989" strike="noStrike" u="none">
                <a:solidFill>
                  <a:schemeClr val="dk1">
                    <a:tint val="75000"/>
                  </a:schemeClr>
                </a:solidFill>
                <a:uFillTx/>
                <a:latin typeface="Times New Roman"/>
              </a:defRPr>
            </a:lvl1pPr>
          </a:lstStyle>
          <a:p>
            <a:pPr indent="0" algn="r" defTabSz="914400">
              <a:lnSpc>
                <a:spcPct val="100000"/>
              </a:lnSpc>
              <a:buNone/>
            </a:pPr>
            <a:fld id="{FF6B7893-82E8-4F57-94A2-7CA45F6A81E6}" type="slidenum">
              <a:rPr b="1"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pic>
        <p:nvPicPr>
          <p:cNvPr id="113" name="Graphic 2" descr="Statistics RTL"/>
          <p:cNvPicPr/>
          <p:nvPr/>
        </p:nvPicPr>
        <p:blipFill>
          <a:blip r:embed="rId1">
            <a:extLst>
              <a:ext uri="{96DAC541-7B7A-43D3-8B79-37D633B846F1}">
                <asvg:svgBlip xmlns:asvg="http://schemas.microsoft.com/office/drawing/2016/SVG/main" r:embed="rId2"/>
              </a:ext>
            </a:extLst>
          </a:blip>
          <a:stretch/>
        </p:blipFill>
        <p:spPr>
          <a:xfrm>
            <a:off x="6285960" y="1578240"/>
            <a:ext cx="2513520" cy="251352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646560"/>
            <a:ext cx="3952800" cy="1659960"/>
          </a:xfrm>
          <a:prstGeom prst="rect">
            <a:avLst/>
          </a:prstGeom>
          <a:noFill/>
          <a:ln w="0">
            <a:noFill/>
          </a:ln>
        </p:spPr>
        <p:txBody>
          <a:bodyPr lIns="0" rIns="0" tIns="0" bIns="0" anchor="ctr">
            <a:noAutofit/>
          </a:bodyPr>
          <a:p>
            <a:pPr indent="0" algn="ctr" defTabSz="756000">
              <a:lnSpc>
                <a:spcPct val="90000"/>
              </a:lnSpc>
              <a:buNone/>
              <a:tabLst>
                <a:tab algn="l" pos="0"/>
              </a:tabLst>
            </a:pPr>
            <a:r>
              <a:rPr b="1" lang="en-US" sz="3600" strike="noStrike" u="sng">
                <a:solidFill>
                  <a:srgbClr val="404040"/>
                </a:solidFill>
                <a:uFillTx/>
                <a:latin typeface="Times New Roman"/>
                <a:ea typeface="NSimSun"/>
              </a:rPr>
              <a:t>Comprehensive Report</a:t>
            </a:r>
            <a:endParaRPr b="0" lang="en-US" sz="3600" strike="noStrike" u="none">
              <a:solidFill>
                <a:schemeClr val="dk1"/>
              </a:solidFill>
              <a:uFillTx/>
              <a:latin typeface="Calibri"/>
            </a:endParaRPr>
          </a:p>
        </p:txBody>
      </p:sp>
      <p:pic>
        <p:nvPicPr>
          <p:cNvPr id="115" name="Picture 57" descr=""/>
          <p:cNvPicPr/>
          <p:nvPr/>
        </p:nvPicPr>
        <p:blipFill>
          <a:blip r:embed="rId1"/>
          <a:stretch/>
        </p:blipFill>
        <p:spPr>
          <a:xfrm>
            <a:off x="4966200" y="219240"/>
            <a:ext cx="4305960" cy="5231520"/>
          </a:xfrm>
          <a:prstGeom prst="rect">
            <a:avLst/>
          </a:prstGeom>
          <a:solidFill>
            <a:srgbClr val="cd7ebc"/>
          </a:solidFill>
          <a:ln w="25400">
            <a:solidFill>
              <a:srgbClr val="7030a0"/>
            </a:solidFill>
            <a:round/>
          </a:ln>
        </p:spPr>
      </p:pic>
      <p:pic>
        <p:nvPicPr>
          <p:cNvPr id="116" name="Graphic 7" descr="Pie chart"/>
          <p:cNvPicPr/>
          <p:nvPr/>
        </p:nvPicPr>
        <p:blipFill>
          <a:blip r:embed="rId2">
            <a:extLst>
              <a:ext uri="{96DAC541-7B7A-43D3-8B79-37D633B846F1}">
                <asvg:svgBlip xmlns:asvg="http://schemas.microsoft.com/office/drawing/2016/SVG/main" r:embed="rId3"/>
              </a:ext>
            </a:extLst>
          </a:blip>
          <a:stretch/>
        </p:blipFill>
        <p:spPr>
          <a:xfrm>
            <a:off x="1258200" y="2406600"/>
            <a:ext cx="2616840" cy="261684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360000" y="1096920"/>
            <a:ext cx="9359280" cy="3599280"/>
          </a:xfrm>
          <a:prstGeom prst="rect">
            <a:avLst/>
          </a:prstGeom>
          <a:noFill/>
          <a:ln w="0">
            <a:noFill/>
          </a:ln>
        </p:spPr>
        <p:txBody>
          <a:bodyPr lIns="0" rIns="0" tIns="0" bIns="0" anchor="t">
            <a:noAutofit/>
          </a:bodyPr>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The platform employs two sophisticated methods to evaluate summary quality. </a:t>
            </a:r>
            <a:endParaRPr b="0" lang="en-US" sz="1400" strike="noStrike" u="none">
              <a:solidFill>
                <a:schemeClr val="dk1"/>
              </a:solidFill>
              <a:uFillTx/>
              <a:latin typeface="Calibri"/>
            </a:endParaRPr>
          </a:p>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The source link of the article is also added for each article if the user wants to read the entire article.</a:t>
            </a:r>
            <a:endParaRPr b="0" lang="en-US" sz="1400" strike="noStrike" u="none">
              <a:solidFill>
                <a:schemeClr val="dk1"/>
              </a:solidFill>
              <a:uFillTx/>
              <a:latin typeface="Calibri"/>
            </a:endParaRPr>
          </a:p>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Cosine similarity measurement assesses how well each summary reflects the original article's content by analysing semantic relationships between the texts. This ensures summaries stay on-topic and comprehensive. </a:t>
            </a:r>
            <a:endParaRPr b="0" lang="en-US" sz="1400" strike="noStrike" u="none">
              <a:solidFill>
                <a:schemeClr val="dk1"/>
              </a:solidFill>
              <a:uFillTx/>
              <a:latin typeface="Calibri"/>
            </a:endParaRPr>
          </a:p>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ROUGE scoring complements this by checking how accurately the summary captures specific phrases and key information from the source material. </a:t>
            </a:r>
            <a:endParaRPr b="0" lang="en-US" sz="1400" strike="noStrike" u="none">
              <a:solidFill>
                <a:schemeClr val="dk1"/>
              </a:solidFill>
              <a:uFillTx/>
              <a:latin typeface="Calibri"/>
            </a:endParaRPr>
          </a:p>
          <a:p>
            <a:pPr marL="114480" indent="-324000" defTabSz="914400">
              <a:lnSpc>
                <a:spcPct val="115000"/>
              </a:lnSpc>
              <a:spcAft>
                <a:spcPts val="1236"/>
              </a:spcAft>
              <a:buClr>
                <a:srgbClr val="000000"/>
              </a:buClr>
              <a:buSzPct val="45000"/>
              <a:buFont typeface="Wingdings" charset="2"/>
              <a:buChar char=""/>
            </a:pPr>
            <a:r>
              <a:rPr b="1" lang="en-IN" sz="1400" strike="noStrike" u="none">
                <a:solidFill>
                  <a:srgbClr val="404040"/>
                </a:solidFill>
                <a:uFillTx/>
                <a:latin typeface="Times New Roman"/>
              </a:rPr>
              <a:t>Together, these metrics guarantee that summaries are both relevant to the search intent and faithful to the original articles' content, with scores clearly displayed for transparency. High scores in both categories indicate particularly reliable and thorough summaries</a:t>
            </a:r>
            <a:r>
              <a:rPr b="1" lang="en-IN" sz="1200" strike="noStrike" u="none">
                <a:solidFill>
                  <a:srgbClr val="000000"/>
                </a:solidFill>
                <a:uFillTx/>
                <a:latin typeface="Times New Roman"/>
              </a:rPr>
              <a:t>.</a:t>
            </a:r>
            <a:endParaRPr b="0" lang="en-US" sz="1200" strike="noStrike" u="none">
              <a:solidFill>
                <a:schemeClr val="dk1"/>
              </a:solidFill>
              <a:uFillTx/>
              <a:latin typeface="Calibri"/>
            </a:endParaRPr>
          </a:p>
        </p:txBody>
      </p:sp>
      <p:sp>
        <p:nvSpPr>
          <p:cNvPr id="118" name="PlaceHolder 2"/>
          <p:cNvSpPr>
            <a:spLocks noGrp="1"/>
          </p:cNvSpPr>
          <p:nvPr>
            <p:ph type="title"/>
          </p:nvPr>
        </p:nvSpPr>
        <p:spPr>
          <a:xfrm>
            <a:off x="360000" y="261360"/>
            <a:ext cx="9359280" cy="482400"/>
          </a:xfrm>
          <a:prstGeom prst="rect">
            <a:avLst/>
          </a:prstGeom>
          <a:noFill/>
          <a:ln w="0">
            <a:noFill/>
          </a:ln>
        </p:spPr>
        <p:txBody>
          <a:bodyPr lIns="0" rIns="0" tIns="0" bIns="0" anchor="ctr">
            <a:noAutofit/>
          </a:bodyPr>
          <a:p>
            <a:pPr marL="152280" indent="0" algn="ctr" defTabSz="756000">
              <a:lnSpc>
                <a:spcPct val="150000"/>
              </a:lnSpc>
              <a:buNone/>
              <a:tabLst>
                <a:tab algn="l" pos="0"/>
              </a:tabLst>
            </a:pPr>
            <a:r>
              <a:rPr b="1" lang="en-IN" sz="3600" strike="noStrike" u="sng">
                <a:solidFill>
                  <a:srgbClr val="404040"/>
                </a:solidFill>
                <a:uFillTx/>
                <a:latin typeface="Times New Roman"/>
                <a:ea typeface="NSimSun"/>
              </a:rPr>
              <a:t>Accuracy Verification System</a:t>
            </a:r>
            <a:endParaRPr b="0" lang="en-US" sz="3600" strike="noStrike" u="none">
              <a:solidFill>
                <a:schemeClr val="dk1"/>
              </a:solidFill>
              <a:uFillTx/>
              <a:latin typeface="Calibri"/>
            </a:endParaRPr>
          </a:p>
        </p:txBody>
      </p:sp>
      <p:sp>
        <p:nvSpPr>
          <p:cNvPr id="119" name="PlaceHolder 3"/>
          <p:cNvSpPr>
            <a:spLocks noGrp="1"/>
          </p:cNvSpPr>
          <p:nvPr>
            <p:ph type="sldNum" idx="44"/>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1" lang="en-US" sz="989" strike="noStrike" u="none">
                <a:solidFill>
                  <a:schemeClr val="dk1">
                    <a:tint val="75000"/>
                  </a:schemeClr>
                </a:solidFill>
                <a:uFillTx/>
                <a:latin typeface="Times New Roman"/>
              </a:defRPr>
            </a:lvl1pPr>
          </a:lstStyle>
          <a:p>
            <a:pPr indent="0" algn="r" defTabSz="914400">
              <a:lnSpc>
                <a:spcPct val="100000"/>
              </a:lnSpc>
              <a:buNone/>
            </a:pPr>
            <a:fld id="{8C67229F-5D2E-4935-9B42-1F5CFC86DBBA}" type="slidenum">
              <a:rPr b="1"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000" y="238680"/>
            <a:ext cx="9359280" cy="477360"/>
          </a:xfrm>
          <a:prstGeom prst="rect">
            <a:avLst/>
          </a:prstGeom>
          <a:noFill/>
          <a:ln w="0">
            <a:noFill/>
          </a:ln>
        </p:spPr>
        <p:txBody>
          <a:bodyPr lIns="0" rIns="0" tIns="0" bIns="0" anchor="ctr">
            <a:noAutofit/>
          </a:bodyPr>
          <a:p>
            <a:pPr indent="0" algn="ctr" defTabSz="756000">
              <a:lnSpc>
                <a:spcPct val="90000"/>
              </a:lnSpc>
              <a:buNone/>
              <a:tabLst>
                <a:tab algn="l" pos="0"/>
              </a:tabLst>
            </a:pPr>
            <a:r>
              <a:rPr b="1" lang="en-US" sz="3600" strike="noStrike" u="sng">
                <a:solidFill>
                  <a:srgbClr val="404040"/>
                </a:solidFill>
                <a:uFillTx/>
                <a:latin typeface="Times New Roman"/>
                <a:ea typeface="NSimSun"/>
              </a:rPr>
              <a:t>Evaluation</a:t>
            </a:r>
            <a:endParaRPr b="0" lang="en-US" sz="3600" strike="noStrike" u="none">
              <a:solidFill>
                <a:schemeClr val="dk1"/>
              </a:solidFill>
              <a:uFillTx/>
              <a:latin typeface="Calibri"/>
            </a:endParaRPr>
          </a:p>
        </p:txBody>
      </p:sp>
      <p:sp>
        <p:nvSpPr>
          <p:cNvPr id="121" name="PlaceHolder 2"/>
          <p:cNvSpPr>
            <a:spLocks noGrp="1"/>
          </p:cNvSpPr>
          <p:nvPr>
            <p:ph type="sldNum" idx="45"/>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1" lang="en-US" sz="989" strike="noStrike" u="none">
                <a:solidFill>
                  <a:schemeClr val="dk1">
                    <a:tint val="75000"/>
                  </a:schemeClr>
                </a:solidFill>
                <a:uFillTx/>
                <a:latin typeface="Times New Roman"/>
              </a:defRPr>
            </a:lvl1pPr>
          </a:lstStyle>
          <a:p>
            <a:pPr indent="0" algn="r" defTabSz="914400">
              <a:lnSpc>
                <a:spcPct val="100000"/>
              </a:lnSpc>
              <a:buNone/>
            </a:pPr>
            <a:fld id="{A25A551F-8AAE-4AB7-ACBB-CD72793B09FB}" type="slidenum">
              <a:rPr b="1"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pic>
        <p:nvPicPr>
          <p:cNvPr id="122" name="Picture 62" descr=""/>
          <p:cNvPicPr/>
          <p:nvPr/>
        </p:nvPicPr>
        <p:blipFill>
          <a:blip r:embed="rId1"/>
          <a:stretch/>
        </p:blipFill>
        <p:spPr>
          <a:xfrm>
            <a:off x="540000" y="1080000"/>
            <a:ext cx="8818920" cy="3658680"/>
          </a:xfrm>
          <a:prstGeom prst="rect">
            <a:avLst/>
          </a:prstGeom>
          <a:noFill/>
          <a:ln w="22225">
            <a:solidFill>
              <a:srgbClr val="7030a0"/>
            </a:solidFill>
            <a:round/>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Picture 5" descr=""/>
          <p:cNvPicPr/>
          <p:nvPr/>
        </p:nvPicPr>
        <p:blipFill>
          <a:blip r:embed="rId1">
            <a:extLst>
              <a:ext uri="{BEBA8EAE-BF5A-486C-A8C5-ECC9F3942E4B}">
                <a14:imgProps xmlns:a14="http://schemas.microsoft.com/office/drawing/2010/main">
                  <a14:imgLayer r:embed="rId2">
                    <a14:imgEffect>
                      <a14:brightnessContrast bright="-100000" colorTemp="4700" contrast="100000" sat="0"/>
                    </a14:imgEffect>
                  </a14:imgLayer>
                </a14:imgProps>
              </a:ext>
            </a:extLst>
          </a:blip>
          <a:stretch/>
        </p:blipFill>
        <p:spPr>
          <a:xfrm>
            <a:off x="2929680" y="724680"/>
            <a:ext cx="3950280" cy="39502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68800" y="204120"/>
            <a:ext cx="8694000" cy="670680"/>
          </a:xfrm>
          <a:prstGeom prst="rect">
            <a:avLst/>
          </a:prstGeom>
          <a:noFill/>
          <a:ln w="0">
            <a:noFill/>
          </a:ln>
        </p:spPr>
        <p:txBody>
          <a:bodyPr lIns="0" rIns="0" tIns="0" bIns="0" anchor="ctr">
            <a:noAutofit/>
          </a:bodyPr>
          <a:p>
            <a:pPr indent="0" algn="ctr" defTabSz="756000">
              <a:lnSpc>
                <a:spcPct val="100000"/>
              </a:lnSpc>
              <a:spcBef>
                <a:spcPts val="1191"/>
              </a:spcBef>
              <a:spcAft>
                <a:spcPts val="992"/>
              </a:spcAft>
              <a:buNone/>
              <a:tabLst>
                <a:tab algn="l" pos="0"/>
              </a:tabLst>
            </a:pPr>
            <a:r>
              <a:rPr b="1" lang="en-IN" sz="4000" strike="noStrike" u="sng">
                <a:solidFill>
                  <a:srgbClr val="404040"/>
                </a:solidFill>
                <a:uFillTx/>
                <a:latin typeface="Times New Roman"/>
                <a:ea typeface="NSimSun"/>
              </a:rPr>
              <a:t>InsureClimate AI</a:t>
            </a:r>
            <a:endParaRPr b="0" lang="en-US" sz="4000" strike="noStrike" u="none">
              <a:solidFill>
                <a:schemeClr val="dk1"/>
              </a:solidFill>
              <a:uFillTx/>
              <a:latin typeface="Calibri"/>
            </a:endParaRPr>
          </a:p>
        </p:txBody>
      </p:sp>
      <p:sp>
        <p:nvSpPr>
          <p:cNvPr id="81" name="PlaceHolder 2"/>
          <p:cNvSpPr>
            <a:spLocks noGrp="1"/>
          </p:cNvSpPr>
          <p:nvPr>
            <p:ph/>
          </p:nvPr>
        </p:nvSpPr>
        <p:spPr>
          <a:xfrm>
            <a:off x="184680" y="1039680"/>
            <a:ext cx="9756000" cy="4446360"/>
          </a:xfrm>
          <a:prstGeom prst="rect">
            <a:avLst/>
          </a:prstGeom>
          <a:noFill/>
          <a:ln w="0">
            <a:noFill/>
          </a:ln>
        </p:spPr>
        <p:txBody>
          <a:bodyPr lIns="0" rIns="0" tIns="0" bIns="0" anchor="t">
            <a:noAutofit/>
          </a:bodyPr>
          <a:p>
            <a:pPr marL="432000" indent="0" defTabSz="756000">
              <a:lnSpc>
                <a:spcPct val="100000"/>
              </a:lnSpc>
              <a:spcBef>
                <a:spcPts val="1191"/>
              </a:spcBef>
              <a:spcAft>
                <a:spcPts val="992"/>
              </a:spcAft>
              <a:buNone/>
              <a:tabLst>
                <a:tab algn="l" pos="0"/>
              </a:tabLst>
            </a:pPr>
            <a:r>
              <a:rPr b="1" lang="en-US" sz="1600" strike="noStrike" u="none">
                <a:solidFill>
                  <a:srgbClr val="404040"/>
                </a:solidFill>
                <a:uFillTx/>
                <a:latin typeface="Times New Roman"/>
              </a:rPr>
              <a:t>InsureClimate AI is an advanced research chatbot designed for insurance professionals, risk analysts, and sustainability experts seeking actionable insights on climate-related risks and emerging insurance trends. Powered by cutting-edge AI, it delivers real-time news analysis, comprehensive risk assessments, and regulatory impact summaries from trusted industry sources. By providing up-to-date information and in-depth evaluations, InsureClimate AI helps users navigate climate-driven threats, financial implications, and compliance requirements with greater confidence and strategic clarity.</a:t>
            </a:r>
            <a:endParaRPr b="0" lang="en-US" sz="1600" strike="noStrike" u="none">
              <a:solidFill>
                <a:schemeClr val="dk1"/>
              </a:solidFill>
              <a:uFillTx/>
              <a:latin typeface="Calibri"/>
            </a:endParaRPr>
          </a:p>
          <a:p>
            <a:pPr marL="810000" indent="0" defTabSz="756000">
              <a:lnSpc>
                <a:spcPct val="100000"/>
              </a:lnSpc>
              <a:spcBef>
                <a:spcPts val="1191"/>
              </a:spcBef>
              <a:spcAft>
                <a:spcPts val="992"/>
              </a:spcAft>
              <a:buNone/>
              <a:tabLst>
                <a:tab algn="l" pos="0"/>
              </a:tabLst>
            </a:pPr>
            <a:r>
              <a:rPr b="1" lang="en-IN" sz="2000" strike="noStrike" u="sng">
                <a:solidFill>
                  <a:srgbClr val="404040"/>
                </a:solidFill>
                <a:uFillTx/>
                <a:latin typeface="Times New Roman"/>
              </a:rPr>
              <a:t>Key Capabilities </a:t>
            </a:r>
            <a:endParaRPr b="0" lang="en-US" sz="2000" strike="noStrike" u="none">
              <a:solidFill>
                <a:schemeClr val="dk1"/>
              </a:solidFill>
              <a:uFillTx/>
              <a:latin typeface="Calibri"/>
            </a:endParaRPr>
          </a:p>
          <a:p>
            <a:pPr lvl="2" marL="1188000" indent="-324000" defTabSz="756000">
              <a:lnSpc>
                <a:spcPct val="100000"/>
              </a:lnSpc>
              <a:spcBef>
                <a:spcPts val="1191"/>
              </a:spcBef>
              <a:spcAft>
                <a:spcPts val="992"/>
              </a:spcAft>
              <a:buClr>
                <a:srgbClr val="000000"/>
              </a:buClr>
              <a:buSzPct val="45000"/>
              <a:buFont typeface="Wingdings" charset="2"/>
              <a:buChar char=""/>
              <a:tabLst>
                <a:tab algn="l" pos="0"/>
              </a:tabLst>
            </a:pPr>
            <a:r>
              <a:rPr b="1" lang="en-IN" sz="1100" strike="noStrike" u="none">
                <a:solidFill>
                  <a:srgbClr val="404040"/>
                </a:solidFill>
                <a:uFillTx/>
                <a:latin typeface="Times New Roman"/>
              </a:rPr>
              <a:t>Smart Search &amp; Filtering: Pinpoint relevant research by category, region, or credibility</a:t>
            </a:r>
            <a:endParaRPr b="0" lang="en-US" sz="1100" strike="noStrike" u="none">
              <a:solidFill>
                <a:schemeClr val="dk1"/>
              </a:solidFill>
              <a:uFillTx/>
              <a:latin typeface="Calibri"/>
            </a:endParaRPr>
          </a:p>
          <a:p>
            <a:pPr lvl="2" marL="1188000" indent="-324000" defTabSz="756000">
              <a:lnSpc>
                <a:spcPct val="100000"/>
              </a:lnSpc>
              <a:spcBef>
                <a:spcPts val="1191"/>
              </a:spcBef>
              <a:spcAft>
                <a:spcPts val="992"/>
              </a:spcAft>
              <a:buClr>
                <a:srgbClr val="000000"/>
              </a:buClr>
              <a:buSzPct val="45000"/>
              <a:buFont typeface="Wingdings" charset="2"/>
              <a:buChar char=""/>
              <a:tabLst>
                <a:tab algn="l" pos="0"/>
              </a:tabLst>
            </a:pPr>
            <a:r>
              <a:rPr b="1" lang="en-IN" sz="1100" strike="noStrike" u="none">
                <a:solidFill>
                  <a:srgbClr val="404040"/>
                </a:solidFill>
                <a:uFillTx/>
                <a:latin typeface="Times New Roman"/>
              </a:rPr>
              <a:t>AI-Powered Summaries: Get synthesized reports on emerging risks and market impacts</a:t>
            </a:r>
            <a:endParaRPr b="0" lang="en-US" sz="1100" strike="noStrike" u="none">
              <a:solidFill>
                <a:schemeClr val="dk1"/>
              </a:solidFill>
              <a:uFillTx/>
              <a:latin typeface="Calibri"/>
            </a:endParaRPr>
          </a:p>
          <a:p>
            <a:pPr lvl="2" marL="1188000" indent="-324000" defTabSz="756000">
              <a:lnSpc>
                <a:spcPct val="100000"/>
              </a:lnSpc>
              <a:spcBef>
                <a:spcPts val="1191"/>
              </a:spcBef>
              <a:spcAft>
                <a:spcPts val="992"/>
              </a:spcAft>
              <a:buClr>
                <a:srgbClr val="000000"/>
              </a:buClr>
              <a:buSzPct val="45000"/>
              <a:buFont typeface="Wingdings" charset="2"/>
              <a:buChar char=""/>
              <a:tabLst>
                <a:tab algn="l" pos="0"/>
              </a:tabLst>
            </a:pPr>
            <a:r>
              <a:rPr b="1" lang="en-IN" sz="1100" strike="noStrike" u="none">
                <a:solidFill>
                  <a:srgbClr val="404040"/>
                </a:solidFill>
                <a:uFillTx/>
                <a:latin typeface="Times New Roman"/>
              </a:rPr>
              <a:t>Interactive Feedback System: Rate analyses or email suggestions directly to the development team</a:t>
            </a:r>
            <a:endParaRPr b="0" lang="en-US" sz="1100" strike="noStrike" u="none">
              <a:solidFill>
                <a:schemeClr val="dk1"/>
              </a:solidFill>
              <a:uFillTx/>
              <a:latin typeface="Calibri"/>
            </a:endParaRPr>
          </a:p>
          <a:p>
            <a:pPr lvl="2" marL="1188000" indent="-324000" defTabSz="756000">
              <a:lnSpc>
                <a:spcPct val="100000"/>
              </a:lnSpc>
              <a:spcBef>
                <a:spcPts val="1191"/>
              </a:spcBef>
              <a:spcAft>
                <a:spcPts val="992"/>
              </a:spcAft>
              <a:buClr>
                <a:srgbClr val="000000"/>
              </a:buClr>
              <a:buSzPct val="45000"/>
              <a:buFont typeface="Wingdings" charset="2"/>
              <a:buChar char=""/>
              <a:tabLst>
                <a:tab algn="l" pos="0"/>
              </a:tabLst>
            </a:pPr>
            <a:r>
              <a:rPr b="1" lang="en-IN" sz="1100" strike="noStrike" u="none">
                <a:solidFill>
                  <a:srgbClr val="404040"/>
                </a:solidFill>
                <a:uFillTx/>
                <a:latin typeface="Times New Roman"/>
              </a:rPr>
              <a:t>Professional Reporting: Download polished PDFs with key findings and source references</a:t>
            </a:r>
            <a:endParaRPr b="0" lang="en-US" sz="1100" strike="noStrike" u="none">
              <a:solidFill>
                <a:schemeClr val="dk1"/>
              </a:solidFill>
              <a:uFillTx/>
              <a:latin typeface="Calibri"/>
            </a:endParaRPr>
          </a:p>
          <a:p>
            <a:pPr lvl="2" marL="1188000" indent="-324000" defTabSz="756000">
              <a:lnSpc>
                <a:spcPct val="100000"/>
              </a:lnSpc>
              <a:spcBef>
                <a:spcPts val="1191"/>
              </a:spcBef>
              <a:spcAft>
                <a:spcPts val="992"/>
              </a:spcAft>
              <a:buClr>
                <a:srgbClr val="000000"/>
              </a:buClr>
              <a:buSzPct val="45000"/>
              <a:buFont typeface="Wingdings" charset="2"/>
              <a:buChar char=""/>
              <a:tabLst>
                <a:tab algn="l" pos="0"/>
              </a:tabLst>
            </a:pPr>
            <a:r>
              <a:rPr b="1" lang="en-IN" sz="1100" strike="noStrike" u="none">
                <a:solidFill>
                  <a:srgbClr val="404040"/>
                </a:solidFill>
                <a:uFillTx/>
                <a:latin typeface="Times New Roman"/>
              </a:rPr>
              <a:t>User Feedback Mail.</a:t>
            </a:r>
            <a:endParaRPr b="0" lang="en-US" sz="1100" strike="noStrike" u="none">
              <a:solidFill>
                <a:schemeClr val="dk1"/>
              </a:solidFill>
              <a:uFillTx/>
              <a:latin typeface="Calibri"/>
            </a:endParaRPr>
          </a:p>
        </p:txBody>
      </p:sp>
      <p:sp>
        <p:nvSpPr>
          <p:cNvPr id="82" name="PlaceHolder 3"/>
          <p:cNvSpPr>
            <a:spLocks noGrp="1"/>
          </p:cNvSpPr>
          <p:nvPr>
            <p:ph type="sldNum" idx="37"/>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0" lang="en-US" sz="1000" strike="noStrike" u="none">
                <a:solidFill>
                  <a:schemeClr val="dk1">
                    <a:tint val="75000"/>
                  </a:schemeClr>
                </a:solidFill>
                <a:uFillTx/>
                <a:latin typeface="Times New Roman"/>
              </a:defRPr>
            </a:lvl1pPr>
          </a:lstStyle>
          <a:p>
            <a:pPr indent="0" algn="r" defTabSz="914400">
              <a:lnSpc>
                <a:spcPct val="100000"/>
              </a:lnSpc>
              <a:buNone/>
            </a:pPr>
            <a:fld id="{76C5D67A-B4DB-40C3-9721-0E630558EFE8}" type="slidenum">
              <a:rPr b="0" lang="en-US" sz="1000" strike="noStrike" u="none">
                <a:solidFill>
                  <a:schemeClr val="dk1">
                    <a:tint val="75000"/>
                  </a:schemeClr>
                </a:solidFill>
                <a:uFillTx/>
                <a:latin typeface="Times New Roman"/>
              </a:rPr>
              <a:t>&lt;number&gt;</a:t>
            </a:fld>
            <a:endParaRPr b="0" lang="en-IN" sz="1000"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0" y="302040"/>
            <a:ext cx="10080360" cy="821880"/>
          </a:xfrm>
          <a:prstGeom prst="rect">
            <a:avLst/>
          </a:prstGeom>
          <a:noFill/>
          <a:ln w="0">
            <a:noFill/>
          </a:ln>
        </p:spPr>
        <p:txBody>
          <a:bodyPr lIns="0" rIns="0" tIns="0" bIns="0" anchor="ctr">
            <a:noAutofit/>
          </a:bodyPr>
          <a:p>
            <a:pPr marL="152280" indent="0" algn="ctr" defTabSz="756000">
              <a:lnSpc>
                <a:spcPct val="150000"/>
              </a:lnSpc>
              <a:buNone/>
              <a:tabLst>
                <a:tab algn="l" pos="0"/>
              </a:tabLst>
            </a:pPr>
            <a:r>
              <a:rPr b="1" lang="en-IN" sz="3600" strike="noStrike" u="sng">
                <a:solidFill>
                  <a:srgbClr val="404040"/>
                </a:solidFill>
                <a:uFillTx/>
                <a:latin typeface="Times New Roman"/>
                <a:ea typeface="NSimSun"/>
              </a:rPr>
              <a:t>Intelligent Search &amp; Filtering System</a:t>
            </a:r>
            <a:endParaRPr b="0" lang="en-US" sz="3600" strike="noStrike" u="none">
              <a:solidFill>
                <a:schemeClr val="dk1"/>
              </a:solidFill>
              <a:uFillTx/>
              <a:latin typeface="Calibri"/>
            </a:endParaRPr>
          </a:p>
        </p:txBody>
      </p:sp>
      <p:sp>
        <p:nvSpPr>
          <p:cNvPr id="84" name="PlaceHolder 2"/>
          <p:cNvSpPr>
            <a:spLocks noGrp="1"/>
          </p:cNvSpPr>
          <p:nvPr>
            <p:ph type="sldNum" idx="38"/>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1" lang="en-US" sz="989" strike="noStrike" u="none">
                <a:solidFill>
                  <a:schemeClr val="dk1">
                    <a:tint val="75000"/>
                  </a:schemeClr>
                </a:solidFill>
                <a:uFillTx/>
                <a:latin typeface="Times New Roman"/>
              </a:defRPr>
            </a:lvl1pPr>
          </a:lstStyle>
          <a:p>
            <a:pPr indent="0" algn="r" defTabSz="914400">
              <a:lnSpc>
                <a:spcPct val="100000"/>
              </a:lnSpc>
              <a:buNone/>
            </a:pPr>
            <a:fld id="{76AB1EE9-196D-4BC7-914A-278E2ECD8CF2}" type="slidenum">
              <a:rPr b="1"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sp>
        <p:nvSpPr>
          <p:cNvPr id="85" name="PlaceHolder 3"/>
          <p:cNvSpPr>
            <a:spLocks noGrp="1"/>
          </p:cNvSpPr>
          <p:nvPr>
            <p:ph/>
          </p:nvPr>
        </p:nvSpPr>
        <p:spPr>
          <a:xfrm>
            <a:off x="444600" y="1440360"/>
            <a:ext cx="6551280" cy="3600000"/>
          </a:xfrm>
          <a:prstGeom prst="rect">
            <a:avLst/>
          </a:prstGeom>
          <a:noFill/>
          <a:ln w="0">
            <a:noFill/>
          </a:ln>
        </p:spPr>
        <p:txBody>
          <a:bodyPr lIns="0" rIns="0" tIns="0" bIns="0" anchor="t">
            <a:noAutofit/>
          </a:bodyPr>
          <a:p>
            <a:pPr marL="189000" indent="-189000" defTabSz="756000">
              <a:lnSpc>
                <a:spcPct val="115000"/>
              </a:lnSpc>
              <a:spcBef>
                <a:spcPts val="828"/>
              </a:spcBef>
              <a:spcAft>
                <a:spcPts val="1236"/>
              </a:spcAft>
              <a:buClr>
                <a:srgbClr val="000000"/>
              </a:buClr>
              <a:buSzPct val="45000"/>
              <a:buFont typeface="Wingdings" charset="2"/>
              <a:buChar char=""/>
            </a:pPr>
            <a:r>
              <a:rPr b="1" lang="en-IN" sz="1400" strike="noStrike" u="none">
                <a:solidFill>
                  <a:srgbClr val="404040"/>
                </a:solidFill>
                <a:uFillTx/>
                <a:latin typeface="Times New Roman"/>
              </a:rPr>
              <a:t>The platform offers robust filtering capabilities to refine research results. Users can select from specialized insurance and risk categories, including Climate Risk, Cyber Insurance, and Sustainability &amp; ESG. Each category automatically translates to industry-specific search terms for more accurate results. </a:t>
            </a:r>
            <a:endParaRPr b="0" lang="en-US" sz="1400" strike="noStrike" u="none">
              <a:solidFill>
                <a:schemeClr val="dk1"/>
              </a:solidFill>
              <a:uFillTx/>
              <a:latin typeface="Calibri"/>
            </a:endParaRPr>
          </a:p>
          <a:p>
            <a:pPr marL="189000" indent="-189000" defTabSz="756000">
              <a:lnSpc>
                <a:spcPct val="115000"/>
              </a:lnSpc>
              <a:spcBef>
                <a:spcPts val="828"/>
              </a:spcBef>
              <a:spcAft>
                <a:spcPts val="1236"/>
              </a:spcAft>
              <a:buClr>
                <a:srgbClr val="000000"/>
              </a:buClr>
              <a:buSzPct val="45000"/>
              <a:buFont typeface="Wingdings" charset="2"/>
              <a:buChar char=""/>
            </a:pPr>
            <a:r>
              <a:rPr b="1" lang="en-IN" sz="1400" strike="noStrike" u="none">
                <a:solidFill>
                  <a:srgbClr val="404040"/>
                </a:solidFill>
                <a:uFillTx/>
                <a:latin typeface="Times New Roman"/>
              </a:rPr>
              <a:t>Geographic filtering allows users to narrow results by global region or specific areas like the USA or Asia, ensuring location-relevant risk analysis. </a:t>
            </a:r>
            <a:endParaRPr b="0" lang="en-US" sz="1400" strike="noStrike" u="none">
              <a:solidFill>
                <a:schemeClr val="dk1"/>
              </a:solidFill>
              <a:uFillTx/>
              <a:latin typeface="Calibri"/>
            </a:endParaRPr>
          </a:p>
          <a:p>
            <a:pPr marL="189000" indent="-189000" defTabSz="756000">
              <a:lnSpc>
                <a:spcPct val="115000"/>
              </a:lnSpc>
              <a:spcBef>
                <a:spcPts val="828"/>
              </a:spcBef>
              <a:spcAft>
                <a:spcPts val="1236"/>
              </a:spcAft>
              <a:buClr>
                <a:srgbClr val="000000"/>
              </a:buClr>
              <a:buSzPct val="45000"/>
              <a:buFont typeface="Wingdings" charset="2"/>
              <a:buChar char=""/>
            </a:pPr>
            <a:r>
              <a:rPr b="1" lang="en-IN" sz="1400" strike="noStrike" u="none">
                <a:solidFill>
                  <a:srgbClr val="404040"/>
                </a:solidFill>
                <a:uFillTx/>
                <a:latin typeface="Times New Roman"/>
              </a:rPr>
              <a:t>The system also provides three sorting options: by publication date (latest first), by relevance to the search query, or grouped by authoritative sources.</a:t>
            </a:r>
            <a:endParaRPr b="0" lang="en-US" sz="1400" strike="noStrike" u="none">
              <a:solidFill>
                <a:schemeClr val="dk1"/>
              </a:solidFill>
              <a:uFillTx/>
              <a:latin typeface="Calibri"/>
            </a:endParaRPr>
          </a:p>
        </p:txBody>
      </p:sp>
      <p:pic>
        <p:nvPicPr>
          <p:cNvPr id="86" name="Graphic 2" descr="Filter"/>
          <p:cNvPicPr/>
          <p:nvPr/>
        </p:nvPicPr>
        <p:blipFill>
          <a:blip r:embed="rId1">
            <a:extLst>
              <a:ext uri="{96DAC541-7B7A-43D3-8B79-37D633B846F1}">
                <asvg:svgBlip xmlns:asvg="http://schemas.microsoft.com/office/drawing/2016/SVG/main" r:embed="rId2"/>
              </a:ext>
            </a:extLst>
          </a:blip>
          <a:stretch/>
        </p:blipFill>
        <p:spPr>
          <a:xfrm>
            <a:off x="7444800" y="2042280"/>
            <a:ext cx="2093040" cy="209304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80000" y="302040"/>
            <a:ext cx="9720360" cy="1095840"/>
          </a:xfrm>
          <a:prstGeom prst="rect">
            <a:avLst/>
          </a:prstGeom>
          <a:noFill/>
          <a:ln w="0">
            <a:noFill/>
          </a:ln>
        </p:spPr>
        <p:txBody>
          <a:bodyPr lIns="91440" rIns="91440" tIns="45720" bIns="45720" anchor="ctr">
            <a:normAutofit/>
          </a:bodyPr>
          <a:p>
            <a:pPr indent="0" algn="ctr" defTabSz="756000">
              <a:lnSpc>
                <a:spcPct val="90000"/>
              </a:lnSpc>
              <a:buNone/>
            </a:pPr>
            <a:r>
              <a:rPr b="1" lang="en-US" sz="3600" strike="noStrike" u="sng">
                <a:solidFill>
                  <a:srgbClr val="404040"/>
                </a:solidFill>
                <a:uFillTx/>
                <a:latin typeface="Times New Roman"/>
                <a:ea typeface="NSimSun"/>
              </a:rPr>
              <a:t>Overview of an App</a:t>
            </a:r>
            <a:endParaRPr b="0" lang="en-US" sz="3600" strike="noStrike" u="none">
              <a:solidFill>
                <a:schemeClr val="dk1"/>
              </a:solidFill>
              <a:uFillTx/>
              <a:latin typeface="Calibri"/>
            </a:endParaRPr>
          </a:p>
        </p:txBody>
      </p:sp>
      <p:sp>
        <p:nvSpPr>
          <p:cNvPr id="88" name="PlaceHolder 2"/>
          <p:cNvSpPr>
            <a:spLocks noGrp="1"/>
          </p:cNvSpPr>
          <p:nvPr>
            <p:ph/>
          </p:nvPr>
        </p:nvSpPr>
        <p:spPr>
          <a:xfrm>
            <a:off x="180000" y="1509480"/>
            <a:ext cx="4797000" cy="3597480"/>
          </a:xfrm>
          <a:prstGeom prst="rect">
            <a:avLst/>
          </a:prstGeom>
          <a:noFill/>
          <a:ln w="0">
            <a:noFill/>
          </a:ln>
        </p:spPr>
        <p:txBody>
          <a:bodyPr lIns="91440" rIns="91440" tIns="45720" bIns="45720" anchor="t">
            <a:normAutofit/>
          </a:bodyPr>
          <a:p>
            <a:pPr marL="189000" indent="-189000" defTabSz="756000">
              <a:lnSpc>
                <a:spcPct val="90000"/>
              </a:lnSpc>
              <a:spcBef>
                <a:spcPts val="828"/>
              </a:spcBef>
              <a:buClr>
                <a:srgbClr val="404040"/>
              </a:buClr>
              <a:buFont typeface="Arial"/>
              <a:buChar char="•"/>
            </a:pPr>
            <a:r>
              <a:rPr b="1" lang="en-US" sz="2000" strike="noStrike" u="none">
                <a:solidFill>
                  <a:srgbClr val="404040"/>
                </a:solidFill>
                <a:uFillTx/>
                <a:latin typeface="Times New Roman"/>
              </a:rPr>
              <a:t>List of Articles</a:t>
            </a:r>
            <a:endParaRPr b="0" lang="en-US" sz="2000" strike="noStrike" u="none">
              <a:solidFill>
                <a:schemeClr val="dk1"/>
              </a:solidFill>
              <a:uFillTx/>
              <a:latin typeface="Calibri"/>
            </a:endParaRPr>
          </a:p>
        </p:txBody>
      </p:sp>
      <p:sp>
        <p:nvSpPr>
          <p:cNvPr id="89" name="PlaceHolder 3"/>
          <p:cNvSpPr>
            <a:spLocks noGrp="1"/>
          </p:cNvSpPr>
          <p:nvPr>
            <p:ph/>
          </p:nvPr>
        </p:nvSpPr>
        <p:spPr>
          <a:xfrm>
            <a:off x="5103360" y="1509480"/>
            <a:ext cx="4797000" cy="3597480"/>
          </a:xfrm>
          <a:prstGeom prst="rect">
            <a:avLst/>
          </a:prstGeom>
          <a:noFill/>
          <a:ln w="0">
            <a:noFill/>
          </a:ln>
        </p:spPr>
        <p:txBody>
          <a:bodyPr lIns="91440" rIns="91440" tIns="45720" bIns="45720" anchor="t">
            <a:noAutofit/>
          </a:bodyPr>
          <a:p>
            <a:pPr marL="189000" indent="-189000" defTabSz="756000">
              <a:lnSpc>
                <a:spcPct val="90000"/>
              </a:lnSpc>
              <a:spcBef>
                <a:spcPts val="828"/>
              </a:spcBef>
              <a:buClr>
                <a:srgbClr val="404040"/>
              </a:buClr>
              <a:buFont typeface="Arial"/>
              <a:buChar char="•"/>
            </a:pPr>
            <a:r>
              <a:rPr b="1" lang="en-US" sz="2000" strike="noStrike" u="none">
                <a:solidFill>
                  <a:srgbClr val="404040"/>
                </a:solidFill>
                <a:uFillTx/>
                <a:latin typeface="Times New Roman"/>
              </a:rPr>
              <a:t>Individual Articles Analysis</a:t>
            </a:r>
            <a:endParaRPr b="0" lang="en-US" sz="2000" strike="noStrike" u="none">
              <a:solidFill>
                <a:schemeClr val="dk1"/>
              </a:solidFill>
              <a:uFillTx/>
              <a:latin typeface="Calibri"/>
            </a:endParaRPr>
          </a:p>
        </p:txBody>
      </p:sp>
      <p:sp>
        <p:nvSpPr>
          <p:cNvPr id="90" name="PlaceHolder 4"/>
          <p:cNvSpPr>
            <a:spLocks noGrp="1"/>
          </p:cNvSpPr>
          <p:nvPr>
            <p:ph type="sldNum" idx="39"/>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0" lang="en-US" sz="989" strike="noStrike" u="none">
                <a:solidFill>
                  <a:schemeClr val="dk1">
                    <a:tint val="75000"/>
                  </a:schemeClr>
                </a:solidFill>
                <a:uFillTx/>
                <a:latin typeface="Times New Roman"/>
              </a:defRPr>
            </a:lvl1pPr>
          </a:lstStyle>
          <a:p>
            <a:pPr indent="0" algn="r" defTabSz="914400">
              <a:lnSpc>
                <a:spcPct val="100000"/>
              </a:lnSpc>
              <a:buNone/>
            </a:pPr>
            <a:fld id="{3CFF9444-37FB-4969-8A67-B2C6F9CF1339}" type="slidenum">
              <a:rPr b="0"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pic>
        <p:nvPicPr>
          <p:cNvPr id="91" name="Picture 33" descr=""/>
          <p:cNvPicPr/>
          <p:nvPr/>
        </p:nvPicPr>
        <p:blipFill>
          <a:blip r:embed="rId1"/>
          <a:stretch/>
        </p:blipFill>
        <p:spPr>
          <a:xfrm>
            <a:off x="180000" y="2160000"/>
            <a:ext cx="4680000" cy="2231280"/>
          </a:xfrm>
          <a:prstGeom prst="rect">
            <a:avLst/>
          </a:prstGeom>
          <a:noFill/>
          <a:ln w="18000">
            <a:solidFill>
              <a:srgbClr val="7030a0"/>
            </a:solidFill>
            <a:round/>
          </a:ln>
        </p:spPr>
      </p:pic>
      <p:pic>
        <p:nvPicPr>
          <p:cNvPr id="92" name="Picture 1" descr=""/>
          <p:cNvPicPr/>
          <p:nvPr/>
        </p:nvPicPr>
        <p:blipFill>
          <a:blip r:embed="rId2"/>
          <a:stretch/>
        </p:blipFill>
        <p:spPr>
          <a:xfrm>
            <a:off x="4977000" y="2160000"/>
            <a:ext cx="5052960" cy="2160000"/>
          </a:xfrm>
          <a:prstGeom prst="rect">
            <a:avLst/>
          </a:prstGeom>
          <a:noFill/>
          <a:ln w="22225">
            <a:solidFill>
              <a:srgbClr val="7030a0"/>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93000" y="310320"/>
            <a:ext cx="8694000" cy="743400"/>
          </a:xfrm>
          <a:prstGeom prst="rect">
            <a:avLst/>
          </a:prstGeom>
          <a:noFill/>
          <a:ln w="0">
            <a:noFill/>
          </a:ln>
        </p:spPr>
        <p:txBody>
          <a:bodyPr lIns="0" rIns="0" tIns="0" bIns="0" anchor="ctr">
            <a:noAutofit/>
          </a:bodyPr>
          <a:p>
            <a:pPr marL="152280" indent="0" algn="ctr" defTabSz="756000">
              <a:lnSpc>
                <a:spcPct val="150000"/>
              </a:lnSpc>
              <a:buNone/>
              <a:tabLst>
                <a:tab algn="l" pos="0"/>
              </a:tabLst>
            </a:pPr>
            <a:r>
              <a:rPr b="1" lang="en-IN" sz="3600" strike="noStrike" u="sng">
                <a:solidFill>
                  <a:srgbClr val="404040"/>
                </a:solidFill>
                <a:uFillTx/>
                <a:latin typeface="Times New Roman"/>
                <a:ea typeface="NSimSun"/>
              </a:rPr>
              <a:t>Comprehensive Content Analysis</a:t>
            </a:r>
            <a:endParaRPr b="0" lang="en-US" sz="3600" strike="noStrike" u="none">
              <a:solidFill>
                <a:schemeClr val="dk1"/>
              </a:solidFill>
              <a:uFillTx/>
              <a:latin typeface="Calibri"/>
            </a:endParaRPr>
          </a:p>
        </p:txBody>
      </p:sp>
      <p:sp>
        <p:nvSpPr>
          <p:cNvPr id="94" name="PlaceHolder 2"/>
          <p:cNvSpPr>
            <a:spLocks noGrp="1"/>
          </p:cNvSpPr>
          <p:nvPr>
            <p:ph/>
          </p:nvPr>
        </p:nvSpPr>
        <p:spPr>
          <a:xfrm>
            <a:off x="709920" y="1350000"/>
            <a:ext cx="8694000" cy="3103920"/>
          </a:xfrm>
          <a:prstGeom prst="rect">
            <a:avLst/>
          </a:prstGeom>
          <a:noFill/>
          <a:ln w="0">
            <a:noFill/>
          </a:ln>
        </p:spPr>
        <p:txBody>
          <a:bodyPr lIns="0" rIns="0" tIns="0" bIns="0" anchor="t">
            <a:noAutofit/>
          </a:bodyPr>
          <a:p>
            <a:pPr lvl="1" marL="492480" indent="-324000" defTabSz="756000">
              <a:lnSpc>
                <a:spcPct val="115000"/>
              </a:lnSpc>
              <a:spcBef>
                <a:spcPts val="414"/>
              </a:spcBef>
              <a:spcAft>
                <a:spcPts val="1236"/>
              </a:spcAft>
              <a:buClr>
                <a:srgbClr val="000000"/>
              </a:buClr>
              <a:buSzPct val="45000"/>
              <a:buFont typeface="Wingdings" charset="2"/>
              <a:buChar char=""/>
            </a:pPr>
            <a:r>
              <a:rPr b="1" lang="en-US" sz="1400" strike="noStrike" u="none">
                <a:solidFill>
                  <a:srgbClr val="404040"/>
                </a:solidFill>
                <a:uFillTx/>
                <a:latin typeface="Times New Roman"/>
              </a:rPr>
              <a:t>The AI agent retrieves relevant articles using the Tavily API, ensuring access to the most up-to-date and pertinent information based on the user’s query.</a:t>
            </a:r>
            <a:endParaRPr b="0" lang="en-US" sz="1400" strike="noStrike" u="none">
              <a:solidFill>
                <a:schemeClr val="dk1"/>
              </a:solidFill>
              <a:uFillTx/>
              <a:latin typeface="Calibri"/>
            </a:endParaRPr>
          </a:p>
          <a:p>
            <a:pPr lvl="1" marL="492480" indent="-324000" defTabSz="756000">
              <a:lnSpc>
                <a:spcPct val="115000"/>
              </a:lnSpc>
              <a:spcBef>
                <a:spcPts val="414"/>
              </a:spcBef>
              <a:spcAft>
                <a:spcPts val="1236"/>
              </a:spcAft>
              <a:buClr>
                <a:srgbClr val="000000"/>
              </a:buClr>
              <a:buSzPct val="45000"/>
              <a:buFont typeface="Wingdings" charset="2"/>
              <a:buChar char=""/>
            </a:pPr>
            <a:r>
              <a:rPr b="1" lang="en-US" sz="1400" strike="noStrike" u="none">
                <a:solidFill>
                  <a:srgbClr val="404040"/>
                </a:solidFill>
                <a:uFillTx/>
                <a:latin typeface="Times New Roman"/>
              </a:rPr>
              <a:t>It processes multiple articles to generate two types of summaries:</a:t>
            </a:r>
            <a:endParaRPr b="0" lang="en-US" sz="1400" strike="noStrike" u="none">
              <a:solidFill>
                <a:schemeClr val="dk1"/>
              </a:solidFill>
              <a:uFillTx/>
              <a:latin typeface="Calibri"/>
            </a:endParaRPr>
          </a:p>
          <a:p>
            <a:pPr lvl="2" marL="870480" indent="-324000" defTabSz="756000">
              <a:lnSpc>
                <a:spcPct val="115000"/>
              </a:lnSpc>
              <a:spcBef>
                <a:spcPts val="414"/>
              </a:spcBef>
              <a:spcAft>
                <a:spcPts val="1236"/>
              </a:spcAft>
              <a:buClr>
                <a:srgbClr val="000000"/>
              </a:buClr>
              <a:buSzPct val="45000"/>
              <a:buFont typeface="Wingdings" charset="2"/>
              <a:buChar char=""/>
            </a:pPr>
            <a:r>
              <a:rPr b="1" lang="en-US" sz="1070" strike="noStrike" u="none">
                <a:solidFill>
                  <a:srgbClr val="404040"/>
                </a:solidFill>
                <a:uFillTx/>
                <a:latin typeface="Times New Roman"/>
              </a:rPr>
              <a:t>Combined Summary – Synthesizes insights from all selected articles, highlighting overarching trends such as emerging risks, regulatory changes, and financial impacts in the insurance sector.</a:t>
            </a:r>
            <a:endParaRPr b="0" lang="en-US" sz="1070" strike="noStrike" u="none">
              <a:solidFill>
                <a:schemeClr val="dk1"/>
              </a:solidFill>
              <a:uFillTx/>
              <a:latin typeface="Calibri"/>
            </a:endParaRPr>
          </a:p>
          <a:p>
            <a:pPr lvl="2" marL="870480" indent="-324000" defTabSz="756000">
              <a:lnSpc>
                <a:spcPct val="115000"/>
              </a:lnSpc>
              <a:spcBef>
                <a:spcPts val="414"/>
              </a:spcBef>
              <a:spcAft>
                <a:spcPts val="1236"/>
              </a:spcAft>
              <a:buClr>
                <a:srgbClr val="000000"/>
              </a:buClr>
              <a:buSzPct val="45000"/>
              <a:buFont typeface="Wingdings" charset="2"/>
              <a:buChar char=""/>
            </a:pPr>
            <a:r>
              <a:rPr b="1" lang="en-US" sz="1070" strike="noStrike" u="none">
                <a:solidFill>
                  <a:srgbClr val="404040"/>
                </a:solidFill>
                <a:uFillTx/>
                <a:latin typeface="Times New Roman"/>
              </a:rPr>
              <a:t>Individual Article Summaries – Provides structured breakdowns of the core subject matter, insurance implications, and potential financial consequences of each article.</a:t>
            </a:r>
            <a:endParaRPr b="0" lang="en-US" sz="1070" strike="noStrike" u="none">
              <a:solidFill>
                <a:schemeClr val="dk1"/>
              </a:solidFill>
              <a:uFillTx/>
              <a:latin typeface="Calibri"/>
            </a:endParaRPr>
          </a:p>
          <a:p>
            <a:pPr lvl="1" marL="492480" indent="-324000" defTabSz="756000">
              <a:lnSpc>
                <a:spcPct val="115000"/>
              </a:lnSpc>
              <a:spcBef>
                <a:spcPts val="414"/>
              </a:spcBef>
              <a:spcAft>
                <a:spcPts val="1236"/>
              </a:spcAft>
              <a:buClr>
                <a:srgbClr val="000000"/>
              </a:buClr>
              <a:buSzPct val="45000"/>
              <a:buFont typeface="Wingdings" charset="2"/>
              <a:buChar char=""/>
            </a:pPr>
            <a:r>
              <a:rPr b="1" lang="en-US" sz="1400" strike="noStrike" u="none">
                <a:solidFill>
                  <a:srgbClr val="404040"/>
                </a:solidFill>
                <a:uFillTx/>
                <a:latin typeface="Times New Roman"/>
              </a:rPr>
              <a:t>Each summary undergoes quality evaluation using advanced metrics, ensuring accuracy, relevance, and actionable insights.</a:t>
            </a:r>
            <a:endParaRPr b="0" lang="en-US" sz="1400" strike="noStrike" u="none">
              <a:solidFill>
                <a:schemeClr val="dk1"/>
              </a:solidFill>
              <a:uFillTx/>
              <a:latin typeface="Calibri"/>
            </a:endParaRPr>
          </a:p>
        </p:txBody>
      </p:sp>
      <p:sp>
        <p:nvSpPr>
          <p:cNvPr id="95" name="PlaceHolder 3"/>
          <p:cNvSpPr>
            <a:spLocks noGrp="1"/>
          </p:cNvSpPr>
          <p:nvPr>
            <p:ph type="sldNum" idx="40"/>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1" lang="en-US" sz="989" strike="noStrike" u="none">
                <a:solidFill>
                  <a:schemeClr val="dk1">
                    <a:tint val="75000"/>
                  </a:schemeClr>
                </a:solidFill>
                <a:uFillTx/>
                <a:latin typeface="Times New Roman"/>
              </a:defRPr>
            </a:lvl1pPr>
          </a:lstStyle>
          <a:p>
            <a:pPr indent="0" algn="r" defTabSz="914400">
              <a:lnSpc>
                <a:spcPct val="100000"/>
              </a:lnSpc>
              <a:buNone/>
            </a:pPr>
            <a:fld id="{2D07235B-1474-4162-8466-DAE4F2E9D389}" type="slidenum">
              <a:rPr b="1"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80000"/>
            <a:ext cx="9359280" cy="609120"/>
          </a:xfrm>
          <a:prstGeom prst="rect">
            <a:avLst/>
          </a:prstGeom>
          <a:noFill/>
          <a:ln w="0">
            <a:noFill/>
          </a:ln>
        </p:spPr>
        <p:txBody>
          <a:bodyPr lIns="0" rIns="0" tIns="0" bIns="0" anchor="ctr">
            <a:noAutofit/>
          </a:bodyPr>
          <a:p>
            <a:pPr marL="152280" indent="0" algn="ctr" defTabSz="756000">
              <a:lnSpc>
                <a:spcPct val="150000"/>
              </a:lnSpc>
              <a:buNone/>
              <a:tabLst>
                <a:tab algn="l" pos="0"/>
              </a:tabLst>
            </a:pPr>
            <a:r>
              <a:rPr b="1" lang="en-US" sz="3600" strike="noStrike" u="sng">
                <a:solidFill>
                  <a:srgbClr val="404040"/>
                </a:solidFill>
                <a:uFillTx/>
                <a:latin typeface="Times New Roman"/>
                <a:ea typeface="NSimSun"/>
              </a:rPr>
              <a:t>Insights &amp; Reports</a:t>
            </a:r>
            <a:endParaRPr b="0" lang="en-US" sz="3600" strike="noStrike" u="none">
              <a:solidFill>
                <a:schemeClr val="dk1"/>
              </a:solidFill>
              <a:uFillTx/>
              <a:latin typeface="Calibri"/>
            </a:endParaRPr>
          </a:p>
        </p:txBody>
      </p:sp>
      <p:pic>
        <p:nvPicPr>
          <p:cNvPr id="97" name="Picture 38" descr=""/>
          <p:cNvPicPr/>
          <p:nvPr/>
        </p:nvPicPr>
        <p:blipFill>
          <a:blip r:embed="rId1"/>
          <a:stretch/>
        </p:blipFill>
        <p:spPr>
          <a:xfrm>
            <a:off x="572760" y="1087200"/>
            <a:ext cx="8814240" cy="4340160"/>
          </a:xfrm>
          <a:prstGeom prst="rect">
            <a:avLst/>
          </a:prstGeom>
          <a:noFill/>
          <a:ln w="25400">
            <a:solidFill>
              <a:srgbClr val="7030a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41" descr=""/>
          <p:cNvPicPr/>
          <p:nvPr/>
        </p:nvPicPr>
        <p:blipFill>
          <a:blip r:embed="rId1"/>
          <a:stretch/>
        </p:blipFill>
        <p:spPr>
          <a:xfrm>
            <a:off x="181080" y="233640"/>
            <a:ext cx="5690880" cy="2442240"/>
          </a:xfrm>
          <a:prstGeom prst="rect">
            <a:avLst/>
          </a:prstGeom>
          <a:noFill/>
          <a:ln w="22225">
            <a:solidFill>
              <a:srgbClr val="7030a0"/>
            </a:solidFill>
            <a:round/>
          </a:ln>
        </p:spPr>
      </p:pic>
      <p:pic>
        <p:nvPicPr>
          <p:cNvPr id="99" name="Picture 42" descr=""/>
          <p:cNvPicPr/>
          <p:nvPr/>
        </p:nvPicPr>
        <p:blipFill>
          <a:blip r:embed="rId2"/>
          <a:stretch/>
        </p:blipFill>
        <p:spPr>
          <a:xfrm>
            <a:off x="3537000" y="2835360"/>
            <a:ext cx="6320160" cy="2701440"/>
          </a:xfrm>
          <a:prstGeom prst="rect">
            <a:avLst/>
          </a:prstGeom>
          <a:noFill/>
          <a:ln w="22225">
            <a:solidFill>
              <a:srgbClr val="7030a0"/>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8960" y="578880"/>
            <a:ext cx="3626640" cy="1736280"/>
          </a:xfrm>
          <a:prstGeom prst="rect">
            <a:avLst/>
          </a:prstGeom>
          <a:noFill/>
          <a:ln w="0">
            <a:noFill/>
          </a:ln>
        </p:spPr>
        <p:txBody>
          <a:bodyPr lIns="0" rIns="0" tIns="0" bIns="0" anchor="ctr">
            <a:noAutofit/>
          </a:bodyPr>
          <a:p>
            <a:pPr marL="152280" indent="0" algn="ctr" defTabSz="756000">
              <a:lnSpc>
                <a:spcPct val="150000"/>
              </a:lnSpc>
              <a:buNone/>
              <a:tabLst>
                <a:tab algn="l" pos="0"/>
              </a:tabLst>
            </a:pPr>
            <a:r>
              <a:rPr b="1" lang="en-IN" sz="3600" strike="noStrike" u="sng">
                <a:solidFill>
                  <a:srgbClr val="404040"/>
                </a:solidFill>
                <a:uFillTx/>
                <a:latin typeface="Times New Roman"/>
                <a:ea typeface="NSimSun"/>
              </a:rPr>
              <a:t>Feedback &amp; Continuous Improvement</a:t>
            </a:r>
            <a:endParaRPr b="0" lang="en-US" sz="3600" strike="noStrike" u="none">
              <a:solidFill>
                <a:schemeClr val="dk1"/>
              </a:solidFill>
              <a:uFillTx/>
              <a:latin typeface="Calibri"/>
            </a:endParaRPr>
          </a:p>
        </p:txBody>
      </p:sp>
      <p:sp>
        <p:nvSpPr>
          <p:cNvPr id="101" name="PlaceHolder 2"/>
          <p:cNvSpPr>
            <a:spLocks noGrp="1"/>
          </p:cNvSpPr>
          <p:nvPr>
            <p:ph/>
          </p:nvPr>
        </p:nvSpPr>
        <p:spPr>
          <a:xfrm>
            <a:off x="4285440" y="816480"/>
            <a:ext cx="5103000" cy="4029480"/>
          </a:xfrm>
          <a:prstGeom prst="rect">
            <a:avLst/>
          </a:prstGeom>
          <a:noFill/>
          <a:ln w="0">
            <a:noFill/>
          </a:ln>
        </p:spPr>
        <p:txBody>
          <a:bodyPr lIns="0" rIns="0" tIns="0" bIns="0" anchor="t">
            <a:noAutofit/>
          </a:bodyPr>
          <a:p>
            <a:pPr marL="114480" indent="-324000" defTabSz="756000">
              <a:lnSpc>
                <a:spcPct val="115000"/>
              </a:lnSpc>
              <a:spcBef>
                <a:spcPts val="414"/>
              </a:spcBef>
              <a:spcAft>
                <a:spcPts val="1236"/>
              </a:spcAft>
              <a:buClr>
                <a:srgbClr val="000000"/>
              </a:buClr>
              <a:buSzPct val="45000"/>
              <a:buFont typeface="Wingdings" charset="2"/>
              <a:buChar char=""/>
            </a:pPr>
            <a:r>
              <a:rPr b="1" lang="en-IN" sz="1400" strike="noStrike" u="none">
                <a:solidFill>
                  <a:srgbClr val="404040"/>
                </a:solidFill>
                <a:uFillTx/>
                <a:latin typeface="Times New Roman"/>
              </a:rPr>
              <a:t>The platform incorporates a user-friendly feedback system to enhance results. Users can instantly rate summaries with thumbs up/down buttons. </a:t>
            </a:r>
            <a:endParaRPr b="0" lang="en-US" sz="1400" strike="noStrike" u="none">
              <a:solidFill>
                <a:schemeClr val="dk1"/>
              </a:solidFill>
              <a:uFillTx/>
              <a:latin typeface="Calibri"/>
            </a:endParaRPr>
          </a:p>
          <a:p>
            <a:pPr marL="114480" indent="-324000" defTabSz="756000">
              <a:lnSpc>
                <a:spcPct val="115000"/>
              </a:lnSpc>
              <a:spcBef>
                <a:spcPts val="414"/>
              </a:spcBef>
              <a:spcAft>
                <a:spcPts val="1236"/>
              </a:spcAft>
              <a:buClr>
                <a:srgbClr val="000000"/>
              </a:buClr>
              <a:buSzPct val="45000"/>
              <a:buFont typeface="Wingdings" charset="2"/>
              <a:buChar char=""/>
            </a:pPr>
            <a:r>
              <a:rPr b="1" lang="en-IN" sz="1400" strike="noStrike" u="none">
                <a:solidFill>
                  <a:srgbClr val="404040"/>
                </a:solidFill>
                <a:uFillTx/>
                <a:latin typeface="Times New Roman"/>
              </a:rPr>
              <a:t>When requesting improvements, the AI revisits the source material to generate a more detailed analysis, adding deeper insights about risk assessments, long-term projections, or regulatory impacts. The improved versions maintain all factual accuracy while providing enhanced context.</a:t>
            </a:r>
            <a:endParaRPr b="0" lang="en-US" sz="1400" strike="noStrike" u="none">
              <a:solidFill>
                <a:schemeClr val="dk1"/>
              </a:solidFill>
              <a:uFillTx/>
              <a:latin typeface="Calibri"/>
            </a:endParaRPr>
          </a:p>
        </p:txBody>
      </p:sp>
      <p:sp>
        <p:nvSpPr>
          <p:cNvPr id="102" name="PlaceHolder 3"/>
          <p:cNvSpPr>
            <a:spLocks noGrp="1"/>
          </p:cNvSpPr>
          <p:nvPr>
            <p:ph type="sldNum" idx="41"/>
          </p:nvPr>
        </p:nvSpPr>
        <p:spPr>
          <a:xfrm>
            <a:off x="7119360" y="5255640"/>
            <a:ext cx="2267640" cy="301680"/>
          </a:xfrm>
          <a:prstGeom prst="rect">
            <a:avLst/>
          </a:prstGeom>
          <a:noFill/>
          <a:ln w="0">
            <a:noFill/>
          </a:ln>
        </p:spPr>
        <p:txBody>
          <a:bodyPr lIns="91440" rIns="91440" tIns="45720" bIns="45720" anchor="ctr">
            <a:noAutofit/>
          </a:bodyPr>
          <a:lstStyle>
            <a:lvl1pPr indent="0" algn="r" defTabSz="914400">
              <a:lnSpc>
                <a:spcPct val="100000"/>
              </a:lnSpc>
              <a:buNone/>
              <a:defRPr b="1" lang="en-US" sz="989" strike="noStrike" u="none">
                <a:solidFill>
                  <a:schemeClr val="dk1">
                    <a:tint val="75000"/>
                  </a:schemeClr>
                </a:solidFill>
                <a:uFillTx/>
                <a:latin typeface="Times New Roman"/>
              </a:defRPr>
            </a:lvl1pPr>
          </a:lstStyle>
          <a:p>
            <a:pPr indent="0" algn="r" defTabSz="914400">
              <a:lnSpc>
                <a:spcPct val="100000"/>
              </a:lnSpc>
              <a:buNone/>
            </a:pPr>
            <a:fld id="{C06F214D-E25B-4073-BD44-61A1AB3625B7}" type="slidenum">
              <a:rPr b="1" lang="en-US" sz="989" strike="noStrike" u="none">
                <a:solidFill>
                  <a:schemeClr val="dk1">
                    <a:tint val="75000"/>
                  </a:schemeClr>
                </a:solidFill>
                <a:uFillTx/>
                <a:latin typeface="Times New Roman"/>
              </a:rPr>
              <a:t>&lt;number&gt;</a:t>
            </a:fld>
            <a:endParaRPr b="0" lang="en-IN" sz="989" strike="noStrike" u="none">
              <a:solidFill>
                <a:srgbClr val="ffffff"/>
              </a:solidFill>
              <a:uFillTx/>
              <a:latin typeface="Times New Roman"/>
            </a:endParaRPr>
          </a:p>
        </p:txBody>
      </p:sp>
      <p:pic>
        <p:nvPicPr>
          <p:cNvPr id="103" name="Graphic 4" descr="Document"/>
          <p:cNvPicPr/>
          <p:nvPr/>
        </p:nvPicPr>
        <p:blipFill>
          <a:blip r:embed="rId1">
            <a:extLst>
              <a:ext uri="{96DAC541-7B7A-43D3-8B79-37D633B846F1}">
                <asvg:svgBlip xmlns:asvg="http://schemas.microsoft.com/office/drawing/2016/SVG/main" r:embed="rId2"/>
              </a:ext>
            </a:extLst>
          </a:blip>
          <a:stretch/>
        </p:blipFill>
        <p:spPr>
          <a:xfrm>
            <a:off x="1443240" y="3164760"/>
            <a:ext cx="1876680" cy="187668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693000" y="184320"/>
            <a:ext cx="8694000" cy="695880"/>
          </a:xfrm>
          <a:prstGeom prst="rect">
            <a:avLst/>
          </a:prstGeom>
          <a:noFill/>
          <a:ln w="0">
            <a:noFill/>
          </a:ln>
        </p:spPr>
        <p:txBody>
          <a:bodyPr lIns="91440" rIns="91440" tIns="45720" bIns="45720" anchor="ctr">
            <a:noAutofit/>
          </a:bodyPr>
          <a:p>
            <a:pPr marL="152280" indent="0" algn="ctr" defTabSz="756000">
              <a:lnSpc>
                <a:spcPct val="150000"/>
              </a:lnSpc>
              <a:buNone/>
              <a:tabLst>
                <a:tab algn="l" pos="0"/>
              </a:tabLst>
            </a:pPr>
            <a:r>
              <a:rPr b="1" lang="en-US" sz="3600" strike="noStrike" u="sng">
                <a:solidFill>
                  <a:srgbClr val="404040"/>
                </a:solidFill>
                <a:uFillTx/>
                <a:latin typeface="Times New Roman"/>
                <a:ea typeface="NSimSun"/>
              </a:rPr>
              <a:t>Overall Summary</a:t>
            </a:r>
            <a:endParaRPr b="0" lang="en-US" sz="3600" strike="noStrike" u="none">
              <a:solidFill>
                <a:schemeClr val="dk1"/>
              </a:solidFill>
              <a:uFillTx/>
              <a:latin typeface="Calibri"/>
            </a:endParaRPr>
          </a:p>
        </p:txBody>
      </p:sp>
      <p:pic>
        <p:nvPicPr>
          <p:cNvPr id="105" name="Picture 47" descr=""/>
          <p:cNvPicPr/>
          <p:nvPr/>
        </p:nvPicPr>
        <p:blipFill>
          <a:blip r:embed="rId1"/>
          <a:stretch/>
        </p:blipFill>
        <p:spPr>
          <a:xfrm>
            <a:off x="674640" y="1087560"/>
            <a:ext cx="8712360" cy="4314240"/>
          </a:xfrm>
          <a:prstGeom prst="rect">
            <a:avLst/>
          </a:prstGeom>
          <a:noFill/>
          <a:ln w="22225">
            <a:solidFill>
              <a:srgbClr val="7030a0"/>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TotalTime>
  <Application>LibreOffice/24.8.5.2$Windows_X86_64 LibreOffice_project/fddf2685c70b461e7832239a0162a77216259f22</Application>
  <AppVersion>15.0000</AppVersion>
  <Words>772</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2025-03-31T15:12:40Z</dcterms:created>
  <dc:creator/>
  <dc:description/>
  <dc:language>en-IN</dc:language>
  <cp:lastModifiedBy/>
  <dcterms:modified xsi:type="dcterms:W3CDTF">2025-03-31T23:07:59Z</dcterms:modified>
  <cp:revision>5</cp:revision>
  <dc:subject/>
  <dc:title>Blue Curve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16</vt:i4>
  </property>
</Properties>
</file>