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BD316C-E91F-4DCD-AE78-A916264A639F}">
  <a:tblStyle styleId="{92BD316C-E91F-4DCD-AE78-A916264A6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Slides, Create Tables INSERT Tables,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Q1, Q2, Q3,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Q4, Q5, Q6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Queries, Triggers -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dbc812e9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dbc812e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cdbc812e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cdbc812e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cdbc812e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cdbc812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dbc812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dbc812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f9d57a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f9d57a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fb95d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cfb95d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dbc812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dbc812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dbc812e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dbc812e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dbc812e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dbc812e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cdbc812e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cdbc812e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cdbc812e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cdbc812e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Lab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28425" y="2776675"/>
            <a:ext cx="34707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Team members: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Bachhas Nikita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Delon Lim Long Ting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Pang Kee Yang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Tan Hui Zhan 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</a:t>
            </a:r>
            <a:r>
              <a:rPr lang="en-GB"/>
              <a:t>Interesting Trigger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46800" y="1507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Triggering event: If a new tuple in TemperatureDeclaration is &gt; 37.5</a:t>
            </a:r>
            <a:endParaRPr sz="16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Action: schedule a new swab test for him/her - insert new tuple in Schedule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950" y="2960329"/>
            <a:ext cx="4800500" cy="18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4964550" y="2684425"/>
            <a:ext cx="3372000" cy="10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}}}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1706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Roboto"/>
                <a:ea typeface="Roboto"/>
                <a:cs typeface="Roboto"/>
                <a:sym typeface="Roboto"/>
              </a:rPr>
              <a:t>Demonstration of Our Database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052550" y="2804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 TIME</a:t>
            </a:r>
            <a:endParaRPr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1052550" y="2299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Tables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789325" y="1441575"/>
            <a:ext cx="31023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 sz="1600"/>
              <a:t>CREATE TABLE  Table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 sz="1600"/>
              <a:t>Declare Attributes + Datatype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 sz="1600"/>
              <a:t>Declare NOT NULL: Attribute </a:t>
            </a:r>
            <a:r>
              <a:rPr lang="en-GB" sz="1600"/>
              <a:t>cannot</a:t>
            </a:r>
            <a:r>
              <a:rPr lang="en-GB" sz="1600"/>
              <a:t>  be a null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 sz="1600"/>
              <a:t>Primary Key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 sz="1600"/>
              <a:t>Foreign Key and Reference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0" y="1556025"/>
            <a:ext cx="5440874" cy="18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Update…On Delete</a:t>
            </a:r>
            <a:endParaRPr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150913" y="13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{92BD316C-E91F-4DCD-AE78-A916264A639F}</a:tableStyleId>
              </a:tblPr>
              <a:tblGrid>
                <a:gridCol w="836400"/>
                <a:gridCol w="1874150"/>
                <a:gridCol w="2045250"/>
                <a:gridCol w="2082275"/>
                <a:gridCol w="2004100"/>
              </a:tblGrid>
              <a:tr h="81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Update Default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Delete  Default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Update Default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Delete Cascade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Update No Action 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Delete No Action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Update Default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 Delete No Action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1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Tables: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FamilyMembers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Coordinates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Schedules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TemperatureDeclarations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ContactPersons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CompanyLocations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LocationCategories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CheckInOuts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Ratings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Messages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AdminMessages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CategoriesSubcategories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FamilyMembers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Messages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ContactPersonMessages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Comments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77" y="1466090"/>
            <a:ext cx="6425851" cy="22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Update Default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Delete Cascade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Dummy Data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18" y="1480748"/>
            <a:ext cx="1831556" cy="181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2210688" y="2182227"/>
            <a:ext cx="631200" cy="4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75" y="1480748"/>
            <a:ext cx="1831556" cy="18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4855305" y="2182202"/>
            <a:ext cx="631200" cy="4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639" y="1307850"/>
            <a:ext cx="3401471" cy="228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-76762" y="3772117"/>
            <a:ext cx="26295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800"/>
              <a:t>Use of Google Collaboratory</a:t>
            </a:r>
            <a:endParaRPr b="1" sz="18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2636014" y="3842992"/>
            <a:ext cx="26295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800"/>
              <a:t>Generation of </a:t>
            </a:r>
            <a:r>
              <a:rPr b="1" lang="en-GB" sz="1800"/>
              <a:t>Python Script</a:t>
            </a:r>
            <a:endParaRPr b="1" sz="18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5974670" y="3772117"/>
            <a:ext cx="26295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800"/>
              <a:t>Snippet of what the Inserts looks like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Various table data type</a:t>
            </a:r>
            <a:endParaRPr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9525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{92BD316C-E91F-4DCD-AE78-A916264A639F}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ata Types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Examples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Companies.company_id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VARCHAR(no.)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Relationships</a:t>
                      </a: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.relationship_str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Users.birthday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TemperatureDeclarations.time_stamp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DECIMAL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Coordinates.</a:t>
                      </a: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x_coords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Tinyint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Schedules.test_result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scheduled_time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Queries 1-6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13" y="1322938"/>
            <a:ext cx="73628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Query 1 (Include Trigger)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On update of positive swab test. (Trigger)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Find all the close contact of the userid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Insert all the new close contacts into the view table and display it out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20044" t="17810"/>
          <a:stretch/>
        </p:blipFill>
        <p:spPr>
          <a:xfrm>
            <a:off x="4196425" y="2763948"/>
            <a:ext cx="3777350" cy="11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5580975" y="2697675"/>
            <a:ext cx="2604900" cy="497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Query 2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052550" y="1383325"/>
            <a:ext cx="70389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Identify all locations with an average rating of 2.5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Identify all biased reviewers - i.e. reviewers who have more than 10 reviews and consistently leave bad ratings of 2 stars and below. 80% of their reviews are bad reviews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Find rating of locations after biased reviews are discounted. If their rating still remains &lt;= 2.5, identify corresponding companies and their contact persons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1263" r="3015" t="9551"/>
          <a:stretch/>
        </p:blipFill>
        <p:spPr>
          <a:xfrm>
            <a:off x="3182950" y="3163450"/>
            <a:ext cx="5627901" cy="1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