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5" r:id="rId6"/>
    <p:sldId id="267" r:id="rId7"/>
    <p:sldId id="271" r:id="rId8"/>
    <p:sldId id="268" r:id="rId9"/>
    <p:sldId id="282" r:id="rId10"/>
    <p:sldId id="269" r:id="rId11"/>
    <p:sldId id="272" r:id="rId12"/>
    <p:sldId id="273" r:id="rId13"/>
    <p:sldId id="274" r:id="rId14"/>
    <p:sldId id="283" r:id="rId15"/>
    <p:sldId id="278" r:id="rId16"/>
    <p:sldId id="281" r:id="rId17"/>
    <p:sldId id="279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8" y="1559685"/>
            <a:ext cx="11237844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 Introduction to computational thinking – Mini project 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947285"/>
            <a:ext cx="8791575" cy="16557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au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&gt;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Bachhas Nikita &gt;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Carissa Lee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&gt;</a:t>
            </a: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3A4923-4B53-48BF-B2C3-EDDE056A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50108"/>
            <a:ext cx="9905998" cy="1478570"/>
          </a:xfrm>
        </p:spPr>
        <p:txBody>
          <a:bodyPr/>
          <a:lstStyle/>
          <a:p>
            <a:r>
              <a:rPr lang="en-SG" dirty="0"/>
              <a:t>Using user-defined date &amp; time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39F4547-1664-4BD1-AFD5-1807309B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38" y="993485"/>
            <a:ext cx="10013963" cy="54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C9C5F0-D1AD-4891-B088-AB3F9022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04" y="724535"/>
            <a:ext cx="9905998" cy="1478570"/>
          </a:xfrm>
        </p:spPr>
        <p:txBody>
          <a:bodyPr/>
          <a:lstStyle/>
          <a:p>
            <a:r>
              <a:rPr lang="en-SG" dirty="0"/>
              <a:t>Replacing current date &amp; time with desired date &amp; time 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3FA5C106-16F8-4DF2-B847-D473991E5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5" t="29298" r="1560" b="47115"/>
          <a:stretch/>
        </p:blipFill>
        <p:spPr>
          <a:xfrm>
            <a:off x="258417" y="2620617"/>
            <a:ext cx="11675166" cy="16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6BE6F5-2E0B-41CB-8AFF-BF189709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4936"/>
            <a:ext cx="9905998" cy="1478570"/>
          </a:xfrm>
        </p:spPr>
        <p:txBody>
          <a:bodyPr/>
          <a:lstStyle/>
          <a:p>
            <a:r>
              <a:rPr lang="en-SG" dirty="0"/>
              <a:t>Store and display stall information/menu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CC18C88-CE5A-41F5-94BD-F1AA3DBE8355}"/>
              </a:ext>
            </a:extLst>
          </p:cNvPr>
          <p:cNvSpPr txBox="1"/>
          <p:nvPr/>
        </p:nvSpPr>
        <p:spPr>
          <a:xfrm>
            <a:off x="8229601" y="1709530"/>
            <a:ext cx="356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Using a txt file to store all the stall information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37" y="1300016"/>
            <a:ext cx="4128655" cy="516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2DB3A5E0-082E-4AD5-9C5F-A6D6F8933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35" y="1142419"/>
            <a:ext cx="5719865" cy="457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897809BF-26D5-4768-8BC4-91D6E771D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817" y="1705802"/>
            <a:ext cx="4204122" cy="319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95B5DD6E-FCA7-4258-9B0F-68BE13DB0683}"/>
              </a:ext>
            </a:extLst>
          </p:cNvPr>
          <p:cNvSpPr/>
          <p:nvPr/>
        </p:nvSpPr>
        <p:spPr>
          <a:xfrm>
            <a:off x="6290952" y="2867231"/>
            <a:ext cx="993913" cy="43732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1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7719B3-C210-4BA2-B2C1-EC1B2EB82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03783"/>
            <a:ext cx="9905998" cy="1478570"/>
          </a:xfrm>
        </p:spPr>
        <p:txBody>
          <a:bodyPr/>
          <a:lstStyle/>
          <a:p>
            <a:r>
              <a:rPr lang="en-SG" dirty="0"/>
              <a:t>Operation hour, waiting time, calculate waiting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13" y="1844963"/>
            <a:ext cx="7673686" cy="447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51198-1A1F-4205-85BA-403F70CA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SG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0141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036B7-53F8-44F4-9750-BE021EB2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496" y="230705"/>
            <a:ext cx="9905998" cy="1478570"/>
          </a:xfrm>
        </p:spPr>
        <p:txBody>
          <a:bodyPr/>
          <a:lstStyle/>
          <a:p>
            <a:r>
              <a:rPr lang="en-SG" dirty="0">
                <a:latin typeface="Rockwell" panose="02060603020205020403" pitchFamily="18" charset="0"/>
              </a:rPr>
              <a:t>contributions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B05213B3-2298-41A0-BEBF-F0D9A6D51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961995" y="-184045"/>
            <a:ext cx="1798555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xmlns="" id="{055E43B8-369A-48D1-811C-5599DDE5C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125550"/>
              </p:ext>
            </p:extLst>
          </p:nvPr>
        </p:nvGraphicFramePr>
        <p:xfrm>
          <a:off x="693821" y="1568386"/>
          <a:ext cx="10804358" cy="3721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110">
                  <a:extLst>
                    <a:ext uri="{9D8B030D-6E8A-4147-A177-3AD203B41FA5}">
                      <a16:colId xmlns:a16="http://schemas.microsoft.com/office/drawing/2014/main" xmlns="" val="454350066"/>
                    </a:ext>
                  </a:extLst>
                </a:gridCol>
                <a:gridCol w="8032248">
                  <a:extLst>
                    <a:ext uri="{9D8B030D-6E8A-4147-A177-3AD203B41FA5}">
                      <a16:colId xmlns:a16="http://schemas.microsoft.com/office/drawing/2014/main" xmlns="" val="1207205482"/>
                    </a:ext>
                  </a:extLst>
                </a:gridCol>
              </a:tblGrid>
              <a:tr h="606360">
                <a:tc>
                  <a:txBody>
                    <a:bodyPr/>
                    <a:lstStyle/>
                    <a:p>
                      <a:pPr algn="ctr"/>
                      <a:r>
                        <a:rPr lang="en-SG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Member:</a:t>
                      </a:r>
                      <a:endParaRPr lang="en-S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Contribution:</a:t>
                      </a:r>
                      <a:endParaRPr lang="en-SG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7731780"/>
                  </a:ext>
                </a:extLst>
              </a:tr>
              <a:tr h="12044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Carissa</a:t>
                      </a:r>
                      <a:endParaRPr lang="en-SG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Source Code: Import and read the text file, Design of the entry widget, Display the menu information, Operation hour, Waiting time</a:t>
                      </a:r>
                      <a:endParaRPr lang="en-SG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348187304"/>
                  </a:ext>
                </a:extLst>
              </a:tr>
              <a:tr h="7060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Nikita </a:t>
                      </a:r>
                      <a:endParaRPr lang="en-SG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Source Code: Design of the Menu page, User-defined date and time</a:t>
                      </a:r>
                      <a:endParaRPr lang="en-SG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3734287384"/>
                  </a:ext>
                </a:extLst>
              </a:tr>
              <a:tr h="12044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Yi Xian</a:t>
                      </a:r>
                      <a:endParaRPr lang="en-SG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Source Code: stall_menu.txt, Design of the 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MainWindow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(Root), Current date and time</a:t>
                      </a:r>
                      <a:endParaRPr lang="en-SG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392732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2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51198-1A1F-4205-85BA-403F70CA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SG" sz="8000" dirty="0"/>
              <a:t>THE FLOWCHART </a:t>
            </a:r>
          </a:p>
        </p:txBody>
      </p:sp>
    </p:spTree>
    <p:extLst>
      <p:ext uri="{BB962C8B-B14F-4D97-AF65-F5344CB8AC3E}">
        <p14:creationId xmlns:p14="http://schemas.microsoft.com/office/powerpoint/2010/main" val="15569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EEBDCD7F-A69B-49DE-9996-E6DEE56FD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676" b="5507"/>
          <a:stretch/>
        </p:blipFill>
        <p:spPr>
          <a:xfrm>
            <a:off x="1563756" y="98529"/>
            <a:ext cx="8680174" cy="666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5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51198-1A1F-4205-85BA-403F70CA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SG" sz="8000" dirty="0"/>
              <a:t>TIME FOR A DEMONSTRATION</a:t>
            </a:r>
          </a:p>
        </p:txBody>
      </p:sp>
    </p:spTree>
    <p:extLst>
      <p:ext uri="{BB962C8B-B14F-4D97-AF65-F5344CB8AC3E}">
        <p14:creationId xmlns:p14="http://schemas.microsoft.com/office/powerpoint/2010/main" val="61535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8BB2CD-1514-467A-BB4D-22639A38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Libraries &amp; modules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BAB9A7-8083-42D4-B5DE-9B12BDC4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Tkinter</a:t>
            </a:r>
            <a:r>
              <a:rPr lang="en-SG" dirty="0"/>
              <a:t> </a:t>
            </a:r>
          </a:p>
          <a:p>
            <a:r>
              <a:rPr lang="en-SG" dirty="0"/>
              <a:t>Txt file to store </a:t>
            </a:r>
            <a:r>
              <a:rPr lang="en-SG" dirty="0" smtClean="0"/>
              <a:t>information</a:t>
            </a:r>
          </a:p>
          <a:p>
            <a:r>
              <a:rPr lang="en-SG" dirty="0" smtClean="0"/>
              <a:t>PIL</a:t>
            </a:r>
          </a:p>
          <a:p>
            <a:r>
              <a:rPr lang="en-SG" dirty="0" err="1" smtClean="0"/>
              <a:t>DateTime</a:t>
            </a:r>
            <a:endParaRPr lang="en-SG" dirty="0"/>
          </a:p>
          <a:p>
            <a:r>
              <a:rPr lang="en-SG" dirty="0" smtClean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5599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51198-1A1F-4205-85BA-403F70CA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SG" sz="8000" dirty="0"/>
              <a:t>THE CODE </a:t>
            </a:r>
          </a:p>
        </p:txBody>
      </p:sp>
    </p:spTree>
    <p:extLst>
      <p:ext uri="{BB962C8B-B14F-4D97-AF65-F5344CB8AC3E}">
        <p14:creationId xmlns:p14="http://schemas.microsoft.com/office/powerpoint/2010/main" val="40212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0E9CFA-E011-4222-9C3E-178459D6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03" y="-92765"/>
            <a:ext cx="7976084" cy="1107509"/>
          </a:xfrm>
        </p:spPr>
        <p:txBody>
          <a:bodyPr/>
          <a:lstStyle/>
          <a:p>
            <a:r>
              <a:rPr lang="en-SG" dirty="0"/>
              <a:t>Creating the </a:t>
            </a:r>
            <a:r>
              <a:rPr lang="en-SG" dirty="0" err="1"/>
              <a:t>gui</a:t>
            </a:r>
            <a:endParaRPr lang="en-SG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CEB52C6C-DCD2-44C7-A048-C1D537377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82" r="7826" b="31005"/>
          <a:stretch/>
        </p:blipFill>
        <p:spPr>
          <a:xfrm>
            <a:off x="117680" y="736517"/>
            <a:ext cx="10152754" cy="3927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D2A7853-24E1-411A-BFA4-8334105F6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2" t="69431" r="27064" b="7419"/>
          <a:stretch/>
        </p:blipFill>
        <p:spPr>
          <a:xfrm>
            <a:off x="1842051" y="4772855"/>
            <a:ext cx="10097853" cy="1931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CA38F3C-BB90-4332-9DB6-58FFBFAC8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794" y="2007518"/>
            <a:ext cx="1385006" cy="13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7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76838C3D-8D21-4500-8201-B8352C95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SG" dirty="0"/>
              <a:t>SETTING CURRENT DATE &amp; TIME </a:t>
            </a: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0BE29A6D-130C-4C05-ACFE-DA97ED036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21" t="53401" r="34606" b="10286"/>
          <a:stretch/>
        </p:blipFill>
        <p:spPr>
          <a:xfrm>
            <a:off x="365937" y="2559318"/>
            <a:ext cx="10558670" cy="3245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A080222-F156-4D86-90D3-6EB6AF459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2" t="84812" r="27064" b="7419"/>
          <a:stretch/>
        </p:blipFill>
        <p:spPr>
          <a:xfrm>
            <a:off x="596346" y="1753899"/>
            <a:ext cx="10097853" cy="64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159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&lt; Introduction to computational thinking – Mini project &gt;</vt:lpstr>
      <vt:lpstr>contributions</vt:lpstr>
      <vt:lpstr>THE FLOWCHART </vt:lpstr>
      <vt:lpstr>PowerPoint Presentation</vt:lpstr>
      <vt:lpstr>TIME FOR A DEMONSTRATION</vt:lpstr>
      <vt:lpstr>Libraries &amp; modules used </vt:lpstr>
      <vt:lpstr>THE CODE </vt:lpstr>
      <vt:lpstr>Creating the gui</vt:lpstr>
      <vt:lpstr>SETTING CURRENT DATE &amp; TIME </vt:lpstr>
      <vt:lpstr>Using user-defined date &amp; time </vt:lpstr>
      <vt:lpstr>Replacing current date &amp; time with desired date &amp; time </vt:lpstr>
      <vt:lpstr>Store and display stall information/menu</vt:lpstr>
      <vt:lpstr>PowerPoint Presentation</vt:lpstr>
      <vt:lpstr>Operation hour, waiting time, calculate waiting time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2019-11-07T12:46:47Z</dcterms:created>
  <dcterms:modified xsi:type="dcterms:W3CDTF">2019-11-13T05:12:16Z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