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5143500" type="screen16x9"/>
  <p:notesSz cx="6858000" cy="9144000"/>
  <p:embeddedFontLst>
    <p:embeddedFont>
      <p:font typeface="Poppins" pitchFamily="2" charset="77"/>
      <p:regular r:id="rId43"/>
      <p:bold r:id="rId44"/>
      <p:italic r:id="rId45"/>
      <p:boldItalic r:id="rId46"/>
    </p:embeddedFont>
    <p:embeddedFont>
      <p:font typeface="Poppins ExtraBold" panose="020B0604020202020204" pitchFamily="34" charset="0"/>
      <p:bold r:id="rId47"/>
      <p:italic r:id="rId48"/>
      <p:boldItalic r:id="rId49"/>
    </p:embeddedFont>
    <p:embeddedFont>
      <p:font typeface="Poppins Medium" panose="020B0604020202020204" pitchFamily="34" charset="0"/>
      <p:regular r:id="rId50"/>
      <p:bold r:id="rId51"/>
      <p:italic r:id="rId52"/>
      <p:boldItalic r:id="rId53"/>
    </p:embeddedFont>
    <p:embeddedFont>
      <p:font typeface="Poppins SemiBold" panose="020B0604020202020204" pitchFamily="34" charset="0"/>
      <p:regular r:id="rId54"/>
      <p:bold r:id="rId55"/>
      <p:italic r:id="rId56"/>
      <p:boldItalic r:id="rId57"/>
    </p:embeddedFont>
    <p:embeddedFont>
      <p:font typeface="Roboto Condensed Light" panose="020F0302020204030204" pitchFamily="34" charset="0"/>
      <p:regular r:id="rId58"/>
      <p: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02">
          <p15:clr>
            <a:srgbClr val="9AA0A6"/>
          </p15:clr>
        </p15:guide>
        <p15:guide id="2" pos="482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11CD6-7F15-412C-A05D-3AFC7CC8EF77}">
  <a:tblStyle styleId="{31411CD6-7F15-412C-A05D-3AFC7CC8EF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pos="902"/>
        <p:guide pos="4822"/>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Poppins"/>
                <a:ea typeface="Poppins"/>
                <a:cs typeface="Poppins"/>
                <a:sym typeface="Poppins"/>
              </a:rPr>
              <a:t>Dear viewers, welcome to team huf presentation. I am Ng Chi Hui We are from lab TR2+. Our team consists of </a:t>
            </a:r>
            <a:endParaRPr sz="1000">
              <a:solidFill>
                <a:schemeClr val="dk1"/>
              </a:solidFill>
              <a:latin typeface="Poppins"/>
              <a:ea typeface="Poppins"/>
              <a:cs typeface="Poppins"/>
              <a:sym typeface="Poppins"/>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Aileen Laskmono Lie</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Ashwin Krup</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Bachhas Nikita</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Ong De Quan, Daniel</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Rajuravi Vishal Raj</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Sim Tian Quan</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Song Yu</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Teng Sok Ee</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Zoe Lim </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and  myself Ng Chi Hui.</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endParaRPr sz="1000">
              <a:solidFill>
                <a:schemeClr val="dk1"/>
              </a:solidFill>
              <a:latin typeface="Poppins"/>
              <a:ea typeface="Poppins"/>
              <a:cs typeface="Poppins"/>
              <a:sym typeface="Poppi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1014c84cbe5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014c84cbe5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solidFill>
                  <a:schemeClr val="dk1"/>
                </a:solidFill>
                <a:highlight>
                  <a:schemeClr val="lt1"/>
                </a:highlight>
                <a:latin typeface="Times New Roman"/>
                <a:ea typeface="Times New Roman"/>
                <a:cs typeface="Times New Roman"/>
                <a:sym typeface="Times New Roman"/>
              </a:rPr>
              <a:t>The motivation behind the Huf game application is to  promote more interaction and engagement among students during learning. </a:t>
            </a:r>
            <a:r>
              <a:rPr lang="en" sz="1200">
                <a:solidFill>
                  <a:schemeClr val="dk1"/>
                </a:solidFill>
                <a:highlight>
                  <a:srgbClr val="FFFFFF"/>
                </a:highlight>
                <a:latin typeface="Times New Roman"/>
                <a:ea typeface="Times New Roman"/>
                <a:cs typeface="Times New Roman"/>
                <a:sym typeface="Times New Roman"/>
              </a:rPr>
              <a:t>With the advent of technology, more universities in Singapore are making use of digital tools and online platforms to hold their lessons. While this supports a flexible learning environment, it still does not de-emphasise scores and grades. In fact, remote learning could end up being less engaging due to the distance and digital divide.  </a:t>
            </a:r>
            <a:endParaRPr sz="120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Thus, game huf aims to provide more chances for students to practice and test their knowledge and understanding of what is being taught through a friendly competition within a stress-free environment in the game, rather than through continuous tests that have permanent effect on their grades. We hope that this in turn might have an indirect positive effect on students’ overall wellbeing, encouraging them to learn more through our proposed application. </a:t>
            </a:r>
            <a:endParaRPr sz="120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Now, I will pass on my time to zoe to talk about the functional requirements of the application.</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ace8169b2c_1_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ace8169b2c_1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name is zoe and i will be going through our project’s functional requirements (click)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9c25dc480e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9c25dc480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4 main functional requirements. Firstly, the user should be able to login or register. Secondly, the user should be able to view the game and quiz pages. Then he or she should be able to play the game and quizzes. And then lastly, the user should be able to create his or her own game.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c25dc480e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c25dc480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(click) To go into more detail, for the login/register function, the user should be able to reset his password if he forgets it. He should be able to register and login with his facebook email too. (click) Secondly, when the user want to view a game or quiz, he should be able to search for it and view parameters such as name and description of the game. (click) Thirdly, after the user plays the game/quiz, he should be able to view his own score and the timing that he took to finish the game. He should also be able to view  the leaderboard with the top scorers. (click) Finally, the user should be able to create his own games and publish it on the website for other people to play.</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fa80b557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fa80b557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10189aea00d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10189aea00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1) Performance requirements specify how well the system performs certain functions under specific conditions, its resource allocation to the memory for usage of algorithms and its response time to the user. </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2) No personal and sensitive information is shared within the website. </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Minimum password strength of 8 characters is needed during account creation so that the account is more secure. </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3) Usability shows how users can navigate through the game application without receiving any guidance. This helps students to learn and teachers to monitor the student's learning progress. </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10189aea00d_1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10189aea00d_1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a:t>
            </a:r>
            <a:r>
              <a:rPr lang="en" sz="1200">
                <a:solidFill>
                  <a:schemeClr val="dk1"/>
                </a:solidFill>
                <a:highlight>
                  <a:srgbClr val="FFFFFF"/>
                </a:highlight>
                <a:latin typeface="Times New Roman"/>
                <a:ea typeface="Times New Roman"/>
                <a:cs typeface="Times New Roman"/>
                <a:sym typeface="Times New Roman"/>
              </a:rPr>
              <a:t>Reliability specifies how the game application can handle increasing workload without failure while maintaining its performance throughput. It is also determined by following the security protocol used to prevent security breaches by hackers and being compatibility friendly at the same time. </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5) The game can fulfil its performance requirements even if the number of accounts registered on the website increases.  </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website allows adding of new features and functionalities without breaking the current existing features and functions. </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6) The website must be accessible using the latest versions of commonly used web browsers such as Google Chrome, Microsoft Edge and Mozilla Firefox. </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0195c7626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0195c7626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have a look at the system architecture which is divided into frontend and backend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0189aea00d_1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10189aea00d_1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"HUF" have chosen to adopt the Model-View-Template architectural style, as it merges best with the Django framework.  </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MVT architecture separates the program into the Model, View and Template layers. Since each layer controls its own set of classes and functions, this allows for easy maintenance of the program. Communications between the layers (Model, View, Template) are in the forms of HTTP requests and responses. </a:t>
            </a:r>
            <a:r>
              <a:rPr lang="en" sz="1200">
                <a:solidFill>
                  <a:schemeClr val="dk1"/>
                </a:solidFill>
                <a:latin typeface="Times New Roman"/>
                <a:ea typeface="Times New Roman"/>
                <a:cs typeface="Times New Roman"/>
                <a:sym typeface="Times New Roman"/>
              </a:rPr>
              <a:t>The Template layer is the user interface of our program, containing all the classes which the user is allowed to interact with and view, such as the leader board. It receives input from the user.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We have chosen the Model View Template Style over the Model View Controller Style over other architectural styles because modifications are easier in MVT (tables can be created in Models in Django without needing to write complex SQL code) and communication between the View layer, Model and Template layers is handled by the Django framework, allowing for rapid development. As a result, modifications to the platform will come at low cost in the future.  </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br>
              <a:rPr lang="en" sz="1200">
                <a:solidFill>
                  <a:schemeClr val="dk1"/>
                </a:solidFill>
                <a:highlight>
                  <a:srgbClr val="FFFFFF"/>
                </a:highlight>
                <a:latin typeface="Times New Roman"/>
                <a:ea typeface="Times New Roman"/>
                <a:cs typeface="Times New Roman"/>
                <a:sym typeface="Times New Roman"/>
              </a:rPr>
            </a:br>
            <a:r>
              <a:rPr lang="en" sz="1200">
                <a:solidFill>
                  <a:schemeClr val="dk1"/>
                </a:solidFill>
                <a:highlight>
                  <a:srgbClr val="FFFFFF"/>
                </a:highlight>
                <a:latin typeface="Times New Roman"/>
                <a:ea typeface="Times New Roman"/>
                <a:cs typeface="Times New Roman"/>
                <a:sym typeface="Times New Roman"/>
              </a:rPr>
              <a:t>Now, Song Yu will talk about the system architecture of the front end.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fa8482995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fa848299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t>For the frontend development of HUF, we decide to use the tech stack that is currently very popular in the industry, including JavaScript ES6, React.js, HTML, and CSS.</a:t>
            </a:r>
            <a:endParaRPr sz="1300"/>
          </a:p>
          <a:p>
            <a:pPr marL="0" lvl="0" indent="0" algn="l" rtl="0">
              <a:lnSpc>
                <a:spcPct val="115000"/>
              </a:lnSpc>
              <a:spcBef>
                <a:spcPts val="0"/>
              </a:spcBef>
              <a:spcAft>
                <a:spcPts val="0"/>
              </a:spcAft>
              <a:buNone/>
            </a:pPr>
            <a:r>
              <a:rPr lang="en" sz="1300"/>
              <a:t>With the help of react, which is a free and open-source front-end JavaScript library for building user interfaces or UI components, we will be able to build a responsive, powerful, yet developer-friendly app.</a:t>
            </a:r>
            <a:endParaRPr sz="1300"/>
          </a:p>
          <a:p>
            <a:pPr marL="0" lvl="0" indent="0" algn="l" rtl="0">
              <a:lnSpc>
                <a:spcPct val="115000"/>
              </a:lnSpc>
              <a:spcBef>
                <a:spcPts val="0"/>
              </a:spcBef>
              <a:spcAft>
                <a:spcPts val="0"/>
              </a:spcAft>
              <a:buNone/>
            </a:pPr>
            <a:r>
              <a:rPr lang="en" sz="1300"/>
              <a:t>For the front-end architecture, we divide the code base into 3 main parts, including Static Web Pages or (UI components), Data stores, and APIs.</a:t>
            </a:r>
            <a:endParaRPr sz="1300"/>
          </a:p>
          <a:p>
            <a:pPr marL="0" lvl="0" indent="0" algn="l" rtl="0">
              <a:lnSpc>
                <a:spcPct val="115000"/>
              </a:lnSpc>
              <a:spcBef>
                <a:spcPts val="0"/>
              </a:spcBef>
              <a:spcAft>
                <a:spcPts val="0"/>
              </a:spcAft>
              <a:buNone/>
            </a:pPr>
            <a:r>
              <a:rPr lang="en" sz="1300"/>
              <a:t>The APIs part is a collection of pure functions that directly connects with the backend. </a:t>
            </a:r>
            <a:endParaRPr sz="1300"/>
          </a:p>
          <a:p>
            <a:pPr marL="0" lvl="0" indent="0" algn="l" rtl="0">
              <a:lnSpc>
                <a:spcPct val="115000"/>
              </a:lnSpc>
              <a:spcBef>
                <a:spcPts val="0"/>
              </a:spcBef>
              <a:spcAft>
                <a:spcPts val="0"/>
              </a:spcAft>
              <a:buNone/>
            </a:pPr>
            <a:r>
              <a:rPr lang="en" sz="1300"/>
              <a:t>They are used to make API calls to handle HTTP requests and responses for data transferring between the frontend and backend.</a:t>
            </a:r>
            <a:endParaRPr sz="1300"/>
          </a:p>
          <a:p>
            <a:pPr marL="0" lvl="0" indent="0" algn="l" rtl="0">
              <a:lnSpc>
                <a:spcPct val="115000"/>
              </a:lnSpc>
              <a:spcBef>
                <a:spcPts val="0"/>
              </a:spcBef>
              <a:spcAft>
                <a:spcPts val="0"/>
              </a:spcAft>
              <a:buNone/>
            </a:pPr>
            <a:r>
              <a:rPr lang="en" sz="1300"/>
              <a:t>The UI components are the elements that users immediately see and interact when our website is loaded in their browsers and rendered on the screen. </a:t>
            </a:r>
            <a:endParaRPr sz="1300"/>
          </a:p>
          <a:p>
            <a:pPr marL="0" lvl="0" indent="0" algn="l" rtl="0">
              <a:lnSpc>
                <a:spcPct val="115000"/>
              </a:lnSpc>
              <a:spcBef>
                <a:spcPts val="0"/>
              </a:spcBef>
              <a:spcAft>
                <a:spcPts val="0"/>
              </a:spcAft>
              <a:buNone/>
            </a:pPr>
            <a:r>
              <a:rPr lang="en" sz="1300"/>
              <a:t>In the UI components part, we have generic UI components, which are the reusable building blocks such as buttons, text inputs, and the overall layout that can be combined to realize complex business logics.</a:t>
            </a:r>
            <a:endParaRPr sz="1300"/>
          </a:p>
          <a:p>
            <a:pPr marL="0" lvl="0" indent="0" algn="l" rtl="0">
              <a:lnSpc>
                <a:spcPct val="115000"/>
              </a:lnSpc>
              <a:spcBef>
                <a:spcPts val="0"/>
              </a:spcBef>
              <a:spcAft>
                <a:spcPts val="0"/>
              </a:spcAft>
              <a:buNone/>
            </a:pPr>
            <a:r>
              <a:rPr lang="en" sz="1300"/>
              <a:t>We also have complex components of web pages that corresponds to the different pages in our website.</a:t>
            </a:r>
            <a:endParaRPr sz="1300"/>
          </a:p>
          <a:p>
            <a:pPr marL="0" lvl="0" indent="0" algn="l" rtl="0">
              <a:lnSpc>
                <a:spcPct val="115000"/>
              </a:lnSpc>
              <a:spcBef>
                <a:spcPts val="0"/>
              </a:spcBef>
              <a:spcAft>
                <a:spcPts val="0"/>
              </a:spcAft>
              <a:buNone/>
            </a:pPr>
            <a:r>
              <a:rPr lang="en" sz="1300"/>
              <a:t>The only 2 responsibilities of UI components are data presentation and user interaction.</a:t>
            </a:r>
            <a:endParaRPr sz="1300"/>
          </a:p>
          <a:p>
            <a:pPr marL="0" lvl="0" indent="0" algn="l" rtl="0">
              <a:lnSpc>
                <a:spcPct val="115000"/>
              </a:lnSpc>
              <a:spcBef>
                <a:spcPts val="0"/>
              </a:spcBef>
              <a:spcAft>
                <a:spcPts val="0"/>
              </a:spcAft>
              <a:buNone/>
            </a:pPr>
            <a:r>
              <a:rPr lang="en" sz="1300"/>
              <a:t>As for the Data stores, they act like a middleman that works between the APIs and UI components. </a:t>
            </a:r>
            <a:endParaRPr sz="1300"/>
          </a:p>
          <a:p>
            <a:pPr marL="0" lvl="0" indent="0" algn="l" rtl="0">
              <a:lnSpc>
                <a:spcPct val="115000"/>
              </a:lnSpc>
              <a:spcBef>
                <a:spcPts val="0"/>
              </a:spcBef>
              <a:spcAft>
                <a:spcPts val="0"/>
              </a:spcAft>
              <a:buNone/>
            </a:pPr>
            <a:r>
              <a:rPr lang="en" sz="1300"/>
              <a:t>They are used to convert the data from the result of API calls into a manageable state in the memory so that UI components can easily access.</a:t>
            </a:r>
            <a:endParaRPr sz="1300"/>
          </a:p>
          <a:p>
            <a:pPr marL="0" lvl="0" indent="0" algn="l" rtl="0">
              <a:lnSpc>
                <a:spcPct val="115000"/>
              </a:lnSpc>
              <a:spcBef>
                <a:spcPts val="0"/>
              </a:spcBef>
              <a:spcAft>
                <a:spcPts val="0"/>
              </a:spcAft>
              <a:buNone/>
            </a:pPr>
            <a:r>
              <a:rPr lang="en" sz="1300"/>
              <a:t>Think of a restaurant, if UI components are the customers, APIs are the Chefs, then Data stores in this case are the waiters who help to deliver dishes elegantly.</a:t>
            </a:r>
            <a:endParaRPr sz="1300"/>
          </a:p>
          <a:p>
            <a:pPr marL="0" lvl="0" indent="0" algn="l" rtl="0">
              <a:lnSpc>
                <a:spcPct val="115000"/>
              </a:lnSpc>
              <a:spcBef>
                <a:spcPts val="0"/>
              </a:spcBef>
              <a:spcAft>
                <a:spcPts val="0"/>
              </a:spcAft>
              <a:buNone/>
            </a:pPr>
            <a:r>
              <a:rPr lang="en" sz="1300"/>
              <a:t>Using this architecture, we will be easily separate the responsibilities of different parts in the system for high cohesion and low coupling.</a:t>
            </a:r>
            <a:endParaRPr sz="1300"/>
          </a:p>
          <a:p>
            <a:pPr marL="0" lvl="0" indent="0" algn="l" rtl="0">
              <a:lnSpc>
                <a:spcPct val="115000"/>
              </a:lnSpc>
              <a:spcBef>
                <a:spcPts val="0"/>
              </a:spcBef>
              <a:spcAft>
                <a:spcPts val="0"/>
              </a:spcAft>
              <a:buNone/>
            </a:pPr>
            <a:r>
              <a:rPr lang="en" sz="1300"/>
              <a:t>It is also very easy to maintain and scale the application in the future if new features are planned or any error is spotted.</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ad79ed1032_0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ad79ed1032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presentation flow will be as flows. First, the work distribution of the entire project, followed by intro and background, functional requirements and non functional requirements.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0195c7626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0195c7626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Song Yu, we shall move on to talk about the analysis models that our group drew. We will start of with the context diagram.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10195c76268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10195c7626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25454"/>
              </a:lnSpc>
              <a:spcBef>
                <a:spcPts val="0"/>
              </a:spcBef>
              <a:spcAft>
                <a:spcPts val="0"/>
              </a:spcAft>
              <a:buNone/>
            </a:pPr>
            <a:r>
              <a:rPr lang="en" sz="1200">
                <a:solidFill>
                  <a:schemeClr val="dk1"/>
                </a:solidFill>
                <a:latin typeface="Times New Roman"/>
                <a:ea typeface="Times New Roman"/>
                <a:cs typeface="Times New Roman"/>
                <a:sym typeface="Times New Roman"/>
              </a:rPr>
              <a:t>The context diagram shows the data flow between external entities and the Huf application. There are three main external entities that interact with the Huf application, namely the user, Facebook API and the SQL database. </a:t>
            </a:r>
            <a:endParaRPr sz="1200">
              <a:solidFill>
                <a:schemeClr val="dk1"/>
              </a:solidFill>
              <a:latin typeface="Times New Roman"/>
              <a:ea typeface="Times New Roman"/>
              <a:cs typeface="Times New Roman"/>
              <a:sym typeface="Times New Roman"/>
            </a:endParaRPr>
          </a:p>
          <a:p>
            <a:pPr marL="457200" lvl="0" indent="0" algn="l" rtl="0">
              <a:lnSpc>
                <a:spcPct val="125454"/>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457200" lvl="0" indent="0" algn="l" rtl="0">
              <a:lnSpc>
                <a:spcPct val="125454"/>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When the user interacts with the browser, he/she will be able to perform several actions that will request data from the Huf application. For example, when the user taps on the </a:t>
            </a:r>
            <a:r>
              <a:rPr lang="en" sz="1200">
                <a:solidFill>
                  <a:schemeClr val="dk1"/>
                </a:solidFill>
                <a:highlight>
                  <a:srgbClr val="FF8D00"/>
                </a:highlight>
                <a:latin typeface="Times New Roman"/>
                <a:ea typeface="Times New Roman"/>
                <a:cs typeface="Times New Roman"/>
                <a:sym typeface="Times New Roman"/>
              </a:rPr>
              <a:t>&lt;click&gt;</a:t>
            </a:r>
            <a:r>
              <a:rPr lang="en" sz="1200">
                <a:solidFill>
                  <a:schemeClr val="dk1"/>
                </a:solidFill>
                <a:latin typeface="Times New Roman"/>
                <a:ea typeface="Times New Roman"/>
                <a:cs typeface="Times New Roman"/>
                <a:sym typeface="Times New Roman"/>
              </a:rPr>
              <a:t> View Game page, the game query is sent to the Huf application. </a:t>
            </a:r>
            <a:r>
              <a:rPr lang="en" sz="1200">
                <a:solidFill>
                  <a:schemeClr val="dk1"/>
                </a:solidFill>
                <a:highlight>
                  <a:srgbClr val="FFC100"/>
                </a:highlight>
                <a:latin typeface="Times New Roman"/>
                <a:ea typeface="Times New Roman"/>
                <a:cs typeface="Times New Roman"/>
                <a:sym typeface="Times New Roman"/>
              </a:rPr>
              <a:t>&lt;click&gt;</a:t>
            </a:r>
            <a:r>
              <a:rPr lang="en" sz="1200">
                <a:solidFill>
                  <a:schemeClr val="dk1"/>
                </a:solidFill>
                <a:latin typeface="Times New Roman"/>
                <a:ea typeface="Times New Roman"/>
                <a:cs typeface="Times New Roman"/>
                <a:sym typeface="Times New Roman"/>
              </a:rPr>
              <a:t>This request for the page data will be sent to the Huf system to which the Huf system will load the page requested and displays it back to the user.</a:t>
            </a:r>
            <a:endParaRPr sz="1200">
              <a:solidFill>
                <a:schemeClr val="dk1"/>
              </a:solidFill>
              <a:latin typeface="Times New Roman"/>
              <a:ea typeface="Times New Roman"/>
              <a:cs typeface="Times New Roman"/>
              <a:sym typeface="Times New Roman"/>
            </a:endParaRPr>
          </a:p>
          <a:p>
            <a:pPr marL="457200" lvl="0" indent="0" algn="l" rtl="0">
              <a:lnSpc>
                <a:spcPct val="125454"/>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lvl="0" indent="0" algn="l" rtl="0">
              <a:lnSpc>
                <a:spcPct val="125454"/>
              </a:lnSpc>
              <a:spcBef>
                <a:spcPts val="0"/>
              </a:spcBef>
              <a:spcAft>
                <a:spcPts val="0"/>
              </a:spcAft>
              <a:buClr>
                <a:schemeClr val="dk1"/>
              </a:buClr>
              <a:buSzPts val="1100"/>
              <a:buFont typeface="Arial"/>
              <a:buNone/>
            </a:pPr>
            <a:r>
              <a:rPr lang="en" sz="1200">
                <a:solidFill>
                  <a:schemeClr val="dk1"/>
                </a:solidFill>
                <a:highlight>
                  <a:srgbClr val="FFFF00"/>
                </a:highlight>
                <a:latin typeface="Times New Roman"/>
                <a:ea typeface="Times New Roman"/>
                <a:cs typeface="Times New Roman"/>
                <a:sym typeface="Times New Roman"/>
              </a:rPr>
              <a:t>&lt;click&gt;</a:t>
            </a:r>
            <a:r>
              <a:rPr lang="en" sz="1200">
                <a:solidFill>
                  <a:schemeClr val="dk1"/>
                </a:solidFill>
                <a:latin typeface="Times New Roman"/>
                <a:ea typeface="Times New Roman"/>
                <a:cs typeface="Times New Roman"/>
                <a:sym typeface="Times New Roman"/>
              </a:rPr>
              <a:t>The Facebook API external entity is used to send login credentials, request challenge and game details which is required for the facebook log in and challenge features.</a:t>
            </a:r>
            <a:endParaRPr sz="1200">
              <a:solidFill>
                <a:schemeClr val="dk1"/>
              </a:solidFill>
              <a:latin typeface="Times New Roman"/>
              <a:ea typeface="Times New Roman"/>
              <a:cs typeface="Times New Roman"/>
              <a:sym typeface="Times New Roman"/>
            </a:endParaRPr>
          </a:p>
          <a:p>
            <a:pPr marL="457200" lvl="0" indent="0" algn="l" rtl="0">
              <a:lnSpc>
                <a:spcPct val="125454"/>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lvl="0" indent="0" algn="l" rtl="0">
              <a:lnSpc>
                <a:spcPct val="125454"/>
              </a:lnSpc>
              <a:spcBef>
                <a:spcPts val="0"/>
              </a:spcBef>
              <a:spcAft>
                <a:spcPts val="0"/>
              </a:spcAft>
              <a:buNone/>
            </a:pPr>
            <a:r>
              <a:rPr lang="en" sz="1200">
                <a:solidFill>
                  <a:schemeClr val="dk1"/>
                </a:solidFill>
                <a:latin typeface="Times New Roman"/>
                <a:ea typeface="Times New Roman"/>
                <a:cs typeface="Times New Roman"/>
                <a:sym typeface="Times New Roman"/>
              </a:rPr>
              <a:t>The last external entity is the SQL database which is used in support the Backend features of the application. </a:t>
            </a:r>
            <a:r>
              <a:rPr lang="en" sz="1200">
                <a:solidFill>
                  <a:schemeClr val="dk1"/>
                </a:solidFill>
                <a:highlight>
                  <a:srgbClr val="FFFF00"/>
                </a:highlight>
                <a:latin typeface="Times New Roman"/>
                <a:ea typeface="Times New Roman"/>
                <a:cs typeface="Times New Roman"/>
                <a:sym typeface="Times New Roman"/>
              </a:rPr>
              <a:t>&lt;click&gt;</a:t>
            </a:r>
            <a:r>
              <a:rPr lang="en" sz="1200">
                <a:solidFill>
                  <a:schemeClr val="dk1"/>
                </a:solidFill>
                <a:latin typeface="Times New Roman"/>
                <a:ea typeface="Times New Roman"/>
                <a:cs typeface="Times New Roman"/>
                <a:sym typeface="Times New Roman"/>
              </a:rPr>
              <a:t>For example, when the user creates a new account the new account information is send to the SQL database to be stored. Next Ashwin will be bringing you through the data flow diagram.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10195c76268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10195c7626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data flow diagram is a map of the information flow in our system, which is a more expanded view of the context diagram. This is a level 1 Data Flow Diagram where we show further detail of the functions in our system.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For example, when a user wants to create an account, account credentials are sent from the user to the process "Store User Information"</a:t>
            </a:r>
            <a:r>
              <a:rPr lang="en">
                <a:solidFill>
                  <a:schemeClr val="dk1"/>
                </a:solidFill>
                <a:highlight>
                  <a:srgbClr val="E87E45"/>
                </a:highlight>
              </a:rPr>
              <a:t>&lt;CLICK&gt;</a:t>
            </a:r>
            <a:r>
              <a:rPr lang="en"/>
              <a:t>, which sends user info </a:t>
            </a:r>
            <a:r>
              <a:rPr lang="en">
                <a:highlight>
                  <a:srgbClr val="FE7800"/>
                </a:highlight>
              </a:rPr>
              <a:t>&lt;CLICK&gt;</a:t>
            </a:r>
            <a:r>
              <a:rPr lang="en"/>
              <a:t> to the data store User Information. Following that, the data store would send User Info </a:t>
            </a:r>
            <a:r>
              <a:rPr lang="en">
                <a:highlight>
                  <a:srgbClr val="E87E45"/>
                </a:highlight>
              </a:rPr>
              <a:t>&lt;CLICK&gt;</a:t>
            </a:r>
            <a:r>
              <a:rPr lang="en"/>
              <a:t> to the SQL Database where it would exist as persistent data. </a:t>
            </a:r>
            <a:r>
              <a:rPr lang="en">
                <a:solidFill>
                  <a:schemeClr val="dk1"/>
                </a:solidFill>
              </a:rPr>
              <a:t> </a:t>
            </a:r>
            <a:r>
              <a:rPr lang="en">
                <a:solidFill>
                  <a:schemeClr val="dk1"/>
                </a:solidFill>
                <a:highlight>
                  <a:srgbClr val="E87E45"/>
                </a:highlight>
              </a:rPr>
              <a:t>&lt;CLICK&gt;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data stores used here are the Game Data and User Information, and these are the elements that are used to interact with the SQL database. For example, in the Update Game Details process, Game Information</a:t>
            </a:r>
            <a:r>
              <a:rPr lang="en">
                <a:highlight>
                  <a:srgbClr val="FE7800"/>
                </a:highlight>
              </a:rPr>
              <a:t> &lt;CLICK&gt;</a:t>
            </a:r>
            <a:r>
              <a:rPr lang="en"/>
              <a:t> would be sent to the Game Data store, which would interact </a:t>
            </a:r>
            <a:r>
              <a:rPr lang="en">
                <a:highlight>
                  <a:srgbClr val="FE7800"/>
                </a:highlight>
              </a:rPr>
              <a:t>&lt;CLICK&gt;</a:t>
            </a:r>
            <a:r>
              <a:rPr lang="en"/>
              <a:t> with the database to store the Game Information. Similarly, Game Information can be sent from the SQL database to the Game Data store.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Next Daniel will be talking to you about the ER Diagram.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10195c76268_1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10195c76268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6 Different Models (USER, GAME, QUIZ, QUIZ_RESULT, QUIZ_QN AND OPTIONS FOR QUIZ)</a:t>
            </a:r>
            <a:endParaRPr/>
          </a:p>
          <a:p>
            <a:pPr marL="914400" lvl="0" indent="-298450" algn="l" rtl="0">
              <a:spcBef>
                <a:spcPts val="0"/>
              </a:spcBef>
              <a:spcAft>
                <a:spcPts val="0"/>
              </a:spcAft>
              <a:buSzPts val="1100"/>
              <a:buAutoNum type="arabicPeriod"/>
            </a:pPr>
            <a:r>
              <a:rPr lang="en"/>
              <a:t>User - Store credentials of users</a:t>
            </a:r>
            <a:endParaRPr/>
          </a:p>
          <a:p>
            <a:pPr marL="914400" lvl="0" indent="-298450" algn="l" rtl="0">
              <a:spcBef>
                <a:spcPts val="0"/>
              </a:spcBef>
              <a:spcAft>
                <a:spcPts val="0"/>
              </a:spcAft>
              <a:buSzPts val="1100"/>
              <a:buAutoNum type="arabicPeriod"/>
            </a:pPr>
            <a:r>
              <a:rPr lang="en"/>
              <a:t>Game - Game Details</a:t>
            </a:r>
            <a:endParaRPr/>
          </a:p>
          <a:p>
            <a:pPr marL="914400" lvl="0" indent="-298450" algn="l" rtl="0">
              <a:spcBef>
                <a:spcPts val="0"/>
              </a:spcBef>
              <a:spcAft>
                <a:spcPts val="0"/>
              </a:spcAft>
              <a:buSzPts val="1100"/>
              <a:buAutoNum type="arabicPeriod"/>
            </a:pPr>
            <a:r>
              <a:rPr lang="en"/>
              <a:t>Quiz - Quiz Detail</a:t>
            </a:r>
            <a:endParaRPr/>
          </a:p>
          <a:p>
            <a:pPr marL="914400" lvl="0" indent="-298450" algn="l" rtl="0">
              <a:spcBef>
                <a:spcPts val="0"/>
              </a:spcBef>
              <a:spcAft>
                <a:spcPts val="0"/>
              </a:spcAft>
              <a:buSzPts val="1100"/>
              <a:buAutoNum type="arabicPeriod"/>
            </a:pPr>
            <a:r>
              <a:rPr lang="en"/>
              <a:t>Quiz Result - Result of each quiz done by user</a:t>
            </a:r>
            <a:endParaRPr/>
          </a:p>
          <a:p>
            <a:pPr marL="914400" lvl="0" indent="-298450" algn="l" rtl="0">
              <a:spcBef>
                <a:spcPts val="0"/>
              </a:spcBef>
              <a:spcAft>
                <a:spcPts val="0"/>
              </a:spcAft>
              <a:buSzPts val="1100"/>
              <a:buAutoNum type="arabicPeriod"/>
            </a:pPr>
            <a:r>
              <a:rPr lang="en"/>
              <a:t>QuizQn - Details of Question in Quizes</a:t>
            </a:r>
            <a:endParaRPr/>
          </a:p>
          <a:p>
            <a:pPr marL="914400" lvl="0" indent="-298450" algn="l" rtl="0">
              <a:spcBef>
                <a:spcPts val="0"/>
              </a:spcBef>
              <a:spcAft>
                <a:spcPts val="0"/>
              </a:spcAft>
              <a:buSzPts val="1100"/>
              <a:buAutoNum type="arabicPeriod"/>
            </a:pPr>
            <a:r>
              <a:rPr lang="en"/>
              <a:t>Options - Individual options for each question</a:t>
            </a:r>
            <a:endParaRPr/>
          </a:p>
          <a:p>
            <a:pPr marL="457200" lvl="0" indent="-298450" algn="l" rtl="0">
              <a:spcBef>
                <a:spcPts val="0"/>
              </a:spcBef>
              <a:spcAft>
                <a:spcPts val="0"/>
              </a:spcAft>
              <a:buSzPts val="1100"/>
              <a:buChar char="-"/>
            </a:pPr>
            <a:r>
              <a:rPr lang="en"/>
              <a:t>We chose a relational database as we require our data across models to reference one another</a:t>
            </a:r>
            <a:endParaRPr/>
          </a:p>
          <a:p>
            <a:pPr marL="457200" lvl="0" indent="-298450" algn="l" rtl="0">
              <a:spcBef>
                <a:spcPts val="0"/>
              </a:spcBef>
              <a:spcAft>
                <a:spcPts val="0"/>
              </a:spcAft>
              <a:buSzPts val="1100"/>
              <a:buChar char="-"/>
            </a:pPr>
            <a:r>
              <a:rPr lang="en">
                <a:solidFill>
                  <a:schemeClr val="dk1"/>
                </a:solidFill>
              </a:rPr>
              <a:t>All the models are linked together through foreign key relationship for instance GAME will reference user_id which in the USER table</a:t>
            </a:r>
            <a:endParaRPr>
              <a:solidFill>
                <a:schemeClr val="dk1"/>
              </a:solidFill>
            </a:endParaRPr>
          </a:p>
          <a:p>
            <a:pPr marL="457200" lvl="0" indent="-298450" algn="l" rtl="0">
              <a:spcBef>
                <a:spcPts val="0"/>
              </a:spcBef>
              <a:spcAft>
                <a:spcPts val="0"/>
              </a:spcAft>
              <a:buSzPts val="1100"/>
              <a:buChar char="-"/>
            </a:pPr>
            <a:r>
              <a:rPr lang="en"/>
              <a:t>Each Model has an id as PK (django does this automatically)</a:t>
            </a:r>
            <a:endParaRPr/>
          </a:p>
          <a:p>
            <a:pPr marL="457200" lvl="0" indent="-298450" algn="l" rtl="0">
              <a:spcBef>
                <a:spcPts val="0"/>
              </a:spcBef>
              <a:spcAft>
                <a:spcPts val="0"/>
              </a:spcAft>
              <a:buSzPts val="1100"/>
              <a:buChar char="-"/>
            </a:pPr>
            <a:r>
              <a:rPr lang="en"/>
              <a:t>Only used 2 data type INT AND VARCHAR</a:t>
            </a:r>
            <a:endParaRPr/>
          </a:p>
          <a:p>
            <a:pPr marL="457200" lvl="0" indent="-298450" algn="l" rtl="0">
              <a:spcBef>
                <a:spcPts val="0"/>
              </a:spcBef>
              <a:spcAft>
                <a:spcPts val="0"/>
              </a:spcAft>
              <a:buSzPts val="1100"/>
              <a:buChar char="-"/>
            </a:pPr>
            <a:r>
              <a:rPr lang="en"/>
              <a:t>INT to store integers like the ID, duration and score. Easier to compare values and has auto_increment feature</a:t>
            </a:r>
            <a:endParaRPr/>
          </a:p>
          <a:p>
            <a:pPr marL="457200" lvl="0" indent="-298450" algn="l" rtl="0">
              <a:spcBef>
                <a:spcPts val="0"/>
              </a:spcBef>
              <a:spcAft>
                <a:spcPts val="0"/>
              </a:spcAft>
              <a:buSzPts val="1100"/>
              <a:buChar char="-"/>
            </a:pPr>
            <a:r>
              <a:rPr lang="en"/>
              <a:t>VARCHAR to store text like the name and description (storage length is equal to the length of the string)</a:t>
            </a:r>
            <a:endParaRPr/>
          </a:p>
          <a:p>
            <a:pPr marL="457200" lvl="0" indent="-298450" algn="l" rtl="0">
              <a:spcBef>
                <a:spcPts val="0"/>
              </a:spcBef>
              <a:spcAft>
                <a:spcPts val="0"/>
              </a:spcAft>
              <a:buSzPts val="1100"/>
              <a:buChar char="-"/>
            </a:pPr>
            <a:r>
              <a:rPr lang="en"/>
              <a:t>Password for USER model is in varchar but encrypted for Django’ PBKDF2 algorithm with SHA256 hash</a:t>
            </a:r>
            <a:endParaRPr/>
          </a:p>
          <a:p>
            <a:pPr marL="457200" lvl="0" indent="-298450" algn="l" rtl="0">
              <a:spcBef>
                <a:spcPts val="0"/>
              </a:spcBef>
              <a:spcAft>
                <a:spcPts val="0"/>
              </a:spcAft>
              <a:buSzPts val="1100"/>
              <a:buChar char="-"/>
            </a:pPr>
            <a:r>
              <a:rPr lang="en"/>
              <a:t>Some models have unique pairs for instance QUIZ_RESULT has quiz_id, username and OPTIONS has QUIZ_QN_ID, OPTION_NO</a:t>
            </a:r>
            <a:endParaRPr/>
          </a:p>
          <a:p>
            <a:pPr marL="457200" lvl="0" indent="-298450" algn="l" rtl="0">
              <a:spcBef>
                <a:spcPts val="0"/>
              </a:spcBef>
              <a:spcAft>
                <a:spcPts val="0"/>
              </a:spcAft>
              <a:buSzPts val="1100"/>
              <a:buChar char="-"/>
            </a:pPr>
            <a:r>
              <a:rPr lang="en"/>
              <a:t>Nikita will talk about the Comms Diagram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10195c76268_1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10195c76268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am Bachhas nikita and i will now be presenting the the communications diagram for Game and Quiz creation. </a:t>
            </a:r>
            <a:endParaRPr/>
          </a:p>
          <a:p>
            <a:pPr marL="0" lvl="0" indent="0" algn="l" rtl="0">
              <a:spcBef>
                <a:spcPts val="0"/>
              </a:spcBef>
              <a:spcAft>
                <a:spcPts val="0"/>
              </a:spcAft>
              <a:buClr>
                <a:schemeClr val="dk1"/>
              </a:buClr>
              <a:buSzPts val="1100"/>
              <a:buFont typeface="Arial"/>
              <a:buNone/>
            </a:pPr>
            <a:r>
              <a:rPr lang="en">
                <a:solidFill>
                  <a:schemeClr val="dk1"/>
                </a:solidFill>
              </a:rPr>
              <a:t>&lt;click&gt;</a:t>
            </a:r>
            <a:endParaRPr/>
          </a:p>
          <a:p>
            <a:pPr marL="0" lvl="0" indent="0" algn="l" rtl="0">
              <a:spcBef>
                <a:spcPts val="0"/>
              </a:spcBef>
              <a:spcAft>
                <a:spcPts val="0"/>
              </a:spcAft>
              <a:buNone/>
            </a:pPr>
            <a:r>
              <a:rPr lang="en"/>
              <a:t>Firstly, to create the game &lt;click&gt;</a:t>
            </a:r>
            <a:endParaRPr/>
          </a:p>
          <a:p>
            <a:pPr marL="0" lvl="0" indent="0" algn="l" rtl="0">
              <a:spcBef>
                <a:spcPts val="0"/>
              </a:spcBef>
              <a:spcAft>
                <a:spcPts val="0"/>
              </a:spcAft>
              <a:buNone/>
            </a:pPr>
            <a:r>
              <a:rPr lang="en"/>
              <a:t>The user will click on the “create a game” button on the homepage.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Following this the user will be required to fill in the game name, the game description, the game tag, the number of quizzes he or she wishes for the quiz to have, followed by the number of questions per quiz. The Game name, quiz number and question number will be brought forward to the quiz creation page to allow user to create their quizzes for their games. The game description tells a player what the game is about and the game tag allows for characterisation of the game. </a:t>
            </a:r>
            <a:endParaRPr/>
          </a:p>
          <a:p>
            <a:pPr marL="0" lvl="0" indent="0" algn="l" rtl="0">
              <a:spcBef>
                <a:spcPts val="0"/>
              </a:spcBef>
              <a:spcAft>
                <a:spcPts val="0"/>
              </a:spcAft>
              <a:buNone/>
            </a:pPr>
            <a:r>
              <a:rPr lang="en"/>
              <a:t>&lt;click&gt; </a:t>
            </a:r>
            <a:endParaRPr/>
          </a:p>
          <a:p>
            <a:pPr marL="0" lvl="0" indent="0" algn="l" rtl="0">
              <a:spcBef>
                <a:spcPts val="0"/>
              </a:spcBef>
              <a:spcAft>
                <a:spcPts val="0"/>
              </a:spcAft>
              <a:buNone/>
            </a:pPr>
            <a:r>
              <a:rPr lang="en"/>
              <a:t>If all segments are filled in accurately, these information will now brought over to the quiz creation segment.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g10195c76268_1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2" name="Google Shape;1452;g10195c76268_1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 us take a look at the second part of game creation: quiz creation, in this communication diagram.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First, the system will retrieve the game information and number of quizzes that the user entered during the game creation stage.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Using this the system will then display the quiz creation page accordingly.</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After this the user will be required to enter in the quiz description and quiz duration that he or she wants to set for that particular quiz. </a:t>
            </a:r>
            <a:endParaRPr/>
          </a:p>
          <a:p>
            <a:pPr marL="0" lvl="0" indent="0" algn="l" rtl="0">
              <a:spcBef>
                <a:spcPts val="0"/>
              </a:spcBef>
              <a:spcAft>
                <a:spcPts val="0"/>
              </a:spcAft>
              <a:buNone/>
            </a:pPr>
            <a:r>
              <a:rPr lang="en"/>
              <a:t>&lt;click&gt; </a:t>
            </a:r>
            <a:endParaRPr/>
          </a:p>
          <a:p>
            <a:pPr marL="0" lvl="0" indent="0" algn="l" rtl="0">
              <a:spcBef>
                <a:spcPts val="0"/>
              </a:spcBef>
              <a:spcAft>
                <a:spcPts val="0"/>
              </a:spcAft>
              <a:buNone/>
            </a:pPr>
            <a:r>
              <a:rPr lang="en"/>
              <a:t>Concurrently, the system also has retrieved the number of questions that the user previously set for each quiz.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The user now has to set the questions, the options for it and the correct answer for that question.</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If the user has filled in all the information, and there is no more quizzes to be created, the game information along with the quiz information will be saved in the backend, under Quiz API. </a:t>
            </a:r>
            <a:endParaRPr/>
          </a:p>
          <a:p>
            <a:pPr marL="0" lvl="0" indent="0" algn="l" rtl="0">
              <a:spcBef>
                <a:spcPts val="0"/>
              </a:spcBef>
              <a:spcAft>
                <a:spcPts val="0"/>
              </a:spcAft>
              <a:buNone/>
            </a:pPr>
            <a:r>
              <a:rPr lang="en"/>
              <a:t>&lt;click&gt; </a:t>
            </a:r>
            <a:endParaRPr/>
          </a:p>
          <a:p>
            <a:pPr marL="0" lvl="0" indent="0" algn="l" rtl="0">
              <a:spcBef>
                <a:spcPts val="0"/>
              </a:spcBef>
              <a:spcAft>
                <a:spcPts val="0"/>
              </a:spcAft>
              <a:buNone/>
            </a:pPr>
            <a:r>
              <a:rPr lang="en"/>
              <a:t>If there is still another quiz to be created, the quiz creation process begins again.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fa80b557a6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fa80b557a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850">
                <a:solidFill>
                  <a:schemeClr val="dk1"/>
                </a:solidFill>
              </a:rPr>
              <a:t>Our app allows user to login via Facebook to enable a more convenient and secure login process.</a:t>
            </a: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rPr>
              <a:t>To use the Facebook login feature, users can click on the Facebook login button on the login page. </a:t>
            </a: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b="1">
                <a:solidFill>
                  <a:schemeClr val="dk1"/>
                </a:solidFill>
              </a:rPr>
              <a:t>&lt;click&gt;</a:t>
            </a:r>
            <a:endParaRPr sz="850" b="1">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rPr>
              <a:t>This will call the FacebookAPI from the frontend, and Facebook API respond by redirecting the user to a</a:t>
            </a:r>
            <a:r>
              <a:rPr lang="en" sz="850" b="1">
                <a:solidFill>
                  <a:schemeClr val="dk1"/>
                </a:solidFill>
              </a:rPr>
              <a:t> &lt;click&gt;</a:t>
            </a:r>
            <a:r>
              <a:rPr lang="en" sz="850">
                <a:solidFill>
                  <a:schemeClr val="dk1"/>
                </a:solidFill>
              </a:rPr>
              <a:t> Facebook login pop up page.</a:t>
            </a: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rPr>
              <a:t>The user will enter their Facebook username and password on the pop up page. Upon successful login, Facebook API will return the users’ access token. </a:t>
            </a: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b="1">
                <a:solidFill>
                  <a:schemeClr val="dk1"/>
                </a:solidFill>
              </a:rPr>
              <a:t>&lt;click&gt;</a:t>
            </a:r>
            <a:endParaRPr sz="850" b="1">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rPr>
              <a:t>Next,</a:t>
            </a:r>
            <a:endParaRPr sz="850"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rPr>
              <a:t>the frontend interface will call the a backendAPI function and pass in the accessToken as a parameter to authenticate the user. </a:t>
            </a: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rPr>
              <a:t>The backendAPI will call the FacebookAPI function and pass the accessToken as a parameter. </a:t>
            </a: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b="1">
                <a:solidFill>
                  <a:schemeClr val="dk1"/>
                </a:solidFill>
              </a:rPr>
              <a:t>&lt;click&gt;</a:t>
            </a:r>
            <a:endParaRPr sz="850"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rPr>
              <a:t>If the accessToken is valid, FacebookAPI will authenticate the user, and update the corresponding user details for that accessToken in the database. </a:t>
            </a: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rPr>
              <a:t>On the other hand, if the accessToken is invalid, the user will not be authenticated.</a:t>
            </a:r>
            <a:endParaRPr sz="850">
              <a:solidFill>
                <a:schemeClr val="dk1"/>
              </a:solidFill>
            </a:endParaRPr>
          </a:p>
          <a:p>
            <a:pPr marL="0" lvl="0" indent="0" algn="l" rtl="0">
              <a:spcBef>
                <a:spcPts val="0"/>
              </a:spcBef>
              <a:spcAft>
                <a:spcPts val="0"/>
              </a:spcAft>
              <a:buNone/>
            </a:pPr>
            <a:endParaRPr sz="85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fa80b557a6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fa80b557a6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As the database is updated upon successful authentication, the user details can easily be retrieved by calling the backendAPI by passing in the accessToken. This will return the authenticated users’ details.</a:t>
            </a:r>
            <a:endParaRPr sz="8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gfa80b557a6_2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2" name="Google Shape;1502;gfa80b557a6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The communication diagram for the game play feature is as shown.</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When the user wants to play a game, the user need to first click on a game on the home page. </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&lt;click&gt;</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This will redirect the user to the game page. On the game page, backend quiz api will be called to get the quiz of the game selected, and the backend quiz api retrieve from the database and return the quizzes of the selected game to the gamePage.</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&lt;click&gt;</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On the game page, user can click on one of the quizzes. This will redirect the user to the quiz description page.</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The backend api will be called to get the quiz description of the selected quiz. backend api will then return quiz description on the quiz description page. </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&lt;click&gt;</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On the quiz description page, a user can click on the start button to start the quiz. </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If the quiz has not been done by the user, the user will be redirected to the quizQuestionPage. Else, if the quiz has been done, the user will be redirected to the leaderboardPage.</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Assume the quiz has not been done by the user, the user will then be redirected to the quiz questionPage. The backend function will be called to get the quiz questions, and the quiz question will then be displayed on the quiz question page.</a:t>
            </a: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850">
                <a:solidFill>
                  <a:schemeClr val="dk1"/>
                </a:solidFill>
                <a:highlight>
                  <a:srgbClr val="FFFFFF"/>
                </a:highlight>
              </a:rPr>
              <a:t>On the quiz question page, if the time is up or the user clicks on the submit button, the user will be directed to the leaderboard page.</a:t>
            </a:r>
            <a:endParaRPr sz="8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850">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fa80b557a6_2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fa80b557a6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just" rtl="0">
              <a:lnSpc>
                <a:spcPct val="115000"/>
              </a:lnSpc>
              <a:spcBef>
                <a:spcPts val="0"/>
              </a:spcBef>
              <a:spcAft>
                <a:spcPts val="0"/>
              </a:spcAft>
              <a:buClr>
                <a:schemeClr val="dk1"/>
              </a:buClr>
              <a:buSzPts val="1100"/>
              <a:buFont typeface="Arial"/>
              <a:buNone/>
            </a:pPr>
            <a:r>
              <a:rPr lang="en" sz="900">
                <a:solidFill>
                  <a:schemeClr val="dk1"/>
                </a:solidFill>
                <a:highlight>
                  <a:srgbClr val="FFFFFF"/>
                </a:highlight>
              </a:rPr>
              <a:t>The following is the component diagram of our application.</a:t>
            </a:r>
            <a:endParaRPr sz="900">
              <a:solidFill>
                <a:schemeClr val="dk1"/>
              </a:solidFill>
              <a:highlight>
                <a:srgbClr val="FFFFFF"/>
              </a:highlight>
            </a:endParaRPr>
          </a:p>
          <a:p>
            <a:pPr marL="457200" lvl="0" indent="0" algn="just" rtl="0">
              <a:lnSpc>
                <a:spcPct val="115000"/>
              </a:lnSpc>
              <a:spcBef>
                <a:spcPts val="0"/>
              </a:spcBef>
              <a:spcAft>
                <a:spcPts val="0"/>
              </a:spcAft>
              <a:buClr>
                <a:schemeClr val="dk1"/>
              </a:buClr>
              <a:buSzPts val="1100"/>
              <a:buFont typeface="Arial"/>
              <a:buNone/>
            </a:pPr>
            <a:endParaRPr sz="900">
              <a:solidFill>
                <a:schemeClr val="dk1"/>
              </a:solidFill>
              <a:highlight>
                <a:srgbClr val="FFFFFF"/>
              </a:highlight>
            </a:endParaRPr>
          </a:p>
          <a:p>
            <a:pPr marL="457200" lvl="0" indent="0" algn="just" rtl="0">
              <a:lnSpc>
                <a:spcPct val="115000"/>
              </a:lnSpc>
              <a:spcBef>
                <a:spcPts val="0"/>
              </a:spcBef>
              <a:spcAft>
                <a:spcPts val="0"/>
              </a:spcAft>
              <a:buClr>
                <a:schemeClr val="dk1"/>
              </a:buClr>
              <a:buSzPts val="1100"/>
              <a:buFont typeface="Arial"/>
              <a:buNone/>
            </a:pPr>
            <a:r>
              <a:rPr lang="en" sz="900">
                <a:solidFill>
                  <a:schemeClr val="dk1"/>
                </a:solidFill>
                <a:highlight>
                  <a:srgbClr val="FFFFFF"/>
                </a:highlight>
              </a:rPr>
              <a:t>The SQL database, backend, and frontend are located in different ports. </a:t>
            </a:r>
            <a:endParaRPr sz="900">
              <a:solidFill>
                <a:schemeClr val="dk1"/>
              </a:solidFill>
              <a:highlight>
                <a:srgbClr val="FFFFFF"/>
              </a:highlight>
            </a:endParaRPr>
          </a:p>
          <a:p>
            <a:pPr marL="457200" lvl="0" indent="0" algn="just" rtl="0">
              <a:lnSpc>
                <a:spcPct val="115000"/>
              </a:lnSpc>
              <a:spcBef>
                <a:spcPts val="0"/>
              </a:spcBef>
              <a:spcAft>
                <a:spcPts val="0"/>
              </a:spcAft>
              <a:buClr>
                <a:schemeClr val="dk1"/>
              </a:buClr>
              <a:buSzPts val="1100"/>
              <a:buFont typeface="Arial"/>
              <a:buNone/>
            </a:pPr>
            <a:r>
              <a:rPr lang="en" sz="900">
                <a:solidFill>
                  <a:schemeClr val="dk1"/>
                </a:solidFill>
                <a:highlight>
                  <a:srgbClr val="FFFFFF"/>
                </a:highlight>
              </a:rPr>
              <a:t>The SQL database is deployed on AWS RDS. </a:t>
            </a:r>
            <a:endParaRPr sz="900">
              <a:solidFill>
                <a:schemeClr val="dk1"/>
              </a:solidFill>
              <a:highlight>
                <a:srgbClr val="FFFFFF"/>
              </a:highlight>
            </a:endParaRPr>
          </a:p>
          <a:p>
            <a:pPr marL="457200" lvl="0" indent="0" algn="just" rtl="0">
              <a:lnSpc>
                <a:spcPct val="115000"/>
              </a:lnSpc>
              <a:spcBef>
                <a:spcPts val="0"/>
              </a:spcBef>
              <a:spcAft>
                <a:spcPts val="0"/>
              </a:spcAft>
              <a:buClr>
                <a:schemeClr val="dk1"/>
              </a:buClr>
              <a:buSzPts val="1100"/>
              <a:buFont typeface="Arial"/>
              <a:buNone/>
            </a:pPr>
            <a:r>
              <a:rPr lang="en" sz="900" b="1">
                <a:solidFill>
                  <a:schemeClr val="dk1"/>
                </a:solidFill>
                <a:highlight>
                  <a:srgbClr val="FFFFFF"/>
                </a:highlight>
              </a:rPr>
              <a:t>&lt;click&gt;</a:t>
            </a:r>
            <a:endParaRPr sz="900" b="1">
              <a:solidFill>
                <a:schemeClr val="dk1"/>
              </a:solidFill>
              <a:highlight>
                <a:srgbClr val="FFFFFF"/>
              </a:highlight>
            </a:endParaRPr>
          </a:p>
          <a:p>
            <a:pPr marL="457200" lvl="0" indent="0" algn="just" rtl="0">
              <a:lnSpc>
                <a:spcPct val="115000"/>
              </a:lnSpc>
              <a:spcBef>
                <a:spcPts val="0"/>
              </a:spcBef>
              <a:spcAft>
                <a:spcPts val="0"/>
              </a:spcAft>
              <a:buClr>
                <a:schemeClr val="dk1"/>
              </a:buClr>
              <a:buSzPts val="1100"/>
              <a:buFont typeface="Arial"/>
              <a:buNone/>
            </a:pPr>
            <a:r>
              <a:rPr lang="en" sz="900">
                <a:solidFill>
                  <a:schemeClr val="dk1"/>
                </a:solidFill>
                <a:highlight>
                  <a:srgbClr val="FFFFFF"/>
                </a:highlight>
              </a:rPr>
              <a:t>The model and view components are part of the backend and the backend is deployed on heroku.</a:t>
            </a:r>
            <a:endParaRPr sz="900">
              <a:solidFill>
                <a:schemeClr val="dk1"/>
              </a:solidFill>
              <a:highlight>
                <a:srgbClr val="FFFFFF"/>
              </a:highlight>
            </a:endParaRPr>
          </a:p>
          <a:p>
            <a:pPr marL="457200" lvl="0" indent="0" algn="just" rtl="0">
              <a:lnSpc>
                <a:spcPct val="115000"/>
              </a:lnSpc>
              <a:spcBef>
                <a:spcPts val="0"/>
              </a:spcBef>
              <a:spcAft>
                <a:spcPts val="0"/>
              </a:spcAft>
              <a:buClr>
                <a:schemeClr val="dk1"/>
              </a:buClr>
              <a:buSzPts val="1100"/>
              <a:buFont typeface="Arial"/>
              <a:buNone/>
            </a:pPr>
            <a:r>
              <a:rPr lang="en" sz="900">
                <a:solidFill>
                  <a:schemeClr val="dk1"/>
                </a:solidFill>
                <a:highlight>
                  <a:srgbClr val="FFFFFF"/>
                </a:highlight>
              </a:rPr>
              <a:t>The model component contains subcomponents representing the database schemas while the view components contains the backend APIs, containing subcomponents namely the loginAPI, gameAPI, and quizAPI. </a:t>
            </a:r>
            <a:endParaRPr sz="900">
              <a:solidFill>
                <a:schemeClr val="dk1"/>
              </a:solidFill>
              <a:highlight>
                <a:srgbClr val="FFFFFF"/>
              </a:highlight>
            </a:endParaRPr>
          </a:p>
          <a:p>
            <a:pPr marL="457200" lvl="0" indent="0" algn="just" rtl="0">
              <a:lnSpc>
                <a:spcPct val="115000"/>
              </a:lnSpc>
              <a:spcBef>
                <a:spcPts val="0"/>
              </a:spcBef>
              <a:spcAft>
                <a:spcPts val="0"/>
              </a:spcAft>
              <a:buClr>
                <a:schemeClr val="dk1"/>
              </a:buClr>
              <a:buSzPts val="1100"/>
              <a:buFont typeface="Arial"/>
              <a:buNone/>
            </a:pPr>
            <a:r>
              <a:rPr lang="en" sz="900" b="1">
                <a:solidFill>
                  <a:schemeClr val="dk1"/>
                </a:solidFill>
                <a:highlight>
                  <a:srgbClr val="FFFFFF"/>
                </a:highlight>
              </a:rPr>
              <a:t>&lt;click&gt;</a:t>
            </a:r>
            <a:endParaRPr sz="900" b="1">
              <a:solidFill>
                <a:schemeClr val="dk1"/>
              </a:solidFill>
              <a:highlight>
                <a:srgbClr val="FFFFFF"/>
              </a:highlight>
            </a:endParaRPr>
          </a:p>
          <a:p>
            <a:pPr marL="457200" lvl="0" indent="0" algn="just" rtl="0">
              <a:lnSpc>
                <a:spcPct val="115000"/>
              </a:lnSpc>
              <a:spcBef>
                <a:spcPts val="0"/>
              </a:spcBef>
              <a:spcAft>
                <a:spcPts val="0"/>
              </a:spcAft>
              <a:buClr>
                <a:schemeClr val="dk1"/>
              </a:buClr>
              <a:buSzPts val="1100"/>
              <a:buFont typeface="Arial"/>
              <a:buNone/>
            </a:pPr>
            <a:r>
              <a:rPr lang="en" sz="900">
                <a:solidFill>
                  <a:schemeClr val="dk1"/>
                </a:solidFill>
                <a:highlight>
                  <a:srgbClr val="FFFFFF"/>
                </a:highlight>
              </a:rPr>
              <a:t>Lastly, the template UI component represents the frontend. Its subcomponents are the different pages on the app.</a:t>
            </a:r>
            <a:endParaRPr sz="900">
              <a:solidFill>
                <a:schemeClr val="dk1"/>
              </a:solidFill>
              <a:highlight>
                <a:srgbClr val="FFFFFF"/>
              </a:highlight>
            </a:endParaRPr>
          </a:p>
          <a:p>
            <a:pPr marL="457200" lvl="0" indent="0" algn="just" rtl="0">
              <a:lnSpc>
                <a:spcPct val="115000"/>
              </a:lnSpc>
              <a:spcBef>
                <a:spcPts val="0"/>
              </a:spcBef>
              <a:spcAft>
                <a:spcPts val="0"/>
              </a:spcAft>
              <a:buClr>
                <a:schemeClr val="dk1"/>
              </a:buClr>
              <a:buSzPts val="1100"/>
              <a:buFont typeface="Arial"/>
              <a:buNone/>
            </a:pPr>
            <a:r>
              <a:rPr lang="en" sz="900">
                <a:solidFill>
                  <a:schemeClr val="dk1"/>
                </a:solidFill>
                <a:highlight>
                  <a:srgbClr val="FFFFFF"/>
                </a:highlight>
              </a:rPr>
              <a:t>The component diagram shows that our application is highly decoupled, allowing application features for both the front end and backend, to be developed concurrently. This also reduce inter dependencies, so failures in one component does not impact other components.</a:t>
            </a:r>
            <a:endParaRPr sz="900">
              <a:solidFill>
                <a:schemeClr val="dk1"/>
              </a:solidFill>
              <a:highlight>
                <a:srgbClr val="FFFFFF"/>
              </a:highlight>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1014c84cbe5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1014c84cbe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also be discussing the system architecture, analysis models, subsystem interfaces as well as the testing methods.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10195c76268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10195c76268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0195c76268_8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0195c76268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10195c76268_8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10195c76268_8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Considering the messages that we require as well as how this messages are being passed around, we have divided up the whole system based on the 4 core functionalities requirements and designed 5 subsystems that is able to enact the key system usage scenarios.</a:t>
            </a:r>
            <a:endParaRPr/>
          </a:p>
          <a:p>
            <a:pPr marL="0" lvl="0" indent="0" algn="l" rtl="0">
              <a:spcBef>
                <a:spcPts val="0"/>
              </a:spcBef>
              <a:spcAft>
                <a:spcPts val="0"/>
              </a:spcAft>
              <a:buNone/>
            </a:pPr>
            <a:r>
              <a:rPr lang="en"/>
              <a:t>For ease of understanding, I will use visual notations to go through the interface as well as some of the services and messages that are passed from one another. </a:t>
            </a:r>
            <a:endParaRPr/>
          </a:p>
          <a:p>
            <a:pPr marL="0" lvl="0" indent="0" algn="l" rtl="0">
              <a:spcBef>
                <a:spcPts val="0"/>
              </a:spcBef>
              <a:spcAft>
                <a:spcPts val="0"/>
              </a:spcAft>
              <a:buClr>
                <a:schemeClr val="dk1"/>
              </a:buClr>
              <a:buSzPts val="1100"/>
              <a:buFont typeface="Arial"/>
              <a:buNone/>
            </a:pPr>
            <a:r>
              <a:rPr lang="en">
                <a:solidFill>
                  <a:srgbClr val="FF0000"/>
                </a:solidFill>
              </a:rPr>
              <a:t>**CLICK**</a:t>
            </a:r>
            <a:endParaRPr/>
          </a:p>
          <a:p>
            <a:pPr marL="0" lvl="0" indent="0" algn="l" rtl="0">
              <a:spcBef>
                <a:spcPts val="0"/>
              </a:spcBef>
              <a:spcAft>
                <a:spcPts val="0"/>
              </a:spcAft>
              <a:buClr>
                <a:schemeClr val="dk1"/>
              </a:buClr>
              <a:buSzPts val="1100"/>
              <a:buFont typeface="Arial"/>
              <a:buNone/>
            </a:pPr>
            <a:r>
              <a:rPr lang="en"/>
              <a:t>You will notice that the subsystems mostly reside in the template view and the rest remains the same as how it was shown in the system architecture. So i will focus mainly on the template view.</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t>login is essential and how it will work is it get the account details through apis from the user model and validated through the controller before granting access. </a:t>
            </a:r>
            <a:r>
              <a:rPr lang="en">
                <a:solidFill>
                  <a:srgbClr val="FF0000"/>
                </a:solidFill>
              </a:rPr>
              <a:t>**CLICK**</a:t>
            </a:r>
            <a:endParaRPr>
              <a:solidFill>
                <a:srgbClr val="FF0000"/>
              </a:solidFill>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t>from there, control can either be passed to game creation or dashboard based on the users choice of action. </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t>If a user has already created games before and would like to view the statistics of the game, the control will pass over to dashboard </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t>and it will retrieve the information through the controller and display the information out. </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solidFill>
                  <a:srgbClr val="FF0000"/>
                </a:solidFill>
              </a:rPr>
              <a:t>**CLICK**</a:t>
            </a:r>
            <a:endParaRPr/>
          </a:p>
          <a:p>
            <a:pPr marL="0" lvl="0" indent="0" algn="l" rtl="0">
              <a:spcBef>
                <a:spcPts val="0"/>
              </a:spcBef>
              <a:spcAft>
                <a:spcPts val="0"/>
              </a:spcAft>
              <a:buNone/>
            </a:pPr>
            <a:r>
              <a:rPr lang="en"/>
              <a:t>Else if its to create a new game, the control will pass to create game and user can create the games, </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t>once done, the data will be passed to the controller to store it in database. and during the</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Clr>
                <a:schemeClr val="dk1"/>
              </a:buClr>
              <a:buSzPts val="1100"/>
              <a:buFont typeface="Arial"/>
              <a:buNone/>
            </a:pPr>
            <a:r>
              <a:rPr lang="en">
                <a:solidFill>
                  <a:srgbClr val="FF0000"/>
                </a:solidFill>
              </a:rPr>
              <a:t>**CLICK**</a:t>
            </a:r>
            <a:r>
              <a:rPr lang="en"/>
              <a:t> </a:t>
            </a:r>
            <a:endParaRPr/>
          </a:p>
          <a:p>
            <a:pPr marL="0" lvl="0" indent="0" algn="l" rtl="0">
              <a:spcBef>
                <a:spcPts val="0"/>
              </a:spcBef>
              <a:spcAft>
                <a:spcPts val="0"/>
              </a:spcAft>
              <a:buNone/>
            </a:pPr>
            <a:r>
              <a:rPr lang="en"/>
              <a:t>gameplay, it will retrieve the data that is needed for the quiz </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t>and once the game is completed info such as the scores will be passed over to controller to store in database </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t>before passing over control to challenge where they can use their facebook account to send invites to their mutual friends </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None/>
            </a:pPr>
            <a:r>
              <a:rPr lang="en"/>
              <a:t>through the help of user authentication controller.</a:t>
            </a:r>
            <a:endParaRPr/>
          </a:p>
          <a:p>
            <a:pPr marL="0" lvl="0" indent="0" algn="l" rtl="0">
              <a:spcBef>
                <a:spcPts val="0"/>
              </a:spcBef>
              <a:spcAft>
                <a:spcPts val="0"/>
              </a:spcAft>
              <a:buNone/>
            </a:pPr>
            <a:r>
              <a:rPr lang="en">
                <a:solidFill>
                  <a:srgbClr val="FF0000"/>
                </a:solidFill>
              </a:rPr>
              <a:t>**CLICK**</a:t>
            </a:r>
            <a:endParaRPr>
              <a:solidFill>
                <a:srgbClr val="FF0000"/>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g10195c76268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8" name="Google Shape;1628;g10195c7626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Tian Quan. My name is Teng Sok Ee and I will be going through our groups testing methods.</a:t>
            </a:r>
            <a:r>
              <a:rPr lang="en">
                <a:highlight>
                  <a:srgbClr val="FFFF00"/>
                </a:highlight>
              </a:rPr>
              <a:t> -click-</a:t>
            </a:r>
            <a:endParaRPr>
              <a:highlight>
                <a:srgbClr val="FFFF00"/>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100a041abee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100a041abe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testing methods, i will be talking about our testing strategies and techniques. </a:t>
            </a:r>
            <a:r>
              <a:rPr lang="en">
                <a:solidFill>
                  <a:schemeClr val="dk1"/>
                </a:solidFill>
                <a:highlight>
                  <a:srgbClr val="FFFFFF"/>
                </a:highlight>
              </a:rPr>
              <a:t>It includes using Black Box Testing, System Testing and Integration Testing. </a:t>
            </a:r>
            <a:r>
              <a:rPr lang="en">
                <a:solidFill>
                  <a:schemeClr val="dk1"/>
                </a:solidFill>
                <a:highlight>
                  <a:srgbClr val="FFFF00"/>
                </a:highlight>
              </a:rPr>
              <a:t> -click-</a:t>
            </a:r>
            <a:endParaRPr>
              <a:solidFill>
                <a:schemeClr val="dk1"/>
              </a:solidFill>
              <a:highlight>
                <a:srgbClr val="FFFF00"/>
              </a:highlight>
            </a:endParaRPr>
          </a:p>
          <a:p>
            <a:pPr marL="457200" lvl="0" indent="0" algn="just" rtl="0">
              <a:lnSpc>
                <a:spcPct val="115000"/>
              </a:lnSpc>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10189aea00d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7" name="Google Shape;1677;g10189aea00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Black Box testing was used to test systems like login, game creation, etc where different inputs can be tested easily for correctness. </a:t>
            </a:r>
            <a:endParaRPr>
              <a:solidFill>
                <a:schemeClr val="dk1"/>
              </a:solidFill>
              <a:highlight>
                <a:schemeClr val="lt1"/>
              </a:highlight>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We entered different inputs into the system, valid and invalid, and checked that the expected outcome was achieved. This is an example of one of out blackbox test cases. </a:t>
            </a:r>
            <a:endParaRPr>
              <a:solidFill>
                <a:schemeClr val="dk1"/>
              </a:solidFill>
              <a:highlight>
                <a:schemeClr val="lt1"/>
              </a:highlight>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We also utilised unit testing to check whether our database recorded correct information for users.  </a:t>
            </a:r>
            <a:r>
              <a:rPr lang="en">
                <a:solidFill>
                  <a:schemeClr val="dk1"/>
                </a:solidFill>
                <a:highlight>
                  <a:srgbClr val="FFFF00"/>
                </a:highlight>
              </a:rPr>
              <a:t>-click-</a:t>
            </a:r>
            <a:endParaRPr>
              <a:solidFill>
                <a:schemeClr val="dk1"/>
              </a:solidFill>
              <a:highlight>
                <a:srgbClr val="FFFF00"/>
              </a:highlight>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highlight>
                <a:schemeClr val="lt1"/>
              </a:highlight>
            </a:endParaRPr>
          </a:p>
          <a:p>
            <a:pPr marL="45720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ace8169b2c_1_1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gace8169b2c_1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solidFill>
                  <a:schemeClr val="dk1"/>
                </a:solidFill>
                <a:highlight>
                  <a:schemeClr val="lt1"/>
                </a:highlight>
              </a:rPr>
              <a:t>For unit testing, we utilised Django's in built testing framework. For this example for unit testing for password input, we generated a user using the get_user_model from Django's authentication library and saved a password for that user. For testing, Django created a replica of our database and checked the result of a user trying to log in with the wrong password. This is the test case for when user inputs a valid password </a:t>
            </a:r>
            <a:r>
              <a:rPr lang="en">
                <a:solidFill>
                  <a:schemeClr val="dk1"/>
                </a:solidFill>
                <a:highlight>
                  <a:srgbClr val="FFFF00"/>
                </a:highlight>
              </a:rPr>
              <a:t> -click- -click-</a:t>
            </a:r>
            <a:r>
              <a:rPr lang="en">
                <a:solidFill>
                  <a:schemeClr val="dk1"/>
                </a:solidFill>
                <a:highlight>
                  <a:schemeClr val="lt1"/>
                </a:highlight>
              </a:rPr>
              <a:t> And this is the test case for when user inputs an invalid password </a:t>
            </a:r>
            <a:r>
              <a:rPr lang="en">
                <a:solidFill>
                  <a:schemeClr val="dk1"/>
                </a:solidFill>
                <a:highlight>
                  <a:srgbClr val="FFFF00"/>
                </a:highlight>
              </a:rPr>
              <a:t>-click- </a:t>
            </a:r>
            <a:endParaRPr>
              <a:solidFill>
                <a:schemeClr val="dk1"/>
              </a:solidFill>
              <a:highlight>
                <a:srgbClr val="FFFF00"/>
              </a:highlight>
            </a:endParaRPr>
          </a:p>
          <a:p>
            <a:pPr marL="0" lvl="0" indent="0" algn="just" rtl="0">
              <a:lnSpc>
                <a:spcPct val="115000"/>
              </a:lnSpc>
              <a:spcBef>
                <a:spcPts val="0"/>
              </a:spcBef>
              <a:spcAft>
                <a:spcPts val="0"/>
              </a:spcAft>
              <a:buNone/>
            </a:pPr>
            <a:endParaRPr>
              <a:solidFill>
                <a:schemeClr val="dk1"/>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g10189aea00d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10189aea00d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solidFill>
                  <a:schemeClr val="dk1"/>
                </a:solidFill>
                <a:highlight>
                  <a:srgbClr val="FFFFFF"/>
                </a:highlight>
              </a:rPr>
              <a:t>System testing is a validation test that is performed to ensure that the requirements of the system matches the functional and non-functional requirements. This testing will help to surface limitations that the software has. </a:t>
            </a:r>
            <a:r>
              <a:rPr lang="en">
                <a:solidFill>
                  <a:schemeClr val="dk1"/>
                </a:solidFill>
                <a:highlight>
                  <a:schemeClr val="lt1"/>
                </a:highlight>
              </a:rPr>
              <a:t>We decided to carry out manual functional testing as our app is small sized but complex, therefore manual testing would allow us to test more scenarios under a shorter period of time to verify correctness.  These are some examples of what we manually tested and its outputs.</a:t>
            </a:r>
            <a:r>
              <a:rPr lang="en">
                <a:solidFill>
                  <a:schemeClr val="dk1"/>
                </a:solidFill>
                <a:highlight>
                  <a:srgbClr val="FFFF00"/>
                </a:highlight>
              </a:rPr>
              <a:t> -click-</a:t>
            </a:r>
            <a:endParaRPr>
              <a:highlight>
                <a:srgbClr val="FFFF00"/>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10189aea00d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10189aea00d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For this integration test, similarly to in unit testing, we employ Django's in build testing framework. </a:t>
            </a:r>
            <a:endParaRPr>
              <a:solidFill>
                <a:schemeClr val="dk1"/>
              </a:solidFill>
              <a:highlight>
                <a:schemeClr val="lt1"/>
              </a:highlight>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We create an instance of HufGame that would be stored in the HufGame Model, following which we create an instance of HufQuiz that would be contained in that HufGame Model, since it would contain the foreign key of the game_id HufGame created.</a:t>
            </a:r>
            <a:endParaRPr>
              <a:solidFill>
                <a:schemeClr val="dk1"/>
              </a:solidFill>
              <a:highlight>
                <a:schemeClr val="lt1"/>
              </a:highlight>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To run our test function, a copy of our database is created, we are testing here that the HufQuiz instance that we created is indeed linked to the HufGame instance. </a:t>
            </a:r>
            <a:r>
              <a:rPr lang="en">
                <a:solidFill>
                  <a:schemeClr val="dk1"/>
                </a:solidFill>
                <a:highlight>
                  <a:srgbClr val="FFFF00"/>
                </a:highlight>
              </a:rPr>
              <a:t> -click-</a:t>
            </a:r>
            <a:endParaRPr>
              <a:solidFill>
                <a:schemeClr val="dk1"/>
              </a:solidFill>
              <a:highlight>
                <a:srgbClr val="FFFF00"/>
              </a:highlight>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Our test returns OK (meaning that the assertEqual function shows that the HufQuiz and HufGame are linked in the database),  therefore our database is working soundly. </a:t>
            </a:r>
            <a:endParaRPr>
              <a:solidFill>
                <a:schemeClr val="dk1"/>
              </a:solidFill>
              <a:highlight>
                <a:schemeClr val="lt1"/>
              </a:highlight>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To save disk space, the copy of our database that django creates is automatically deleted after the test is run.</a:t>
            </a:r>
            <a:r>
              <a:rPr lang="en">
                <a:solidFill>
                  <a:schemeClr val="dk1"/>
                </a:solidFill>
                <a:highlight>
                  <a:srgbClr val="FFFF00"/>
                </a:highlight>
              </a:rPr>
              <a:t> -click-</a:t>
            </a:r>
            <a:endParaRPr>
              <a:solidFill>
                <a:schemeClr val="dk1"/>
              </a:solidFill>
              <a:highlight>
                <a:srgbClr val="FFFF00"/>
              </a:highlight>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highlight>
                <a:schemeClr val="lt1"/>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0"/>
        <p:cNvGrpSpPr/>
        <p:nvPr/>
      </p:nvGrpSpPr>
      <p:grpSpPr>
        <a:xfrm>
          <a:off x="0" y="0"/>
          <a:ext cx="0" cy="0"/>
          <a:chOff x="0" y="0"/>
          <a:chExt cx="0" cy="0"/>
        </a:xfrm>
      </p:grpSpPr>
      <p:sp>
        <p:nvSpPr>
          <p:cNvPr id="1711" name="Google Shape;1711;g10195c76268_2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0195c76268_2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solidFill>
                  <a:schemeClr val="dk1"/>
                </a:solidFill>
                <a:highlight>
                  <a:schemeClr val="lt1"/>
                </a:highlight>
              </a:rPr>
              <a:t>We are able to meet our target of, making a web application for students and teachers to enhance their learning. </a:t>
            </a:r>
            <a:endParaRPr sz="1200">
              <a:solidFill>
                <a:schemeClr val="dk1"/>
              </a:solidFill>
              <a:highlight>
                <a:schemeClr val="lt1"/>
              </a:highlight>
            </a:endParaRPr>
          </a:p>
          <a:p>
            <a:pPr marL="0" lvl="0" indent="0" algn="just" rtl="0">
              <a:lnSpc>
                <a:spcPct val="115000"/>
              </a:lnSpc>
              <a:spcBef>
                <a:spcPts val="0"/>
              </a:spcBef>
              <a:spcAft>
                <a:spcPts val="0"/>
              </a:spcAft>
              <a:buNone/>
            </a:pPr>
            <a:endParaRPr sz="1200">
              <a:solidFill>
                <a:schemeClr val="dk1"/>
              </a:solidFill>
              <a:highlight>
                <a:schemeClr val="lt1"/>
              </a:highlight>
            </a:endParaRPr>
          </a:p>
          <a:p>
            <a:pPr marL="0" lvl="0" indent="0" algn="just" rtl="0">
              <a:lnSpc>
                <a:spcPct val="115000"/>
              </a:lnSpc>
              <a:spcBef>
                <a:spcPts val="0"/>
              </a:spcBef>
              <a:spcAft>
                <a:spcPts val="0"/>
              </a:spcAft>
              <a:buNone/>
            </a:pPr>
            <a:r>
              <a:rPr lang="en" sz="1200">
                <a:solidFill>
                  <a:schemeClr val="dk1"/>
                </a:solidFill>
                <a:highlight>
                  <a:schemeClr val="lt1"/>
                </a:highlight>
              </a:rPr>
              <a:t>Through making this application we are able to enhance and learn more about how django and reactjs works. </a:t>
            </a:r>
            <a:endParaRPr sz="1200">
              <a:solidFill>
                <a:schemeClr val="dk1"/>
              </a:solidFill>
              <a:highlight>
                <a:schemeClr val="lt1"/>
              </a:highlight>
            </a:endParaRPr>
          </a:p>
          <a:p>
            <a:pPr marL="0" lvl="0" indent="0" algn="just" rtl="0">
              <a:lnSpc>
                <a:spcPct val="115000"/>
              </a:lnSpc>
              <a:spcBef>
                <a:spcPts val="0"/>
              </a:spcBef>
              <a:spcAft>
                <a:spcPts val="0"/>
              </a:spcAft>
              <a:buNone/>
            </a:pPr>
            <a:endParaRPr sz="1200">
              <a:solidFill>
                <a:schemeClr val="dk1"/>
              </a:solidFill>
              <a:highlight>
                <a:schemeClr val="lt1"/>
              </a:highlight>
            </a:endParaRPr>
          </a:p>
          <a:p>
            <a:pPr marL="0" lvl="0" indent="0" algn="just" rtl="0">
              <a:lnSpc>
                <a:spcPct val="115000"/>
              </a:lnSpc>
              <a:spcBef>
                <a:spcPts val="0"/>
              </a:spcBef>
              <a:spcAft>
                <a:spcPts val="0"/>
              </a:spcAft>
              <a:buNone/>
            </a:pPr>
            <a:r>
              <a:rPr lang="en" sz="1200">
                <a:solidFill>
                  <a:schemeClr val="dk1"/>
                </a:solidFill>
                <a:highlight>
                  <a:schemeClr val="lt1"/>
                </a:highlight>
              </a:rPr>
              <a:t>Finally, this module has further enhanced our knowledge on the software architecture design through real life applied learning</a:t>
            </a:r>
            <a:endParaRPr sz="1200">
              <a:solidFill>
                <a:schemeClr val="dk1"/>
              </a:solidFill>
              <a:highlight>
                <a:schemeClr val="lt1"/>
              </a:highlight>
            </a:endParaRPr>
          </a:p>
          <a:p>
            <a:pPr marL="0" lvl="0" indent="0" algn="just" rtl="0">
              <a:lnSpc>
                <a:spcPct val="115000"/>
              </a:lnSpc>
              <a:spcBef>
                <a:spcPts val="0"/>
              </a:spcBef>
              <a:spcAft>
                <a:spcPts val="0"/>
              </a:spcAft>
              <a:buNone/>
            </a:pPr>
            <a:endParaRPr sz="1200">
              <a:solidFill>
                <a:schemeClr val="dk1"/>
              </a:solidFill>
              <a:highlight>
                <a:schemeClr val="lt1"/>
              </a:highlight>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highlight>
                  <a:schemeClr val="lt1"/>
                </a:highlight>
              </a:rPr>
              <a:t>In conclusion, </a:t>
            </a:r>
            <a:r>
              <a:rPr lang="en" sz="1200">
                <a:solidFill>
                  <a:schemeClr val="dk1"/>
                </a:solidFill>
              </a:rPr>
              <a:t>our application is able to give students more opportunities to practice and test their knowledge and understanding</a:t>
            </a:r>
            <a:r>
              <a:rPr lang="en" sz="1200">
                <a:solidFill>
                  <a:schemeClr val="dk1"/>
                </a:solidFill>
                <a:highlight>
                  <a:schemeClr val="lt1"/>
                </a:highlight>
              </a:rPr>
              <a:t> of what is being taught through a friendly competition within a stress-free environment in the game, rather than through continuous tests that have permanent effect on their grades. Encouraging them to learn more through our proposed application. </a:t>
            </a:r>
            <a:r>
              <a:rPr lang="en" sz="1200">
                <a:solidFill>
                  <a:schemeClr val="dk1"/>
                </a:solidFill>
                <a:highlight>
                  <a:srgbClr val="FFFF00"/>
                </a:highlight>
              </a:rPr>
              <a:t>-click-</a:t>
            </a:r>
            <a:endParaRPr>
              <a:solidFill>
                <a:schemeClr val="dk1"/>
              </a:solidFill>
              <a:highlight>
                <a:srgbClr val="FFFF00"/>
              </a:highlight>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014c84cbe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014c84cbe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work distribution of the team, the speaker order of this presentation is not in the same order as the work distribution to ensure coherency in the presentation.Also, In the interest of time, I will not be going through the work distribution of the members individually. Instead the general structure of the entire team is split into front and back end and all members worked on different parts of the documentation. You can pause the video to get a detailed view on the work distribution of the members. So this is the first slide.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10195c76268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10195c76268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-end-</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10195c762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10195c762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014c84cbe5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014c84cbe5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third  slide on the work distribution of the members.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0195c76268_7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0195c76268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fourth slide on the work distribution of the members.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1014c84cbe5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1014c84cbe5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Now, let’s move on the introduction as well as the motivations behind project Huf.</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014c84cbe5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014c84cbe5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HUF will be a web-based application, and the game will come in the form of a set of quizzes. It will be designed with a point system/leader board to keep track of the scores in the game.  It will also be accompanied with a dashboard to gain analytical insights specific to each game.  </a:t>
            </a:r>
            <a:r>
              <a:rPr lang="en" sz="1200">
                <a:solidFill>
                  <a:schemeClr val="dk1"/>
                </a:solidFill>
                <a:highlight>
                  <a:schemeClr val="lt1"/>
                </a:highlight>
                <a:latin typeface="Times New Roman"/>
                <a:ea typeface="Times New Roman"/>
                <a:cs typeface="Times New Roman"/>
                <a:sym typeface="Times New Roman"/>
              </a:rPr>
              <a:t> </a:t>
            </a:r>
            <a:endParaRPr sz="1200">
              <a:solidFill>
                <a:schemeClr val="dk1"/>
              </a:solidFill>
              <a:highlight>
                <a:schemeClr val="lt1"/>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2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highlight>
                  <a:schemeClr val="lt1"/>
                </a:highlight>
                <a:latin typeface="Times New Roman"/>
                <a:ea typeface="Times New Roman"/>
                <a:cs typeface="Times New Roman"/>
                <a:sym typeface="Times New Roman"/>
              </a:rPr>
              <a:t>The application serves as an alternative online learning platform for university students that is interactive, engaging and exciting to participate in. Creating a community among the students and adopting game-based learning.</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p:nvPr/>
        </p:nvSpPr>
        <p:spPr>
          <a:xfrm>
            <a:off x="2485500" y="-58750"/>
            <a:ext cx="665861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753150" y="782050"/>
            <a:ext cx="3761100" cy="22596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Clr>
                <a:srgbClr val="FF8D00"/>
              </a:buClr>
              <a:buSzPts val="5000"/>
              <a:buNone/>
              <a:defRPr sz="35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6086225" y="3080875"/>
            <a:ext cx="2427900" cy="468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400">
                <a:solidFill>
                  <a:schemeClr val="accent6"/>
                </a:solidFill>
                <a:latin typeface="Poppins Medium"/>
                <a:ea typeface="Poppins Medium"/>
                <a:cs typeface="Poppins Medium"/>
                <a:sym typeface="Poppins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28812" y="-96"/>
            <a:ext cx="9201623" cy="5143690"/>
            <a:chOff x="234900" y="858250"/>
            <a:chExt cx="7138575" cy="3990450"/>
          </a:xfrm>
        </p:grpSpPr>
        <p:sp>
          <p:nvSpPr>
            <p:cNvPr id="14" name="Google Shape;14;p2"/>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212"/>
        <p:cNvGrpSpPr/>
        <p:nvPr/>
      </p:nvGrpSpPr>
      <p:grpSpPr>
        <a:xfrm>
          <a:off x="0" y="0"/>
          <a:ext cx="0" cy="0"/>
          <a:chOff x="0" y="0"/>
          <a:chExt cx="0" cy="0"/>
        </a:xfrm>
      </p:grpSpPr>
      <p:sp>
        <p:nvSpPr>
          <p:cNvPr id="213" name="Google Shape;213;p11"/>
          <p:cNvSpPr txBox="1">
            <a:spLocks noGrp="1"/>
          </p:cNvSpPr>
          <p:nvPr>
            <p:ph type="title" hasCustomPrompt="1"/>
          </p:nvPr>
        </p:nvSpPr>
        <p:spPr>
          <a:xfrm>
            <a:off x="4365000" y="1898875"/>
            <a:ext cx="4149000" cy="12627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6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4" name="Google Shape;214;p11"/>
          <p:cNvSpPr txBox="1">
            <a:spLocks noGrp="1"/>
          </p:cNvSpPr>
          <p:nvPr>
            <p:ph type="body" idx="1"/>
          </p:nvPr>
        </p:nvSpPr>
        <p:spPr>
          <a:xfrm>
            <a:off x="5060150" y="3103700"/>
            <a:ext cx="3453900" cy="8565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60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15" name="Google Shape;21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6" name="Google Shape;216;p11"/>
          <p:cNvSpPr/>
          <p:nvPr/>
        </p:nvSpPr>
        <p:spPr>
          <a:xfrm rot="10800000" flipH="1">
            <a:off x="2528700" y="-99300"/>
            <a:ext cx="665861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7"/>
        <p:cNvGrpSpPr/>
        <p:nvPr/>
      </p:nvGrpSpPr>
      <p:grpSpPr>
        <a:xfrm>
          <a:off x="0" y="0"/>
          <a:ext cx="0" cy="0"/>
          <a:chOff x="0" y="0"/>
          <a:chExt cx="0" cy="0"/>
        </a:xfrm>
      </p:grpSpPr>
      <p:sp>
        <p:nvSpPr>
          <p:cNvPr id="218" name="Google Shape;21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3">
    <p:bg>
      <p:bgPr>
        <a:solidFill>
          <a:srgbClr val="FF8D00"/>
        </a:solidFill>
        <a:effectLst/>
      </p:bgPr>
    </p:bg>
    <p:spTree>
      <p:nvGrpSpPr>
        <p:cNvPr id="1" name="Shape 219"/>
        <p:cNvGrpSpPr/>
        <p:nvPr/>
      </p:nvGrpSpPr>
      <p:grpSpPr>
        <a:xfrm>
          <a:off x="0" y="0"/>
          <a:ext cx="0" cy="0"/>
          <a:chOff x="0" y="0"/>
          <a:chExt cx="0" cy="0"/>
        </a:xfrm>
      </p:grpSpPr>
      <p:sp>
        <p:nvSpPr>
          <p:cNvPr id="220" name="Google Shape;220;p13"/>
          <p:cNvSpPr/>
          <p:nvPr/>
        </p:nvSpPr>
        <p:spPr>
          <a:xfrm rot="10800000" flipH="1">
            <a:off x="2370450" y="-99309"/>
            <a:ext cx="6820854"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txBox="1">
            <a:spLocks noGrp="1"/>
          </p:cNvSpPr>
          <p:nvPr>
            <p:ph type="title"/>
          </p:nvPr>
        </p:nvSpPr>
        <p:spPr>
          <a:xfrm>
            <a:off x="5000325" y="2032725"/>
            <a:ext cx="3513600" cy="8424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FF8D00"/>
              </a:buClr>
              <a:buSzPts val="2200"/>
              <a:buNone/>
              <a:defRPr sz="2400">
                <a:solidFill>
                  <a:srgbClr val="FF8D00"/>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222" name="Google Shape;222;p13"/>
          <p:cNvSpPr txBox="1">
            <a:spLocks noGrp="1"/>
          </p:cNvSpPr>
          <p:nvPr>
            <p:ph type="subTitle" idx="1"/>
          </p:nvPr>
        </p:nvSpPr>
        <p:spPr>
          <a:xfrm>
            <a:off x="5315547" y="3168025"/>
            <a:ext cx="3198600" cy="9924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223" name="Google Shape;223;p13"/>
          <p:cNvGrpSpPr/>
          <p:nvPr/>
        </p:nvGrpSpPr>
        <p:grpSpPr>
          <a:xfrm>
            <a:off x="-57687" y="-96"/>
            <a:ext cx="9201623" cy="5143690"/>
            <a:chOff x="234900" y="858250"/>
            <a:chExt cx="7138575" cy="3990450"/>
          </a:xfrm>
        </p:grpSpPr>
        <p:sp>
          <p:nvSpPr>
            <p:cNvPr id="224" name="Google Shape;224;p13"/>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accent2"/>
        </a:solidFill>
        <a:effectLst/>
      </p:bgPr>
    </p:bg>
    <p:spTree>
      <p:nvGrpSpPr>
        <p:cNvPr id="1" name="Shape 365"/>
        <p:cNvGrpSpPr/>
        <p:nvPr/>
      </p:nvGrpSpPr>
      <p:grpSpPr>
        <a:xfrm>
          <a:off x="0" y="0"/>
          <a:ext cx="0" cy="0"/>
          <a:chOff x="0" y="0"/>
          <a:chExt cx="0" cy="0"/>
        </a:xfrm>
      </p:grpSpPr>
      <p:sp>
        <p:nvSpPr>
          <p:cNvPr id="366" name="Google Shape;366;p14"/>
          <p:cNvSpPr txBox="1">
            <a:spLocks noGrp="1"/>
          </p:cNvSpPr>
          <p:nvPr>
            <p:ph type="title"/>
          </p:nvPr>
        </p:nvSpPr>
        <p:spPr>
          <a:xfrm>
            <a:off x="1443000" y="1934888"/>
            <a:ext cx="1415700" cy="2502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67" name="Google Shape;367;p14"/>
          <p:cNvSpPr txBox="1">
            <a:spLocks noGrp="1"/>
          </p:cNvSpPr>
          <p:nvPr>
            <p:ph type="subTitle" idx="1"/>
          </p:nvPr>
        </p:nvSpPr>
        <p:spPr>
          <a:xfrm>
            <a:off x="1065000" y="2284363"/>
            <a:ext cx="2171700" cy="61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68" name="Google Shape;368;p14"/>
          <p:cNvSpPr txBox="1">
            <a:spLocks noGrp="1"/>
          </p:cNvSpPr>
          <p:nvPr>
            <p:ph type="title" idx="2"/>
          </p:nvPr>
        </p:nvSpPr>
        <p:spPr>
          <a:xfrm>
            <a:off x="3811050" y="1854488"/>
            <a:ext cx="1522800" cy="3303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69" name="Google Shape;369;p14"/>
          <p:cNvSpPr txBox="1">
            <a:spLocks noGrp="1"/>
          </p:cNvSpPr>
          <p:nvPr>
            <p:ph type="subTitle" idx="3"/>
          </p:nvPr>
        </p:nvSpPr>
        <p:spPr>
          <a:xfrm>
            <a:off x="3574150" y="2274388"/>
            <a:ext cx="2001300" cy="61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0" name="Google Shape;370;p14"/>
          <p:cNvSpPr txBox="1">
            <a:spLocks noGrp="1"/>
          </p:cNvSpPr>
          <p:nvPr>
            <p:ph type="title" idx="4"/>
          </p:nvPr>
        </p:nvSpPr>
        <p:spPr>
          <a:xfrm>
            <a:off x="6203250" y="1934588"/>
            <a:ext cx="1544400" cy="2502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71" name="Google Shape;371;p14"/>
          <p:cNvSpPr txBox="1">
            <a:spLocks noGrp="1"/>
          </p:cNvSpPr>
          <p:nvPr>
            <p:ph type="subTitle" idx="5"/>
          </p:nvPr>
        </p:nvSpPr>
        <p:spPr>
          <a:xfrm>
            <a:off x="5891450" y="2274400"/>
            <a:ext cx="2171700" cy="6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2" name="Google Shape;372;p14"/>
          <p:cNvSpPr txBox="1">
            <a:spLocks noGrp="1"/>
          </p:cNvSpPr>
          <p:nvPr>
            <p:ph type="title" idx="6"/>
          </p:nvPr>
        </p:nvSpPr>
        <p:spPr>
          <a:xfrm>
            <a:off x="1326300" y="3609850"/>
            <a:ext cx="1649100" cy="2502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73" name="Google Shape;373;p14"/>
          <p:cNvSpPr txBox="1">
            <a:spLocks noGrp="1"/>
          </p:cNvSpPr>
          <p:nvPr>
            <p:ph type="subTitle" idx="7"/>
          </p:nvPr>
        </p:nvSpPr>
        <p:spPr>
          <a:xfrm>
            <a:off x="1065000" y="3944400"/>
            <a:ext cx="2171700" cy="523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4" name="Google Shape;374;p14"/>
          <p:cNvSpPr txBox="1">
            <a:spLocks noGrp="1"/>
          </p:cNvSpPr>
          <p:nvPr>
            <p:ph type="title" idx="8"/>
          </p:nvPr>
        </p:nvSpPr>
        <p:spPr>
          <a:xfrm>
            <a:off x="3811038" y="3582025"/>
            <a:ext cx="1522800" cy="2841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75" name="Google Shape;375;p14"/>
          <p:cNvSpPr txBox="1">
            <a:spLocks noGrp="1"/>
          </p:cNvSpPr>
          <p:nvPr>
            <p:ph type="subTitle" idx="9"/>
          </p:nvPr>
        </p:nvSpPr>
        <p:spPr>
          <a:xfrm>
            <a:off x="3486600" y="3946400"/>
            <a:ext cx="2171700" cy="54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6" name="Google Shape;376;p14"/>
          <p:cNvSpPr txBox="1">
            <a:spLocks noGrp="1"/>
          </p:cNvSpPr>
          <p:nvPr>
            <p:ph type="title" idx="13"/>
          </p:nvPr>
        </p:nvSpPr>
        <p:spPr>
          <a:xfrm>
            <a:off x="6198775" y="3582025"/>
            <a:ext cx="1544400" cy="2841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77" name="Google Shape;377;p14"/>
          <p:cNvSpPr txBox="1">
            <a:spLocks noGrp="1"/>
          </p:cNvSpPr>
          <p:nvPr>
            <p:ph type="subTitle" idx="14"/>
          </p:nvPr>
        </p:nvSpPr>
        <p:spPr>
          <a:xfrm>
            <a:off x="5846150" y="3944400"/>
            <a:ext cx="2262300" cy="61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8" name="Google Shape;378;p14"/>
          <p:cNvSpPr/>
          <p:nvPr/>
        </p:nvSpPr>
        <p:spPr>
          <a:xfrm rot="10800000" flipH="1">
            <a:off x="6333200" y="-210293"/>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flipH="1">
            <a:off x="-279530" y="39115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txBox="1">
            <a:spLocks noGrp="1"/>
          </p:cNvSpPr>
          <p:nvPr>
            <p:ph type="title" idx="15"/>
          </p:nvPr>
        </p:nvSpPr>
        <p:spPr>
          <a:xfrm>
            <a:off x="2128700" y="313075"/>
            <a:ext cx="4877400" cy="608700"/>
          </a:xfrm>
          <a:prstGeom prst="rect">
            <a:avLst/>
          </a:prstGeom>
        </p:spPr>
        <p:txBody>
          <a:bodyPr spcFirstLastPara="1" wrap="square" lIns="91425" tIns="91425" rIns="91425" bIns="91425" anchor="t" anchorCtr="0">
            <a:noAutofit/>
          </a:bodyPr>
          <a:lstStyle>
            <a:lvl1pPr lvl="0" algn="ctr">
              <a:lnSpc>
                <a:spcPct val="115000"/>
              </a:lnSpc>
              <a:spcBef>
                <a:spcPts val="1200"/>
              </a:spcBef>
              <a:spcAft>
                <a:spcPts val="0"/>
              </a:spcAft>
              <a:buSzPts val="1600"/>
              <a:buNone/>
              <a:defRPr sz="2400">
                <a:solidFill>
                  <a:srgbClr val="FFFFFF"/>
                </a:solidFill>
              </a:defRPr>
            </a:lvl1pPr>
            <a:lvl2pPr lvl="1">
              <a:spcBef>
                <a:spcPts val="120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solidFill>
          <a:srgbClr val="FFFFFF"/>
        </a:solidFill>
        <a:effectLst/>
      </p:bgPr>
    </p:bg>
    <p:spTree>
      <p:nvGrpSpPr>
        <p:cNvPr id="1" name="Shape 381"/>
        <p:cNvGrpSpPr/>
        <p:nvPr/>
      </p:nvGrpSpPr>
      <p:grpSpPr>
        <a:xfrm>
          <a:off x="0" y="0"/>
          <a:ext cx="0" cy="0"/>
          <a:chOff x="0" y="0"/>
          <a:chExt cx="0" cy="0"/>
        </a:xfrm>
      </p:grpSpPr>
      <p:sp>
        <p:nvSpPr>
          <p:cNvPr id="382" name="Google Shape;382;p15"/>
          <p:cNvSpPr txBox="1">
            <a:spLocks noGrp="1"/>
          </p:cNvSpPr>
          <p:nvPr>
            <p:ph type="title"/>
          </p:nvPr>
        </p:nvSpPr>
        <p:spPr>
          <a:xfrm>
            <a:off x="1251626" y="33365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chemeClr val="accent2"/>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83" name="Google Shape;383;p15"/>
          <p:cNvSpPr/>
          <p:nvPr/>
        </p:nvSpPr>
        <p:spPr>
          <a:xfrm>
            <a:off x="-53401" y="-91198"/>
            <a:ext cx="9252665" cy="2304922"/>
          </a:xfrm>
          <a:custGeom>
            <a:avLst/>
            <a:gdLst/>
            <a:ahLst/>
            <a:cxnLst/>
            <a:rect l="l" t="t" r="r" b="b"/>
            <a:pathLst>
              <a:path w="285510" h="71537" extrusionOk="0">
                <a:moveTo>
                  <a:pt x="0" y="0"/>
                </a:moveTo>
                <a:lnTo>
                  <a:pt x="0" y="45964"/>
                </a:lnTo>
                <a:cubicBezTo>
                  <a:pt x="0" y="45964"/>
                  <a:pt x="12555" y="63304"/>
                  <a:pt x="35917" y="63304"/>
                </a:cubicBezTo>
                <a:cubicBezTo>
                  <a:pt x="42128" y="63304"/>
                  <a:pt x="49103" y="62078"/>
                  <a:pt x="56810" y="58975"/>
                </a:cubicBezTo>
                <a:cubicBezTo>
                  <a:pt x="65850" y="55336"/>
                  <a:pt x="74284" y="54044"/>
                  <a:pt x="81705" y="54044"/>
                </a:cubicBezTo>
                <a:cubicBezTo>
                  <a:pt x="91103" y="54044"/>
                  <a:pt x="98877" y="56117"/>
                  <a:pt x="104202" y="58125"/>
                </a:cubicBezTo>
                <a:cubicBezTo>
                  <a:pt x="107491" y="59360"/>
                  <a:pt x="110620" y="60964"/>
                  <a:pt x="113572" y="62873"/>
                </a:cubicBezTo>
                <a:cubicBezTo>
                  <a:pt x="117374" y="65328"/>
                  <a:pt x="128075" y="71280"/>
                  <a:pt x="142755" y="71537"/>
                </a:cubicBezTo>
                <a:cubicBezTo>
                  <a:pt x="157434" y="71280"/>
                  <a:pt x="168135" y="65344"/>
                  <a:pt x="171938" y="62873"/>
                </a:cubicBezTo>
                <a:cubicBezTo>
                  <a:pt x="174890" y="60964"/>
                  <a:pt x="178018" y="59360"/>
                  <a:pt x="181307" y="58125"/>
                </a:cubicBezTo>
                <a:cubicBezTo>
                  <a:pt x="186634" y="56116"/>
                  <a:pt x="194417" y="54037"/>
                  <a:pt x="203822" y="54037"/>
                </a:cubicBezTo>
                <a:cubicBezTo>
                  <a:pt x="211242" y="54037"/>
                  <a:pt x="219671" y="55331"/>
                  <a:pt x="228699" y="58975"/>
                </a:cubicBezTo>
                <a:cubicBezTo>
                  <a:pt x="236406" y="62078"/>
                  <a:pt x="243381" y="63304"/>
                  <a:pt x="249593" y="63304"/>
                </a:cubicBezTo>
                <a:cubicBezTo>
                  <a:pt x="272954" y="63304"/>
                  <a:pt x="285509" y="45964"/>
                  <a:pt x="285509" y="45964"/>
                </a:cubicBezTo>
                <a:lnTo>
                  <a:pt x="2855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15"/>
          <p:cNvGrpSpPr/>
          <p:nvPr/>
        </p:nvGrpSpPr>
        <p:grpSpPr>
          <a:xfrm>
            <a:off x="14898" y="-91310"/>
            <a:ext cx="9164809" cy="2304922"/>
            <a:chOff x="268200" y="1957675"/>
            <a:chExt cx="7069975" cy="1788425"/>
          </a:xfrm>
        </p:grpSpPr>
        <p:sp>
          <p:nvSpPr>
            <p:cNvPr id="385" name="Google Shape;385;p15"/>
            <p:cNvSpPr/>
            <p:nvPr/>
          </p:nvSpPr>
          <p:spPr>
            <a:xfrm>
              <a:off x="4993800" y="2404675"/>
              <a:ext cx="363800" cy="220000"/>
            </a:xfrm>
            <a:custGeom>
              <a:avLst/>
              <a:gdLst/>
              <a:ahLst/>
              <a:cxnLst/>
              <a:rect l="l" t="t" r="r" b="b"/>
              <a:pathLst>
                <a:path w="14552" h="8800" extrusionOk="0">
                  <a:moveTo>
                    <a:pt x="8389" y="615"/>
                  </a:moveTo>
                  <a:cubicBezTo>
                    <a:pt x="8629" y="615"/>
                    <a:pt x="8872" y="642"/>
                    <a:pt x="9113" y="698"/>
                  </a:cubicBezTo>
                  <a:cubicBezTo>
                    <a:pt x="10557" y="1035"/>
                    <a:pt x="11584" y="2318"/>
                    <a:pt x="11600" y="3794"/>
                  </a:cubicBezTo>
                  <a:cubicBezTo>
                    <a:pt x="11600" y="3955"/>
                    <a:pt x="11728" y="4099"/>
                    <a:pt x="11888" y="4099"/>
                  </a:cubicBezTo>
                  <a:cubicBezTo>
                    <a:pt x="13012" y="4131"/>
                    <a:pt x="13910" y="5062"/>
                    <a:pt x="13894" y="6185"/>
                  </a:cubicBezTo>
                  <a:cubicBezTo>
                    <a:pt x="13862" y="7304"/>
                    <a:pt x="12963" y="8191"/>
                    <a:pt x="11867" y="8191"/>
                  </a:cubicBezTo>
                  <a:cubicBezTo>
                    <a:pt x="11847" y="8191"/>
                    <a:pt x="11828" y="8191"/>
                    <a:pt x="11808" y="8190"/>
                  </a:cubicBezTo>
                  <a:lnTo>
                    <a:pt x="2792" y="8190"/>
                  </a:lnTo>
                  <a:cubicBezTo>
                    <a:pt x="1717" y="8190"/>
                    <a:pt x="818" y="7356"/>
                    <a:pt x="738" y="6281"/>
                  </a:cubicBezTo>
                  <a:cubicBezTo>
                    <a:pt x="658" y="5206"/>
                    <a:pt x="1444" y="4260"/>
                    <a:pt x="2503" y="4115"/>
                  </a:cubicBezTo>
                  <a:cubicBezTo>
                    <a:pt x="2663" y="4099"/>
                    <a:pt x="2776" y="3955"/>
                    <a:pt x="2776" y="3810"/>
                  </a:cubicBezTo>
                  <a:lnTo>
                    <a:pt x="2776" y="3794"/>
                  </a:lnTo>
                  <a:cubicBezTo>
                    <a:pt x="2776" y="2908"/>
                    <a:pt x="3501" y="2281"/>
                    <a:pt x="4289" y="2281"/>
                  </a:cubicBezTo>
                  <a:cubicBezTo>
                    <a:pt x="4556" y="2281"/>
                    <a:pt x="4830" y="2353"/>
                    <a:pt x="5086" y="2511"/>
                  </a:cubicBezTo>
                  <a:cubicBezTo>
                    <a:pt x="5136" y="2544"/>
                    <a:pt x="5194" y="2560"/>
                    <a:pt x="5251" y="2560"/>
                  </a:cubicBezTo>
                  <a:cubicBezTo>
                    <a:pt x="5360" y="2560"/>
                    <a:pt x="5467" y="2503"/>
                    <a:pt x="5519" y="2399"/>
                  </a:cubicBezTo>
                  <a:cubicBezTo>
                    <a:pt x="6067" y="1290"/>
                    <a:pt x="7194" y="615"/>
                    <a:pt x="8389" y="615"/>
                  </a:cubicBezTo>
                  <a:close/>
                  <a:moveTo>
                    <a:pt x="8355" y="1"/>
                  </a:moveTo>
                  <a:cubicBezTo>
                    <a:pt x="7124" y="1"/>
                    <a:pt x="5883" y="581"/>
                    <a:pt x="5118" y="1853"/>
                  </a:cubicBezTo>
                  <a:cubicBezTo>
                    <a:pt x="4842" y="1734"/>
                    <a:pt x="4558" y="1678"/>
                    <a:pt x="4280" y="1678"/>
                  </a:cubicBezTo>
                  <a:cubicBezTo>
                    <a:pt x="3246" y="1678"/>
                    <a:pt x="2296" y="2445"/>
                    <a:pt x="2182" y="3570"/>
                  </a:cubicBezTo>
                  <a:cubicBezTo>
                    <a:pt x="867" y="3875"/>
                    <a:pt x="0" y="5110"/>
                    <a:pt x="161" y="6442"/>
                  </a:cubicBezTo>
                  <a:cubicBezTo>
                    <a:pt x="305" y="7789"/>
                    <a:pt x="1444" y="8784"/>
                    <a:pt x="2776" y="8800"/>
                  </a:cubicBezTo>
                  <a:lnTo>
                    <a:pt x="11792" y="8800"/>
                  </a:lnTo>
                  <a:cubicBezTo>
                    <a:pt x="13188" y="8800"/>
                    <a:pt x="14343" y="7741"/>
                    <a:pt x="14455" y="6345"/>
                  </a:cubicBezTo>
                  <a:cubicBezTo>
                    <a:pt x="14552" y="4966"/>
                    <a:pt x="13573" y="3730"/>
                    <a:pt x="12193" y="3522"/>
                  </a:cubicBezTo>
                  <a:cubicBezTo>
                    <a:pt x="12020" y="1300"/>
                    <a:pt x="10198" y="1"/>
                    <a:pt x="83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4219300" y="2451450"/>
              <a:ext cx="520625" cy="313625"/>
            </a:xfrm>
            <a:custGeom>
              <a:avLst/>
              <a:gdLst/>
              <a:ahLst/>
              <a:cxnLst/>
              <a:rect l="l" t="t" r="r" b="b"/>
              <a:pathLst>
                <a:path w="20825" h="12545" extrusionOk="0">
                  <a:moveTo>
                    <a:pt x="12051" y="614"/>
                  </a:moveTo>
                  <a:cubicBezTo>
                    <a:pt x="12406" y="614"/>
                    <a:pt x="12766" y="654"/>
                    <a:pt x="13124" y="736"/>
                  </a:cubicBezTo>
                  <a:cubicBezTo>
                    <a:pt x="15306" y="1234"/>
                    <a:pt x="16846" y="3159"/>
                    <a:pt x="16862" y="5389"/>
                  </a:cubicBezTo>
                  <a:cubicBezTo>
                    <a:pt x="16862" y="5549"/>
                    <a:pt x="16990" y="5678"/>
                    <a:pt x="17151" y="5694"/>
                  </a:cubicBezTo>
                  <a:cubicBezTo>
                    <a:pt x="18851" y="5758"/>
                    <a:pt x="20199" y="7170"/>
                    <a:pt x="20167" y="8886"/>
                  </a:cubicBezTo>
                  <a:cubicBezTo>
                    <a:pt x="20119" y="10577"/>
                    <a:pt x="18739" y="11935"/>
                    <a:pt x="17036" y="11935"/>
                  </a:cubicBezTo>
                  <a:cubicBezTo>
                    <a:pt x="17026" y="11935"/>
                    <a:pt x="17016" y="11934"/>
                    <a:pt x="17006" y="11934"/>
                  </a:cubicBezTo>
                  <a:lnTo>
                    <a:pt x="3883" y="11934"/>
                  </a:lnTo>
                  <a:cubicBezTo>
                    <a:pt x="2230" y="11934"/>
                    <a:pt x="867" y="10667"/>
                    <a:pt x="754" y="9031"/>
                  </a:cubicBezTo>
                  <a:cubicBezTo>
                    <a:pt x="642" y="7378"/>
                    <a:pt x="1829" y="5934"/>
                    <a:pt x="3450" y="5726"/>
                  </a:cubicBezTo>
                  <a:cubicBezTo>
                    <a:pt x="3610" y="5694"/>
                    <a:pt x="3722" y="5565"/>
                    <a:pt x="3722" y="5421"/>
                  </a:cubicBezTo>
                  <a:lnTo>
                    <a:pt x="3722" y="5389"/>
                  </a:lnTo>
                  <a:cubicBezTo>
                    <a:pt x="3711" y="4017"/>
                    <a:pt x="4834" y="3044"/>
                    <a:pt x="6050" y="3044"/>
                  </a:cubicBezTo>
                  <a:cubicBezTo>
                    <a:pt x="6470" y="3044"/>
                    <a:pt x="6901" y="3160"/>
                    <a:pt x="7300" y="3415"/>
                  </a:cubicBezTo>
                  <a:cubicBezTo>
                    <a:pt x="7359" y="3439"/>
                    <a:pt x="7418" y="3454"/>
                    <a:pt x="7476" y="3454"/>
                  </a:cubicBezTo>
                  <a:cubicBezTo>
                    <a:pt x="7498" y="3454"/>
                    <a:pt x="7519" y="3452"/>
                    <a:pt x="7541" y="3448"/>
                  </a:cubicBezTo>
                  <a:cubicBezTo>
                    <a:pt x="7621" y="3415"/>
                    <a:pt x="7701" y="3367"/>
                    <a:pt x="7733" y="3287"/>
                  </a:cubicBezTo>
                  <a:cubicBezTo>
                    <a:pt x="8564" y="1627"/>
                    <a:pt x="10255" y="614"/>
                    <a:pt x="12051" y="614"/>
                  </a:cubicBezTo>
                  <a:close/>
                  <a:moveTo>
                    <a:pt x="12050" y="1"/>
                  </a:moveTo>
                  <a:cubicBezTo>
                    <a:pt x="10130" y="1"/>
                    <a:pt x="8311" y="1022"/>
                    <a:pt x="7332" y="2742"/>
                  </a:cubicBezTo>
                  <a:cubicBezTo>
                    <a:pt x="6914" y="2540"/>
                    <a:pt x="6479" y="2447"/>
                    <a:pt x="6054" y="2447"/>
                  </a:cubicBezTo>
                  <a:cubicBezTo>
                    <a:pt x="4588" y="2447"/>
                    <a:pt x="3241" y="3559"/>
                    <a:pt x="3129" y="5164"/>
                  </a:cubicBezTo>
                  <a:cubicBezTo>
                    <a:pt x="1268" y="5565"/>
                    <a:pt x="0" y="7298"/>
                    <a:pt x="193" y="9191"/>
                  </a:cubicBezTo>
                  <a:cubicBezTo>
                    <a:pt x="385" y="11084"/>
                    <a:pt x="1974" y="12528"/>
                    <a:pt x="3883" y="12544"/>
                  </a:cubicBezTo>
                  <a:lnTo>
                    <a:pt x="17006" y="12544"/>
                  </a:lnTo>
                  <a:cubicBezTo>
                    <a:pt x="18980" y="12528"/>
                    <a:pt x="20600" y="10988"/>
                    <a:pt x="20712" y="9031"/>
                  </a:cubicBezTo>
                  <a:cubicBezTo>
                    <a:pt x="20825" y="7073"/>
                    <a:pt x="19397" y="5357"/>
                    <a:pt x="17456" y="5116"/>
                  </a:cubicBezTo>
                  <a:cubicBezTo>
                    <a:pt x="17311" y="2726"/>
                    <a:pt x="15611" y="704"/>
                    <a:pt x="13284" y="143"/>
                  </a:cubicBezTo>
                  <a:cubicBezTo>
                    <a:pt x="12873" y="47"/>
                    <a:pt x="12459" y="1"/>
                    <a:pt x="1205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533725" y="2382850"/>
              <a:ext cx="258725" cy="158400"/>
            </a:xfrm>
            <a:custGeom>
              <a:avLst/>
              <a:gdLst/>
              <a:ahLst/>
              <a:cxnLst/>
              <a:rect l="l" t="t" r="r" b="b"/>
              <a:pathLst>
                <a:path w="10349" h="6336" extrusionOk="0">
                  <a:moveTo>
                    <a:pt x="5933" y="611"/>
                  </a:moveTo>
                  <a:cubicBezTo>
                    <a:pt x="7016" y="611"/>
                    <a:pt x="8092" y="1404"/>
                    <a:pt x="8102" y="2742"/>
                  </a:cubicBezTo>
                  <a:cubicBezTo>
                    <a:pt x="8102" y="2903"/>
                    <a:pt x="8230" y="3047"/>
                    <a:pt x="8391" y="3047"/>
                  </a:cubicBezTo>
                  <a:cubicBezTo>
                    <a:pt x="9113" y="3095"/>
                    <a:pt x="9674" y="3689"/>
                    <a:pt x="9658" y="4411"/>
                  </a:cubicBezTo>
                  <a:cubicBezTo>
                    <a:pt x="9642" y="5133"/>
                    <a:pt x="9049" y="5710"/>
                    <a:pt x="8327" y="5726"/>
                  </a:cubicBezTo>
                  <a:lnTo>
                    <a:pt x="2054" y="5726"/>
                  </a:lnTo>
                  <a:cubicBezTo>
                    <a:pt x="385" y="5726"/>
                    <a:pt x="209" y="3288"/>
                    <a:pt x="1861" y="3063"/>
                  </a:cubicBezTo>
                  <a:cubicBezTo>
                    <a:pt x="2022" y="3047"/>
                    <a:pt x="2134" y="2903"/>
                    <a:pt x="2134" y="2758"/>
                  </a:cubicBezTo>
                  <a:cubicBezTo>
                    <a:pt x="2134" y="2229"/>
                    <a:pt x="2551" y="1796"/>
                    <a:pt x="3080" y="1796"/>
                  </a:cubicBezTo>
                  <a:cubicBezTo>
                    <a:pt x="3273" y="1796"/>
                    <a:pt x="3449" y="1844"/>
                    <a:pt x="3594" y="1940"/>
                  </a:cubicBezTo>
                  <a:cubicBezTo>
                    <a:pt x="3646" y="1971"/>
                    <a:pt x="3697" y="1989"/>
                    <a:pt x="3753" y="1989"/>
                  </a:cubicBezTo>
                  <a:cubicBezTo>
                    <a:pt x="3784" y="1989"/>
                    <a:pt x="3816" y="1984"/>
                    <a:pt x="3850" y="1972"/>
                  </a:cubicBezTo>
                  <a:cubicBezTo>
                    <a:pt x="3931" y="1956"/>
                    <a:pt x="3995" y="1892"/>
                    <a:pt x="4027" y="1828"/>
                  </a:cubicBezTo>
                  <a:cubicBezTo>
                    <a:pt x="4433" y="989"/>
                    <a:pt x="5185" y="611"/>
                    <a:pt x="5933" y="611"/>
                  </a:cubicBezTo>
                  <a:close/>
                  <a:moveTo>
                    <a:pt x="5935" y="1"/>
                  </a:moveTo>
                  <a:cubicBezTo>
                    <a:pt x="5069" y="1"/>
                    <a:pt x="4197" y="402"/>
                    <a:pt x="3642" y="1282"/>
                  </a:cubicBezTo>
                  <a:cubicBezTo>
                    <a:pt x="3460" y="1213"/>
                    <a:pt x="3275" y="1181"/>
                    <a:pt x="3094" y="1181"/>
                  </a:cubicBezTo>
                  <a:cubicBezTo>
                    <a:pt x="2344" y="1181"/>
                    <a:pt x="1656" y="1730"/>
                    <a:pt x="1540" y="2518"/>
                  </a:cubicBezTo>
                  <a:cubicBezTo>
                    <a:pt x="610" y="2774"/>
                    <a:pt x="0" y="3689"/>
                    <a:pt x="128" y="4651"/>
                  </a:cubicBezTo>
                  <a:cubicBezTo>
                    <a:pt x="257" y="5614"/>
                    <a:pt x="1075" y="6320"/>
                    <a:pt x="2054" y="6336"/>
                  </a:cubicBezTo>
                  <a:lnTo>
                    <a:pt x="8327" y="6336"/>
                  </a:lnTo>
                  <a:cubicBezTo>
                    <a:pt x="9337" y="6336"/>
                    <a:pt x="10172" y="5566"/>
                    <a:pt x="10252" y="4571"/>
                  </a:cubicBezTo>
                  <a:cubicBezTo>
                    <a:pt x="10348" y="3576"/>
                    <a:pt x="9674" y="2678"/>
                    <a:pt x="8696" y="2486"/>
                  </a:cubicBezTo>
                  <a:cubicBezTo>
                    <a:pt x="8541" y="920"/>
                    <a:pt x="7246" y="1"/>
                    <a:pt x="593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1832825" y="2205050"/>
              <a:ext cx="178525" cy="152925"/>
            </a:xfrm>
            <a:custGeom>
              <a:avLst/>
              <a:gdLst/>
              <a:ahLst/>
              <a:cxnLst/>
              <a:rect l="l" t="t" r="r" b="b"/>
              <a:pathLst>
                <a:path w="7141" h="6117" extrusionOk="0">
                  <a:moveTo>
                    <a:pt x="3065" y="613"/>
                  </a:moveTo>
                  <a:cubicBezTo>
                    <a:pt x="5247" y="613"/>
                    <a:pt x="6338" y="3244"/>
                    <a:pt x="4798" y="4801"/>
                  </a:cubicBezTo>
                  <a:cubicBezTo>
                    <a:pt x="4295" y="5298"/>
                    <a:pt x="3681" y="5521"/>
                    <a:pt x="3079" y="5521"/>
                  </a:cubicBezTo>
                  <a:cubicBezTo>
                    <a:pt x="1817" y="5521"/>
                    <a:pt x="610" y="4540"/>
                    <a:pt x="610" y="3052"/>
                  </a:cubicBezTo>
                  <a:cubicBezTo>
                    <a:pt x="610" y="1704"/>
                    <a:pt x="1701" y="613"/>
                    <a:pt x="3065" y="613"/>
                  </a:cubicBezTo>
                  <a:close/>
                  <a:moveTo>
                    <a:pt x="3075" y="1"/>
                  </a:moveTo>
                  <a:cubicBezTo>
                    <a:pt x="1506" y="1"/>
                    <a:pt x="1" y="1218"/>
                    <a:pt x="1" y="3052"/>
                  </a:cubicBezTo>
                  <a:cubicBezTo>
                    <a:pt x="1" y="4752"/>
                    <a:pt x="1364" y="6116"/>
                    <a:pt x="3065" y="6116"/>
                  </a:cubicBezTo>
                  <a:cubicBezTo>
                    <a:pt x="5776" y="6116"/>
                    <a:pt x="7140" y="2827"/>
                    <a:pt x="5215" y="902"/>
                  </a:cubicBezTo>
                  <a:cubicBezTo>
                    <a:pt x="4592" y="279"/>
                    <a:pt x="3826" y="1"/>
                    <a:pt x="307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1754625" y="2381200"/>
              <a:ext cx="309250" cy="162075"/>
            </a:xfrm>
            <a:custGeom>
              <a:avLst/>
              <a:gdLst/>
              <a:ahLst/>
              <a:cxnLst/>
              <a:rect l="l" t="t" r="r" b="b"/>
              <a:pathLst>
                <a:path w="12370" h="6483" extrusionOk="0">
                  <a:moveTo>
                    <a:pt x="6177" y="610"/>
                  </a:moveTo>
                  <a:cubicBezTo>
                    <a:pt x="9145" y="610"/>
                    <a:pt x="11600" y="2921"/>
                    <a:pt x="11760" y="5889"/>
                  </a:cubicBezTo>
                  <a:lnTo>
                    <a:pt x="610" y="5889"/>
                  </a:lnTo>
                  <a:cubicBezTo>
                    <a:pt x="770" y="2921"/>
                    <a:pt x="3225" y="610"/>
                    <a:pt x="6177" y="610"/>
                  </a:cubicBezTo>
                  <a:close/>
                  <a:moveTo>
                    <a:pt x="6193" y="1"/>
                  </a:moveTo>
                  <a:cubicBezTo>
                    <a:pt x="2760" y="1"/>
                    <a:pt x="0" y="2760"/>
                    <a:pt x="0" y="6177"/>
                  </a:cubicBezTo>
                  <a:cubicBezTo>
                    <a:pt x="0" y="6354"/>
                    <a:pt x="129" y="6482"/>
                    <a:pt x="289" y="6482"/>
                  </a:cubicBezTo>
                  <a:lnTo>
                    <a:pt x="12081" y="6482"/>
                  </a:lnTo>
                  <a:cubicBezTo>
                    <a:pt x="12241" y="6482"/>
                    <a:pt x="12370" y="6354"/>
                    <a:pt x="12370" y="6177"/>
                  </a:cubicBezTo>
                  <a:cubicBezTo>
                    <a:pt x="12370" y="2760"/>
                    <a:pt x="9594" y="1"/>
                    <a:pt x="619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4097775" y="1990900"/>
              <a:ext cx="178500" cy="152900"/>
            </a:xfrm>
            <a:custGeom>
              <a:avLst/>
              <a:gdLst/>
              <a:ahLst/>
              <a:cxnLst/>
              <a:rect l="l" t="t" r="r" b="b"/>
              <a:pathLst>
                <a:path w="7140" h="6116" extrusionOk="0">
                  <a:moveTo>
                    <a:pt x="3048" y="612"/>
                  </a:moveTo>
                  <a:cubicBezTo>
                    <a:pt x="5230" y="612"/>
                    <a:pt x="6337" y="3259"/>
                    <a:pt x="4781" y="4800"/>
                  </a:cubicBezTo>
                  <a:cubicBezTo>
                    <a:pt x="4283" y="5297"/>
                    <a:pt x="3670" y="5520"/>
                    <a:pt x="3067" y="5520"/>
                  </a:cubicBezTo>
                  <a:cubicBezTo>
                    <a:pt x="1806" y="5520"/>
                    <a:pt x="594" y="4543"/>
                    <a:pt x="594" y="3067"/>
                  </a:cubicBezTo>
                  <a:cubicBezTo>
                    <a:pt x="594" y="1703"/>
                    <a:pt x="1701" y="612"/>
                    <a:pt x="3048" y="612"/>
                  </a:cubicBezTo>
                  <a:close/>
                  <a:moveTo>
                    <a:pt x="3077" y="0"/>
                  </a:moveTo>
                  <a:cubicBezTo>
                    <a:pt x="1506" y="0"/>
                    <a:pt x="0" y="1221"/>
                    <a:pt x="0" y="3067"/>
                  </a:cubicBezTo>
                  <a:cubicBezTo>
                    <a:pt x="0" y="4751"/>
                    <a:pt x="1364" y="6115"/>
                    <a:pt x="3048" y="6115"/>
                  </a:cubicBezTo>
                  <a:cubicBezTo>
                    <a:pt x="5776" y="6115"/>
                    <a:pt x="7140" y="2826"/>
                    <a:pt x="5214" y="901"/>
                  </a:cubicBezTo>
                  <a:cubicBezTo>
                    <a:pt x="4592" y="279"/>
                    <a:pt x="3827" y="0"/>
                    <a:pt x="307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4019150" y="2167025"/>
              <a:ext cx="309675" cy="162075"/>
            </a:xfrm>
            <a:custGeom>
              <a:avLst/>
              <a:gdLst/>
              <a:ahLst/>
              <a:cxnLst/>
              <a:rect l="l" t="t" r="r" b="b"/>
              <a:pathLst>
                <a:path w="12387" h="6483" extrusionOk="0">
                  <a:moveTo>
                    <a:pt x="6193" y="594"/>
                  </a:moveTo>
                  <a:cubicBezTo>
                    <a:pt x="9161" y="594"/>
                    <a:pt x="11616" y="2920"/>
                    <a:pt x="11777" y="5888"/>
                  </a:cubicBezTo>
                  <a:lnTo>
                    <a:pt x="610" y="5888"/>
                  </a:lnTo>
                  <a:cubicBezTo>
                    <a:pt x="771" y="2920"/>
                    <a:pt x="3225" y="594"/>
                    <a:pt x="6193" y="594"/>
                  </a:cubicBezTo>
                  <a:close/>
                  <a:moveTo>
                    <a:pt x="6193" y="1"/>
                  </a:moveTo>
                  <a:cubicBezTo>
                    <a:pt x="2776" y="1"/>
                    <a:pt x="1" y="2776"/>
                    <a:pt x="1" y="6193"/>
                  </a:cubicBezTo>
                  <a:cubicBezTo>
                    <a:pt x="1" y="6354"/>
                    <a:pt x="145" y="6482"/>
                    <a:pt x="305" y="6482"/>
                  </a:cubicBezTo>
                  <a:lnTo>
                    <a:pt x="12081" y="6482"/>
                  </a:lnTo>
                  <a:cubicBezTo>
                    <a:pt x="12258" y="6482"/>
                    <a:pt x="12386" y="6354"/>
                    <a:pt x="12386" y="6193"/>
                  </a:cubicBezTo>
                  <a:cubicBezTo>
                    <a:pt x="12386" y="2776"/>
                    <a:pt x="9611" y="1"/>
                    <a:pt x="619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5501175" y="2406575"/>
              <a:ext cx="328900" cy="323500"/>
            </a:xfrm>
            <a:custGeom>
              <a:avLst/>
              <a:gdLst/>
              <a:ahLst/>
              <a:cxnLst/>
              <a:rect l="l" t="t" r="r" b="b"/>
              <a:pathLst>
                <a:path w="13156" h="12940" extrusionOk="0">
                  <a:moveTo>
                    <a:pt x="6578" y="2275"/>
                  </a:moveTo>
                  <a:cubicBezTo>
                    <a:pt x="7220" y="4264"/>
                    <a:pt x="8792" y="5836"/>
                    <a:pt x="10797" y="6478"/>
                  </a:cubicBezTo>
                  <a:cubicBezTo>
                    <a:pt x="8792" y="7120"/>
                    <a:pt x="7220" y="8692"/>
                    <a:pt x="6578" y="10697"/>
                  </a:cubicBezTo>
                  <a:cubicBezTo>
                    <a:pt x="5936" y="8692"/>
                    <a:pt x="4364" y="7120"/>
                    <a:pt x="2375" y="6478"/>
                  </a:cubicBezTo>
                  <a:cubicBezTo>
                    <a:pt x="4364" y="5836"/>
                    <a:pt x="5936" y="4264"/>
                    <a:pt x="6578" y="2275"/>
                  </a:cubicBezTo>
                  <a:close/>
                  <a:moveTo>
                    <a:pt x="6578" y="0"/>
                  </a:moveTo>
                  <a:cubicBezTo>
                    <a:pt x="6426" y="0"/>
                    <a:pt x="6273" y="101"/>
                    <a:pt x="6273" y="301"/>
                  </a:cubicBezTo>
                  <a:cubicBezTo>
                    <a:pt x="6273" y="3542"/>
                    <a:pt x="3642" y="6157"/>
                    <a:pt x="401" y="6173"/>
                  </a:cubicBezTo>
                  <a:cubicBezTo>
                    <a:pt x="0" y="6173"/>
                    <a:pt x="0" y="6767"/>
                    <a:pt x="401" y="6767"/>
                  </a:cubicBezTo>
                  <a:cubicBezTo>
                    <a:pt x="3642" y="6767"/>
                    <a:pt x="6273" y="9398"/>
                    <a:pt x="6273" y="12638"/>
                  </a:cubicBezTo>
                  <a:cubicBezTo>
                    <a:pt x="6273" y="12839"/>
                    <a:pt x="6426" y="12939"/>
                    <a:pt x="6578" y="12939"/>
                  </a:cubicBezTo>
                  <a:cubicBezTo>
                    <a:pt x="6730" y="12939"/>
                    <a:pt x="6883" y="12839"/>
                    <a:pt x="6883" y="12638"/>
                  </a:cubicBezTo>
                  <a:cubicBezTo>
                    <a:pt x="6883" y="9398"/>
                    <a:pt x="9514" y="6783"/>
                    <a:pt x="12755" y="6767"/>
                  </a:cubicBezTo>
                  <a:cubicBezTo>
                    <a:pt x="13156" y="6767"/>
                    <a:pt x="13156" y="6173"/>
                    <a:pt x="12755" y="6173"/>
                  </a:cubicBezTo>
                  <a:cubicBezTo>
                    <a:pt x="9514" y="6173"/>
                    <a:pt x="6883" y="3542"/>
                    <a:pt x="6883" y="301"/>
                  </a:cubicBezTo>
                  <a:cubicBezTo>
                    <a:pt x="6883" y="101"/>
                    <a:pt x="6730" y="0"/>
                    <a:pt x="6578"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637725" y="3408075"/>
              <a:ext cx="488150" cy="338025"/>
            </a:xfrm>
            <a:custGeom>
              <a:avLst/>
              <a:gdLst/>
              <a:ahLst/>
              <a:cxnLst/>
              <a:rect l="l" t="t" r="r" b="b"/>
              <a:pathLst>
                <a:path w="19526" h="13521" extrusionOk="0">
                  <a:moveTo>
                    <a:pt x="9763" y="0"/>
                  </a:moveTo>
                  <a:cubicBezTo>
                    <a:pt x="9614" y="0"/>
                    <a:pt x="9466" y="101"/>
                    <a:pt x="9466" y="301"/>
                  </a:cubicBezTo>
                  <a:cubicBezTo>
                    <a:pt x="9450" y="5291"/>
                    <a:pt x="5407" y="9350"/>
                    <a:pt x="401" y="9350"/>
                  </a:cubicBezTo>
                  <a:cubicBezTo>
                    <a:pt x="0" y="9350"/>
                    <a:pt x="0" y="9959"/>
                    <a:pt x="401" y="9959"/>
                  </a:cubicBezTo>
                  <a:cubicBezTo>
                    <a:pt x="3225" y="9959"/>
                    <a:pt x="5872" y="11275"/>
                    <a:pt x="7589" y="13505"/>
                  </a:cubicBezTo>
                  <a:lnTo>
                    <a:pt x="7974" y="13521"/>
                  </a:lnTo>
                  <a:lnTo>
                    <a:pt x="8327" y="13505"/>
                  </a:lnTo>
                  <a:cubicBezTo>
                    <a:pt x="7011" y="11596"/>
                    <a:pt x="5038" y="10232"/>
                    <a:pt x="2792" y="9654"/>
                  </a:cubicBezTo>
                  <a:cubicBezTo>
                    <a:pt x="6209" y="8772"/>
                    <a:pt x="8872" y="6109"/>
                    <a:pt x="9755" y="2692"/>
                  </a:cubicBezTo>
                  <a:cubicBezTo>
                    <a:pt x="10637" y="6109"/>
                    <a:pt x="13300" y="8772"/>
                    <a:pt x="16718" y="9654"/>
                  </a:cubicBezTo>
                  <a:cubicBezTo>
                    <a:pt x="14536" y="10216"/>
                    <a:pt x="12627" y="11531"/>
                    <a:pt x="11311" y="13360"/>
                  </a:cubicBezTo>
                  <a:cubicBezTo>
                    <a:pt x="11568" y="13328"/>
                    <a:pt x="11840" y="13312"/>
                    <a:pt x="12113" y="13296"/>
                  </a:cubicBezTo>
                  <a:cubicBezTo>
                    <a:pt x="13830" y="11178"/>
                    <a:pt x="16397" y="9959"/>
                    <a:pt x="19124" y="9959"/>
                  </a:cubicBezTo>
                  <a:cubicBezTo>
                    <a:pt x="19525" y="9959"/>
                    <a:pt x="19525" y="9350"/>
                    <a:pt x="19124" y="9350"/>
                  </a:cubicBezTo>
                  <a:cubicBezTo>
                    <a:pt x="14119" y="9350"/>
                    <a:pt x="10076" y="5291"/>
                    <a:pt x="10060" y="301"/>
                  </a:cubicBezTo>
                  <a:cubicBezTo>
                    <a:pt x="10060" y="101"/>
                    <a:pt x="9911" y="0"/>
                    <a:pt x="976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5420550" y="2784800"/>
              <a:ext cx="122750" cy="117725"/>
            </a:xfrm>
            <a:custGeom>
              <a:avLst/>
              <a:gdLst/>
              <a:ahLst/>
              <a:cxnLst/>
              <a:rect l="l" t="t" r="r" b="b"/>
              <a:pathLst>
                <a:path w="4910" h="4709" extrusionOk="0">
                  <a:moveTo>
                    <a:pt x="2455" y="1456"/>
                  </a:moveTo>
                  <a:cubicBezTo>
                    <a:pt x="2664" y="1825"/>
                    <a:pt x="2969" y="2146"/>
                    <a:pt x="3354" y="2355"/>
                  </a:cubicBezTo>
                  <a:cubicBezTo>
                    <a:pt x="2969" y="2563"/>
                    <a:pt x="2664" y="2868"/>
                    <a:pt x="2455" y="3253"/>
                  </a:cubicBezTo>
                  <a:cubicBezTo>
                    <a:pt x="2231" y="2868"/>
                    <a:pt x="1926" y="2563"/>
                    <a:pt x="1557" y="2355"/>
                  </a:cubicBezTo>
                  <a:cubicBezTo>
                    <a:pt x="1926" y="2146"/>
                    <a:pt x="2247" y="1825"/>
                    <a:pt x="2455" y="1456"/>
                  </a:cubicBezTo>
                  <a:close/>
                  <a:moveTo>
                    <a:pt x="2455" y="0"/>
                  </a:moveTo>
                  <a:cubicBezTo>
                    <a:pt x="2303" y="0"/>
                    <a:pt x="2150" y="100"/>
                    <a:pt x="2150" y="301"/>
                  </a:cubicBezTo>
                  <a:cubicBezTo>
                    <a:pt x="2150" y="1264"/>
                    <a:pt x="1364" y="2050"/>
                    <a:pt x="402" y="2050"/>
                  </a:cubicBezTo>
                  <a:cubicBezTo>
                    <a:pt x="1" y="2050"/>
                    <a:pt x="1" y="2659"/>
                    <a:pt x="402" y="2659"/>
                  </a:cubicBezTo>
                  <a:cubicBezTo>
                    <a:pt x="1364" y="2659"/>
                    <a:pt x="2150" y="3429"/>
                    <a:pt x="2150" y="4408"/>
                  </a:cubicBezTo>
                  <a:cubicBezTo>
                    <a:pt x="2150" y="4609"/>
                    <a:pt x="2303" y="4709"/>
                    <a:pt x="2455" y="4709"/>
                  </a:cubicBezTo>
                  <a:cubicBezTo>
                    <a:pt x="2608" y="4709"/>
                    <a:pt x="2760" y="4609"/>
                    <a:pt x="2760" y="4408"/>
                  </a:cubicBezTo>
                  <a:cubicBezTo>
                    <a:pt x="2760" y="3429"/>
                    <a:pt x="3530" y="2659"/>
                    <a:pt x="4509" y="2659"/>
                  </a:cubicBezTo>
                  <a:cubicBezTo>
                    <a:pt x="4910" y="2659"/>
                    <a:pt x="4910" y="2050"/>
                    <a:pt x="4509" y="2050"/>
                  </a:cubicBezTo>
                  <a:cubicBezTo>
                    <a:pt x="3530" y="2050"/>
                    <a:pt x="2760" y="1264"/>
                    <a:pt x="2760" y="301"/>
                  </a:cubicBezTo>
                  <a:cubicBezTo>
                    <a:pt x="2760" y="100"/>
                    <a:pt x="2608" y="0"/>
                    <a:pt x="245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6685975" y="2689325"/>
              <a:ext cx="122750" cy="117750"/>
            </a:xfrm>
            <a:custGeom>
              <a:avLst/>
              <a:gdLst/>
              <a:ahLst/>
              <a:cxnLst/>
              <a:rect l="l" t="t" r="r" b="b"/>
              <a:pathLst>
                <a:path w="4910" h="4710" extrusionOk="0">
                  <a:moveTo>
                    <a:pt x="2455" y="1457"/>
                  </a:moveTo>
                  <a:cubicBezTo>
                    <a:pt x="2664" y="1826"/>
                    <a:pt x="2985" y="2147"/>
                    <a:pt x="3354" y="2355"/>
                  </a:cubicBezTo>
                  <a:cubicBezTo>
                    <a:pt x="2985" y="2564"/>
                    <a:pt x="2664" y="2885"/>
                    <a:pt x="2455" y="3254"/>
                  </a:cubicBezTo>
                  <a:cubicBezTo>
                    <a:pt x="2247" y="2885"/>
                    <a:pt x="1926" y="2564"/>
                    <a:pt x="1557" y="2355"/>
                  </a:cubicBezTo>
                  <a:cubicBezTo>
                    <a:pt x="1926" y="2147"/>
                    <a:pt x="2247" y="1826"/>
                    <a:pt x="2455" y="1457"/>
                  </a:cubicBezTo>
                  <a:close/>
                  <a:moveTo>
                    <a:pt x="2455" y="1"/>
                  </a:moveTo>
                  <a:cubicBezTo>
                    <a:pt x="2303" y="1"/>
                    <a:pt x="2150" y="101"/>
                    <a:pt x="2150" y="302"/>
                  </a:cubicBezTo>
                  <a:cubicBezTo>
                    <a:pt x="2150" y="1264"/>
                    <a:pt x="1364" y="2050"/>
                    <a:pt x="402" y="2050"/>
                  </a:cubicBezTo>
                  <a:cubicBezTo>
                    <a:pt x="1" y="2050"/>
                    <a:pt x="1" y="2660"/>
                    <a:pt x="402" y="2660"/>
                  </a:cubicBezTo>
                  <a:cubicBezTo>
                    <a:pt x="1364" y="2660"/>
                    <a:pt x="2150" y="3446"/>
                    <a:pt x="2150" y="4409"/>
                  </a:cubicBezTo>
                  <a:cubicBezTo>
                    <a:pt x="2150" y="4609"/>
                    <a:pt x="2303" y="4710"/>
                    <a:pt x="2455" y="4710"/>
                  </a:cubicBezTo>
                  <a:cubicBezTo>
                    <a:pt x="2608" y="4710"/>
                    <a:pt x="2760" y="4609"/>
                    <a:pt x="2760" y="4409"/>
                  </a:cubicBezTo>
                  <a:cubicBezTo>
                    <a:pt x="2760" y="3446"/>
                    <a:pt x="3546" y="2660"/>
                    <a:pt x="4509" y="2660"/>
                  </a:cubicBezTo>
                  <a:cubicBezTo>
                    <a:pt x="4910" y="2660"/>
                    <a:pt x="4910" y="2050"/>
                    <a:pt x="4509" y="2050"/>
                  </a:cubicBezTo>
                  <a:cubicBezTo>
                    <a:pt x="3546" y="2050"/>
                    <a:pt x="2760" y="1264"/>
                    <a:pt x="2760" y="302"/>
                  </a:cubicBezTo>
                  <a:cubicBezTo>
                    <a:pt x="2760" y="101"/>
                    <a:pt x="2608" y="1"/>
                    <a:pt x="24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4847800" y="2733450"/>
              <a:ext cx="122750" cy="117750"/>
            </a:xfrm>
            <a:custGeom>
              <a:avLst/>
              <a:gdLst/>
              <a:ahLst/>
              <a:cxnLst/>
              <a:rect l="l" t="t" r="r" b="b"/>
              <a:pathLst>
                <a:path w="4910" h="4710" extrusionOk="0">
                  <a:moveTo>
                    <a:pt x="2455" y="1457"/>
                  </a:moveTo>
                  <a:cubicBezTo>
                    <a:pt x="2680" y="1842"/>
                    <a:pt x="2985" y="2146"/>
                    <a:pt x="3370" y="2355"/>
                  </a:cubicBezTo>
                  <a:cubicBezTo>
                    <a:pt x="2985" y="2564"/>
                    <a:pt x="2680" y="2884"/>
                    <a:pt x="2455" y="3269"/>
                  </a:cubicBezTo>
                  <a:cubicBezTo>
                    <a:pt x="2247" y="2884"/>
                    <a:pt x="1942" y="2564"/>
                    <a:pt x="1557" y="2355"/>
                  </a:cubicBezTo>
                  <a:cubicBezTo>
                    <a:pt x="1942" y="2146"/>
                    <a:pt x="2247" y="1842"/>
                    <a:pt x="2455" y="1457"/>
                  </a:cubicBezTo>
                  <a:close/>
                  <a:moveTo>
                    <a:pt x="2463" y="1"/>
                  </a:moveTo>
                  <a:cubicBezTo>
                    <a:pt x="2315" y="1"/>
                    <a:pt x="2166" y="101"/>
                    <a:pt x="2166" y="301"/>
                  </a:cubicBezTo>
                  <a:cubicBezTo>
                    <a:pt x="2150" y="1280"/>
                    <a:pt x="1380" y="2050"/>
                    <a:pt x="402" y="2066"/>
                  </a:cubicBezTo>
                  <a:cubicBezTo>
                    <a:pt x="0" y="2066"/>
                    <a:pt x="0" y="2660"/>
                    <a:pt x="402" y="2660"/>
                  </a:cubicBezTo>
                  <a:cubicBezTo>
                    <a:pt x="1380" y="2660"/>
                    <a:pt x="2150" y="3446"/>
                    <a:pt x="2166" y="4409"/>
                  </a:cubicBezTo>
                  <a:cubicBezTo>
                    <a:pt x="2166" y="4609"/>
                    <a:pt x="2315" y="4709"/>
                    <a:pt x="2463" y="4709"/>
                  </a:cubicBezTo>
                  <a:cubicBezTo>
                    <a:pt x="2612" y="4709"/>
                    <a:pt x="2760" y="4609"/>
                    <a:pt x="2760" y="4409"/>
                  </a:cubicBezTo>
                  <a:cubicBezTo>
                    <a:pt x="2760" y="3446"/>
                    <a:pt x="3546" y="2660"/>
                    <a:pt x="4509" y="2660"/>
                  </a:cubicBezTo>
                  <a:cubicBezTo>
                    <a:pt x="4910" y="2660"/>
                    <a:pt x="4910" y="2066"/>
                    <a:pt x="4509" y="2066"/>
                  </a:cubicBezTo>
                  <a:cubicBezTo>
                    <a:pt x="3546" y="2050"/>
                    <a:pt x="2760" y="1280"/>
                    <a:pt x="2760" y="301"/>
                  </a:cubicBezTo>
                  <a:cubicBezTo>
                    <a:pt x="2760" y="101"/>
                    <a:pt x="2612" y="1"/>
                    <a:pt x="246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3131550" y="2638700"/>
              <a:ext cx="77025" cy="170875"/>
            </a:xfrm>
            <a:custGeom>
              <a:avLst/>
              <a:gdLst/>
              <a:ahLst/>
              <a:cxnLst/>
              <a:rect l="l" t="t" r="r" b="b"/>
              <a:pathLst>
                <a:path w="3081" h="6835" extrusionOk="0">
                  <a:moveTo>
                    <a:pt x="2487" y="610"/>
                  </a:moveTo>
                  <a:lnTo>
                    <a:pt x="2487" y="6241"/>
                  </a:lnTo>
                  <a:lnTo>
                    <a:pt x="594" y="6241"/>
                  </a:lnTo>
                  <a:lnTo>
                    <a:pt x="594" y="610"/>
                  </a:lnTo>
                  <a:close/>
                  <a:moveTo>
                    <a:pt x="498" y="0"/>
                  </a:moveTo>
                  <a:cubicBezTo>
                    <a:pt x="225" y="0"/>
                    <a:pt x="0" y="225"/>
                    <a:pt x="0" y="498"/>
                  </a:cubicBezTo>
                  <a:lnTo>
                    <a:pt x="0" y="6337"/>
                  </a:lnTo>
                  <a:cubicBezTo>
                    <a:pt x="0" y="6626"/>
                    <a:pt x="225" y="6835"/>
                    <a:pt x="498" y="6835"/>
                  </a:cubicBezTo>
                  <a:lnTo>
                    <a:pt x="2583" y="6835"/>
                  </a:lnTo>
                  <a:cubicBezTo>
                    <a:pt x="2856" y="6835"/>
                    <a:pt x="3081" y="6626"/>
                    <a:pt x="3081" y="6337"/>
                  </a:cubicBezTo>
                  <a:lnTo>
                    <a:pt x="3081" y="498"/>
                  </a:lnTo>
                  <a:cubicBezTo>
                    <a:pt x="3081" y="225"/>
                    <a:pt x="2856" y="0"/>
                    <a:pt x="25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3236225" y="2586950"/>
              <a:ext cx="77050" cy="223025"/>
            </a:xfrm>
            <a:custGeom>
              <a:avLst/>
              <a:gdLst/>
              <a:ahLst/>
              <a:cxnLst/>
              <a:rect l="l" t="t" r="r" b="b"/>
              <a:pathLst>
                <a:path w="3082" h="8921" extrusionOk="0">
                  <a:moveTo>
                    <a:pt x="2488" y="594"/>
                  </a:moveTo>
                  <a:lnTo>
                    <a:pt x="2488" y="8327"/>
                  </a:lnTo>
                  <a:lnTo>
                    <a:pt x="610" y="8327"/>
                  </a:lnTo>
                  <a:lnTo>
                    <a:pt x="610" y="594"/>
                  </a:lnTo>
                  <a:close/>
                  <a:moveTo>
                    <a:pt x="472" y="0"/>
                  </a:moveTo>
                  <a:cubicBezTo>
                    <a:pt x="211" y="0"/>
                    <a:pt x="1" y="234"/>
                    <a:pt x="1" y="498"/>
                  </a:cubicBezTo>
                  <a:lnTo>
                    <a:pt x="1" y="8424"/>
                  </a:lnTo>
                  <a:cubicBezTo>
                    <a:pt x="1" y="8696"/>
                    <a:pt x="225" y="8921"/>
                    <a:pt x="498" y="8921"/>
                  </a:cubicBezTo>
                  <a:lnTo>
                    <a:pt x="2584" y="8921"/>
                  </a:lnTo>
                  <a:cubicBezTo>
                    <a:pt x="2857" y="8921"/>
                    <a:pt x="3081" y="8696"/>
                    <a:pt x="3081" y="8424"/>
                  </a:cubicBezTo>
                  <a:lnTo>
                    <a:pt x="3081" y="498"/>
                  </a:lnTo>
                  <a:cubicBezTo>
                    <a:pt x="3081" y="225"/>
                    <a:pt x="2857" y="1"/>
                    <a:pt x="2584" y="1"/>
                  </a:cubicBezTo>
                  <a:lnTo>
                    <a:pt x="498" y="1"/>
                  </a:lnTo>
                  <a:cubicBezTo>
                    <a:pt x="490" y="0"/>
                    <a:pt x="481" y="0"/>
                    <a:pt x="47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3340925" y="2534825"/>
              <a:ext cx="77425" cy="274750"/>
            </a:xfrm>
            <a:custGeom>
              <a:avLst/>
              <a:gdLst/>
              <a:ahLst/>
              <a:cxnLst/>
              <a:rect l="l" t="t" r="r" b="b"/>
              <a:pathLst>
                <a:path w="3097" h="10990" extrusionOk="0">
                  <a:moveTo>
                    <a:pt x="2487" y="594"/>
                  </a:moveTo>
                  <a:lnTo>
                    <a:pt x="2487" y="10396"/>
                  </a:lnTo>
                  <a:lnTo>
                    <a:pt x="610" y="10396"/>
                  </a:lnTo>
                  <a:lnTo>
                    <a:pt x="610" y="594"/>
                  </a:lnTo>
                  <a:close/>
                  <a:moveTo>
                    <a:pt x="498" y="0"/>
                  </a:moveTo>
                  <a:cubicBezTo>
                    <a:pt x="225" y="0"/>
                    <a:pt x="0" y="225"/>
                    <a:pt x="0" y="498"/>
                  </a:cubicBezTo>
                  <a:lnTo>
                    <a:pt x="0" y="10492"/>
                  </a:lnTo>
                  <a:cubicBezTo>
                    <a:pt x="0" y="10781"/>
                    <a:pt x="225" y="10990"/>
                    <a:pt x="498" y="10990"/>
                  </a:cubicBezTo>
                  <a:lnTo>
                    <a:pt x="2583" y="10990"/>
                  </a:lnTo>
                  <a:cubicBezTo>
                    <a:pt x="2856" y="10990"/>
                    <a:pt x="3081" y="10765"/>
                    <a:pt x="3097" y="10492"/>
                  </a:cubicBezTo>
                  <a:lnTo>
                    <a:pt x="3097" y="498"/>
                  </a:lnTo>
                  <a:cubicBezTo>
                    <a:pt x="3081" y="225"/>
                    <a:pt x="2856" y="0"/>
                    <a:pt x="25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3445600" y="2482675"/>
              <a:ext cx="77425" cy="327300"/>
            </a:xfrm>
            <a:custGeom>
              <a:avLst/>
              <a:gdLst/>
              <a:ahLst/>
              <a:cxnLst/>
              <a:rect l="l" t="t" r="r" b="b"/>
              <a:pathLst>
                <a:path w="3097" h="13092" extrusionOk="0">
                  <a:moveTo>
                    <a:pt x="2487" y="610"/>
                  </a:moveTo>
                  <a:lnTo>
                    <a:pt x="2487" y="12482"/>
                  </a:lnTo>
                  <a:lnTo>
                    <a:pt x="610" y="12482"/>
                  </a:lnTo>
                  <a:lnTo>
                    <a:pt x="610" y="610"/>
                  </a:lnTo>
                  <a:close/>
                  <a:moveTo>
                    <a:pt x="498" y="1"/>
                  </a:moveTo>
                  <a:cubicBezTo>
                    <a:pt x="225" y="1"/>
                    <a:pt x="1" y="225"/>
                    <a:pt x="1" y="498"/>
                  </a:cubicBezTo>
                  <a:lnTo>
                    <a:pt x="1" y="12578"/>
                  </a:lnTo>
                  <a:cubicBezTo>
                    <a:pt x="1" y="12867"/>
                    <a:pt x="225" y="13092"/>
                    <a:pt x="498" y="13092"/>
                  </a:cubicBezTo>
                  <a:lnTo>
                    <a:pt x="2584" y="13092"/>
                  </a:lnTo>
                  <a:cubicBezTo>
                    <a:pt x="2872" y="13092"/>
                    <a:pt x="3097" y="12867"/>
                    <a:pt x="3097" y="12578"/>
                  </a:cubicBezTo>
                  <a:lnTo>
                    <a:pt x="3097" y="498"/>
                  </a:lnTo>
                  <a:cubicBezTo>
                    <a:pt x="3097" y="225"/>
                    <a:pt x="2872" y="1"/>
                    <a:pt x="258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3129150" y="2308600"/>
              <a:ext cx="393475" cy="189350"/>
            </a:xfrm>
            <a:custGeom>
              <a:avLst/>
              <a:gdLst/>
              <a:ahLst/>
              <a:cxnLst/>
              <a:rect l="l" t="t" r="r" b="b"/>
              <a:pathLst>
                <a:path w="15739" h="7574" extrusionOk="0">
                  <a:moveTo>
                    <a:pt x="12963" y="1"/>
                  </a:moveTo>
                  <a:cubicBezTo>
                    <a:pt x="12562" y="1"/>
                    <a:pt x="12562" y="610"/>
                    <a:pt x="12963" y="610"/>
                  </a:cubicBezTo>
                  <a:lnTo>
                    <a:pt x="14616" y="610"/>
                  </a:lnTo>
                  <a:cubicBezTo>
                    <a:pt x="6979" y="6883"/>
                    <a:pt x="706" y="6964"/>
                    <a:pt x="417" y="6964"/>
                  </a:cubicBezTo>
                  <a:lnTo>
                    <a:pt x="401" y="6964"/>
                  </a:lnTo>
                  <a:cubicBezTo>
                    <a:pt x="0" y="6964"/>
                    <a:pt x="0" y="7573"/>
                    <a:pt x="401" y="7573"/>
                  </a:cubicBezTo>
                  <a:lnTo>
                    <a:pt x="449" y="7573"/>
                  </a:lnTo>
                  <a:cubicBezTo>
                    <a:pt x="1107" y="7573"/>
                    <a:pt x="7284" y="7397"/>
                    <a:pt x="14953" y="1108"/>
                  </a:cubicBezTo>
                  <a:lnTo>
                    <a:pt x="14953" y="1108"/>
                  </a:lnTo>
                  <a:lnTo>
                    <a:pt x="14552" y="2905"/>
                  </a:lnTo>
                  <a:cubicBezTo>
                    <a:pt x="14520" y="3065"/>
                    <a:pt x="14616" y="3226"/>
                    <a:pt x="14776" y="3274"/>
                  </a:cubicBezTo>
                  <a:lnTo>
                    <a:pt x="14856" y="3274"/>
                  </a:lnTo>
                  <a:cubicBezTo>
                    <a:pt x="14985" y="3274"/>
                    <a:pt x="15113" y="3161"/>
                    <a:pt x="15145" y="3033"/>
                  </a:cubicBezTo>
                  <a:lnTo>
                    <a:pt x="15739" y="370"/>
                  </a:lnTo>
                  <a:cubicBezTo>
                    <a:pt x="15739" y="354"/>
                    <a:pt x="15739" y="322"/>
                    <a:pt x="15739" y="306"/>
                  </a:cubicBezTo>
                  <a:lnTo>
                    <a:pt x="15739" y="290"/>
                  </a:lnTo>
                  <a:cubicBezTo>
                    <a:pt x="15739" y="258"/>
                    <a:pt x="15739" y="225"/>
                    <a:pt x="15723" y="209"/>
                  </a:cubicBezTo>
                  <a:cubicBezTo>
                    <a:pt x="15723" y="177"/>
                    <a:pt x="15707" y="161"/>
                    <a:pt x="15691" y="129"/>
                  </a:cubicBezTo>
                  <a:lnTo>
                    <a:pt x="15675" y="113"/>
                  </a:lnTo>
                  <a:cubicBezTo>
                    <a:pt x="15659" y="97"/>
                    <a:pt x="15643" y="81"/>
                    <a:pt x="15627" y="65"/>
                  </a:cubicBezTo>
                  <a:cubicBezTo>
                    <a:pt x="15594" y="49"/>
                    <a:pt x="15578" y="33"/>
                    <a:pt x="15546" y="33"/>
                  </a:cubicBezTo>
                  <a:lnTo>
                    <a:pt x="15530" y="33"/>
                  </a:lnTo>
                  <a:lnTo>
                    <a:pt x="15514"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469875" y="1968900"/>
              <a:ext cx="77450" cy="170875"/>
            </a:xfrm>
            <a:custGeom>
              <a:avLst/>
              <a:gdLst/>
              <a:ahLst/>
              <a:cxnLst/>
              <a:rect l="l" t="t" r="r" b="b"/>
              <a:pathLst>
                <a:path w="3098" h="6835" extrusionOk="0">
                  <a:moveTo>
                    <a:pt x="2488" y="594"/>
                  </a:moveTo>
                  <a:lnTo>
                    <a:pt x="2488" y="6241"/>
                  </a:lnTo>
                  <a:lnTo>
                    <a:pt x="611" y="6241"/>
                  </a:lnTo>
                  <a:lnTo>
                    <a:pt x="611" y="594"/>
                  </a:lnTo>
                  <a:close/>
                  <a:moveTo>
                    <a:pt x="514" y="0"/>
                  </a:moveTo>
                  <a:cubicBezTo>
                    <a:pt x="225" y="0"/>
                    <a:pt x="1" y="225"/>
                    <a:pt x="1" y="498"/>
                  </a:cubicBezTo>
                  <a:lnTo>
                    <a:pt x="1" y="6337"/>
                  </a:lnTo>
                  <a:cubicBezTo>
                    <a:pt x="1" y="6610"/>
                    <a:pt x="225" y="6835"/>
                    <a:pt x="514" y="6835"/>
                  </a:cubicBezTo>
                  <a:lnTo>
                    <a:pt x="2600" y="6835"/>
                  </a:lnTo>
                  <a:cubicBezTo>
                    <a:pt x="2873" y="6835"/>
                    <a:pt x="3097" y="6610"/>
                    <a:pt x="3097" y="6337"/>
                  </a:cubicBezTo>
                  <a:lnTo>
                    <a:pt x="3097" y="498"/>
                  </a:lnTo>
                  <a:cubicBezTo>
                    <a:pt x="3097" y="225"/>
                    <a:pt x="2873" y="0"/>
                    <a:pt x="260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574575" y="1957675"/>
              <a:ext cx="77425" cy="182100"/>
            </a:xfrm>
            <a:custGeom>
              <a:avLst/>
              <a:gdLst/>
              <a:ahLst/>
              <a:cxnLst/>
              <a:rect l="l" t="t" r="r" b="b"/>
              <a:pathLst>
                <a:path w="3097" h="7284" extrusionOk="0">
                  <a:moveTo>
                    <a:pt x="0" y="0"/>
                  </a:moveTo>
                  <a:lnTo>
                    <a:pt x="0" y="6786"/>
                  </a:lnTo>
                  <a:cubicBezTo>
                    <a:pt x="0" y="7059"/>
                    <a:pt x="225" y="7284"/>
                    <a:pt x="514" y="7284"/>
                  </a:cubicBezTo>
                  <a:lnTo>
                    <a:pt x="2599" y="7284"/>
                  </a:lnTo>
                  <a:cubicBezTo>
                    <a:pt x="2872" y="7284"/>
                    <a:pt x="3097" y="7059"/>
                    <a:pt x="3097" y="6786"/>
                  </a:cubicBezTo>
                  <a:lnTo>
                    <a:pt x="3097" y="0"/>
                  </a:lnTo>
                  <a:lnTo>
                    <a:pt x="2487" y="0"/>
                  </a:lnTo>
                  <a:lnTo>
                    <a:pt x="2487" y="6690"/>
                  </a:lnTo>
                  <a:lnTo>
                    <a:pt x="610" y="6690"/>
                  </a:lnTo>
                  <a:lnTo>
                    <a:pt x="610"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679250" y="1957675"/>
              <a:ext cx="77425" cy="182100"/>
            </a:xfrm>
            <a:custGeom>
              <a:avLst/>
              <a:gdLst/>
              <a:ahLst/>
              <a:cxnLst/>
              <a:rect l="l" t="t" r="r" b="b"/>
              <a:pathLst>
                <a:path w="3097" h="7284" extrusionOk="0">
                  <a:moveTo>
                    <a:pt x="1" y="0"/>
                  </a:moveTo>
                  <a:lnTo>
                    <a:pt x="1" y="6786"/>
                  </a:lnTo>
                  <a:cubicBezTo>
                    <a:pt x="1" y="7059"/>
                    <a:pt x="225" y="7284"/>
                    <a:pt x="514" y="7284"/>
                  </a:cubicBezTo>
                  <a:lnTo>
                    <a:pt x="2600" y="7284"/>
                  </a:lnTo>
                  <a:cubicBezTo>
                    <a:pt x="2872" y="7284"/>
                    <a:pt x="3097" y="7059"/>
                    <a:pt x="3097" y="6786"/>
                  </a:cubicBezTo>
                  <a:lnTo>
                    <a:pt x="3097" y="0"/>
                  </a:lnTo>
                  <a:lnTo>
                    <a:pt x="2487" y="0"/>
                  </a:lnTo>
                  <a:lnTo>
                    <a:pt x="2487" y="6690"/>
                  </a:lnTo>
                  <a:lnTo>
                    <a:pt x="610" y="6690"/>
                  </a:lnTo>
                  <a:lnTo>
                    <a:pt x="610"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783925" y="1957675"/>
              <a:ext cx="77450" cy="182100"/>
            </a:xfrm>
            <a:custGeom>
              <a:avLst/>
              <a:gdLst/>
              <a:ahLst/>
              <a:cxnLst/>
              <a:rect l="l" t="t" r="r" b="b"/>
              <a:pathLst>
                <a:path w="3098" h="7284" extrusionOk="0">
                  <a:moveTo>
                    <a:pt x="1" y="0"/>
                  </a:moveTo>
                  <a:lnTo>
                    <a:pt x="1" y="6786"/>
                  </a:lnTo>
                  <a:cubicBezTo>
                    <a:pt x="1" y="7059"/>
                    <a:pt x="225" y="7284"/>
                    <a:pt x="514" y="7284"/>
                  </a:cubicBezTo>
                  <a:lnTo>
                    <a:pt x="2600" y="7284"/>
                  </a:lnTo>
                  <a:cubicBezTo>
                    <a:pt x="2873" y="7284"/>
                    <a:pt x="3097" y="7059"/>
                    <a:pt x="3097" y="6786"/>
                  </a:cubicBezTo>
                  <a:lnTo>
                    <a:pt x="3097" y="0"/>
                  </a:lnTo>
                  <a:lnTo>
                    <a:pt x="2488" y="0"/>
                  </a:lnTo>
                  <a:lnTo>
                    <a:pt x="2488" y="6690"/>
                  </a:lnTo>
                  <a:lnTo>
                    <a:pt x="611" y="6690"/>
                  </a:lnTo>
                  <a:lnTo>
                    <a:pt x="611"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3328875" y="3641800"/>
              <a:ext cx="67825" cy="26100"/>
            </a:xfrm>
            <a:custGeom>
              <a:avLst/>
              <a:gdLst/>
              <a:ahLst/>
              <a:cxnLst/>
              <a:rect l="l" t="t" r="r" b="b"/>
              <a:pathLst>
                <a:path w="2713" h="1044" extrusionOk="0">
                  <a:moveTo>
                    <a:pt x="129" y="1"/>
                  </a:moveTo>
                  <a:cubicBezTo>
                    <a:pt x="81" y="1"/>
                    <a:pt x="49" y="17"/>
                    <a:pt x="1" y="33"/>
                  </a:cubicBezTo>
                  <a:cubicBezTo>
                    <a:pt x="482" y="225"/>
                    <a:pt x="980" y="418"/>
                    <a:pt x="1509" y="610"/>
                  </a:cubicBezTo>
                  <a:lnTo>
                    <a:pt x="2119" y="610"/>
                  </a:lnTo>
                  <a:lnTo>
                    <a:pt x="2119" y="835"/>
                  </a:lnTo>
                  <a:lnTo>
                    <a:pt x="2712" y="1043"/>
                  </a:lnTo>
                  <a:lnTo>
                    <a:pt x="2712" y="514"/>
                  </a:lnTo>
                  <a:cubicBezTo>
                    <a:pt x="2712" y="225"/>
                    <a:pt x="2488" y="1"/>
                    <a:pt x="221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3207350" y="3468125"/>
              <a:ext cx="189350" cy="127575"/>
            </a:xfrm>
            <a:custGeom>
              <a:avLst/>
              <a:gdLst/>
              <a:ahLst/>
              <a:cxnLst/>
              <a:rect l="l" t="t" r="r" b="b"/>
              <a:pathLst>
                <a:path w="7574" h="5103" extrusionOk="0">
                  <a:moveTo>
                    <a:pt x="4798" y="1"/>
                  </a:moveTo>
                  <a:cubicBezTo>
                    <a:pt x="4397" y="1"/>
                    <a:pt x="4397" y="610"/>
                    <a:pt x="4798" y="610"/>
                  </a:cubicBezTo>
                  <a:lnTo>
                    <a:pt x="6450" y="610"/>
                  </a:lnTo>
                  <a:cubicBezTo>
                    <a:pt x="4477" y="2247"/>
                    <a:pt x="2311" y="3627"/>
                    <a:pt x="1" y="4766"/>
                  </a:cubicBezTo>
                  <a:lnTo>
                    <a:pt x="691" y="5103"/>
                  </a:lnTo>
                  <a:cubicBezTo>
                    <a:pt x="2872" y="3996"/>
                    <a:pt x="4910" y="2648"/>
                    <a:pt x="6787" y="1092"/>
                  </a:cubicBezTo>
                  <a:lnTo>
                    <a:pt x="6787" y="1092"/>
                  </a:lnTo>
                  <a:lnTo>
                    <a:pt x="6386" y="2889"/>
                  </a:lnTo>
                  <a:cubicBezTo>
                    <a:pt x="6354" y="3049"/>
                    <a:pt x="6450" y="3209"/>
                    <a:pt x="6611" y="3242"/>
                  </a:cubicBezTo>
                  <a:lnTo>
                    <a:pt x="6675" y="3242"/>
                  </a:lnTo>
                  <a:cubicBezTo>
                    <a:pt x="6819" y="3242"/>
                    <a:pt x="6948" y="3145"/>
                    <a:pt x="6980" y="3001"/>
                  </a:cubicBezTo>
                  <a:lnTo>
                    <a:pt x="7573" y="354"/>
                  </a:lnTo>
                  <a:cubicBezTo>
                    <a:pt x="7573" y="322"/>
                    <a:pt x="7573" y="290"/>
                    <a:pt x="7573" y="274"/>
                  </a:cubicBezTo>
                  <a:lnTo>
                    <a:pt x="7573" y="258"/>
                  </a:lnTo>
                  <a:cubicBezTo>
                    <a:pt x="7573" y="225"/>
                    <a:pt x="7573" y="209"/>
                    <a:pt x="7557" y="177"/>
                  </a:cubicBezTo>
                  <a:cubicBezTo>
                    <a:pt x="7541" y="145"/>
                    <a:pt x="7541" y="129"/>
                    <a:pt x="7509" y="113"/>
                  </a:cubicBezTo>
                  <a:lnTo>
                    <a:pt x="7509" y="97"/>
                  </a:lnTo>
                  <a:cubicBezTo>
                    <a:pt x="7493" y="81"/>
                    <a:pt x="7477" y="49"/>
                    <a:pt x="7445" y="33"/>
                  </a:cubicBezTo>
                  <a:cubicBezTo>
                    <a:pt x="7429" y="17"/>
                    <a:pt x="7413" y="17"/>
                    <a:pt x="738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899850" y="2856825"/>
              <a:ext cx="115125" cy="98750"/>
            </a:xfrm>
            <a:custGeom>
              <a:avLst/>
              <a:gdLst/>
              <a:ahLst/>
              <a:cxnLst/>
              <a:rect l="l" t="t" r="r" b="b"/>
              <a:pathLst>
                <a:path w="4605" h="3950" extrusionOk="0">
                  <a:moveTo>
                    <a:pt x="2646" y="607"/>
                  </a:moveTo>
                  <a:cubicBezTo>
                    <a:pt x="2984" y="607"/>
                    <a:pt x="3329" y="733"/>
                    <a:pt x="3610" y="1014"/>
                  </a:cubicBezTo>
                  <a:cubicBezTo>
                    <a:pt x="4477" y="1880"/>
                    <a:pt x="3851" y="3356"/>
                    <a:pt x="2632" y="3356"/>
                  </a:cubicBezTo>
                  <a:cubicBezTo>
                    <a:pt x="1878" y="3356"/>
                    <a:pt x="1268" y="2730"/>
                    <a:pt x="1268" y="1976"/>
                  </a:cubicBezTo>
                  <a:cubicBezTo>
                    <a:pt x="1268" y="1152"/>
                    <a:pt x="1942" y="607"/>
                    <a:pt x="2646" y="607"/>
                  </a:cubicBezTo>
                  <a:close/>
                  <a:moveTo>
                    <a:pt x="2623" y="1"/>
                  </a:moveTo>
                  <a:cubicBezTo>
                    <a:pt x="2137" y="1"/>
                    <a:pt x="1641" y="180"/>
                    <a:pt x="1236" y="580"/>
                  </a:cubicBezTo>
                  <a:cubicBezTo>
                    <a:pt x="0" y="1832"/>
                    <a:pt x="867" y="3950"/>
                    <a:pt x="2632" y="3950"/>
                  </a:cubicBezTo>
                  <a:cubicBezTo>
                    <a:pt x="3723" y="3950"/>
                    <a:pt x="4605" y="3067"/>
                    <a:pt x="4605" y="1976"/>
                  </a:cubicBezTo>
                  <a:cubicBezTo>
                    <a:pt x="4605" y="783"/>
                    <a:pt x="3637" y="1"/>
                    <a:pt x="262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868575" y="2963975"/>
              <a:ext cx="194150" cy="104700"/>
            </a:xfrm>
            <a:custGeom>
              <a:avLst/>
              <a:gdLst/>
              <a:ahLst/>
              <a:cxnLst/>
              <a:rect l="l" t="t" r="r" b="b"/>
              <a:pathLst>
                <a:path w="7766" h="4188" extrusionOk="0">
                  <a:moveTo>
                    <a:pt x="3883" y="594"/>
                  </a:moveTo>
                  <a:cubicBezTo>
                    <a:pt x="5567" y="594"/>
                    <a:pt x="6995" y="1894"/>
                    <a:pt x="7139" y="3578"/>
                  </a:cubicBezTo>
                  <a:lnTo>
                    <a:pt x="610" y="3578"/>
                  </a:lnTo>
                  <a:cubicBezTo>
                    <a:pt x="770" y="1894"/>
                    <a:pt x="2182" y="594"/>
                    <a:pt x="3883" y="594"/>
                  </a:cubicBezTo>
                  <a:close/>
                  <a:moveTo>
                    <a:pt x="3883" y="0"/>
                  </a:moveTo>
                  <a:cubicBezTo>
                    <a:pt x="1733" y="0"/>
                    <a:pt x="0" y="1733"/>
                    <a:pt x="0" y="3883"/>
                  </a:cubicBezTo>
                  <a:cubicBezTo>
                    <a:pt x="0" y="4043"/>
                    <a:pt x="128" y="4188"/>
                    <a:pt x="289" y="4188"/>
                  </a:cubicBezTo>
                  <a:lnTo>
                    <a:pt x="7460" y="4188"/>
                  </a:lnTo>
                  <a:cubicBezTo>
                    <a:pt x="7621" y="4188"/>
                    <a:pt x="7765" y="4043"/>
                    <a:pt x="7765" y="3883"/>
                  </a:cubicBezTo>
                  <a:cubicBezTo>
                    <a:pt x="7765" y="1733"/>
                    <a:pt x="6016" y="0"/>
                    <a:pt x="38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720575" y="3111975"/>
              <a:ext cx="115525" cy="98650"/>
            </a:xfrm>
            <a:custGeom>
              <a:avLst/>
              <a:gdLst/>
              <a:ahLst/>
              <a:cxnLst/>
              <a:rect l="l" t="t" r="r" b="b"/>
              <a:pathLst>
                <a:path w="4621" h="3946" extrusionOk="0">
                  <a:moveTo>
                    <a:pt x="2631" y="589"/>
                  </a:moveTo>
                  <a:cubicBezTo>
                    <a:pt x="3336" y="589"/>
                    <a:pt x="4011" y="1138"/>
                    <a:pt x="4011" y="1974"/>
                  </a:cubicBezTo>
                  <a:cubicBezTo>
                    <a:pt x="4011" y="2728"/>
                    <a:pt x="3401" y="3337"/>
                    <a:pt x="2631" y="3337"/>
                  </a:cubicBezTo>
                  <a:cubicBezTo>
                    <a:pt x="1412" y="3337"/>
                    <a:pt x="802" y="1861"/>
                    <a:pt x="1669" y="995"/>
                  </a:cubicBezTo>
                  <a:cubicBezTo>
                    <a:pt x="1949" y="715"/>
                    <a:pt x="2293" y="589"/>
                    <a:pt x="2631" y="589"/>
                  </a:cubicBezTo>
                  <a:close/>
                  <a:moveTo>
                    <a:pt x="2631" y="0"/>
                  </a:moveTo>
                  <a:cubicBezTo>
                    <a:pt x="882" y="0"/>
                    <a:pt x="0" y="2118"/>
                    <a:pt x="1235" y="3370"/>
                  </a:cubicBezTo>
                  <a:cubicBezTo>
                    <a:pt x="1639" y="3768"/>
                    <a:pt x="2134" y="3946"/>
                    <a:pt x="2620" y="3946"/>
                  </a:cubicBezTo>
                  <a:cubicBezTo>
                    <a:pt x="3641" y="3946"/>
                    <a:pt x="4621" y="3159"/>
                    <a:pt x="4621" y="1974"/>
                  </a:cubicBezTo>
                  <a:cubicBezTo>
                    <a:pt x="4604" y="883"/>
                    <a:pt x="3722" y="0"/>
                    <a:pt x="2631"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689275" y="3218650"/>
              <a:ext cx="194550" cy="104725"/>
            </a:xfrm>
            <a:custGeom>
              <a:avLst/>
              <a:gdLst/>
              <a:ahLst/>
              <a:cxnLst/>
              <a:rect l="l" t="t" r="r" b="b"/>
              <a:pathLst>
                <a:path w="7782" h="4189" extrusionOk="0">
                  <a:moveTo>
                    <a:pt x="3883" y="611"/>
                  </a:moveTo>
                  <a:cubicBezTo>
                    <a:pt x="5584" y="611"/>
                    <a:pt x="6996" y="1894"/>
                    <a:pt x="7156" y="3595"/>
                  </a:cubicBezTo>
                  <a:lnTo>
                    <a:pt x="626" y="3595"/>
                  </a:lnTo>
                  <a:cubicBezTo>
                    <a:pt x="771" y="1894"/>
                    <a:pt x="2199" y="611"/>
                    <a:pt x="3883" y="611"/>
                  </a:cubicBezTo>
                  <a:close/>
                  <a:moveTo>
                    <a:pt x="3883" y="1"/>
                  </a:moveTo>
                  <a:cubicBezTo>
                    <a:pt x="1749" y="1"/>
                    <a:pt x="1" y="1750"/>
                    <a:pt x="1" y="3883"/>
                  </a:cubicBezTo>
                  <a:cubicBezTo>
                    <a:pt x="1" y="4060"/>
                    <a:pt x="145" y="4188"/>
                    <a:pt x="305" y="4188"/>
                  </a:cubicBezTo>
                  <a:lnTo>
                    <a:pt x="7477" y="4188"/>
                  </a:lnTo>
                  <a:cubicBezTo>
                    <a:pt x="7637" y="4188"/>
                    <a:pt x="7782" y="4060"/>
                    <a:pt x="7782" y="3883"/>
                  </a:cubicBezTo>
                  <a:cubicBezTo>
                    <a:pt x="7766" y="1750"/>
                    <a:pt x="6033" y="1"/>
                    <a:pt x="38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6095575" y="3111975"/>
              <a:ext cx="115150" cy="98650"/>
            </a:xfrm>
            <a:custGeom>
              <a:avLst/>
              <a:gdLst/>
              <a:ahLst/>
              <a:cxnLst/>
              <a:rect l="l" t="t" r="r" b="b"/>
              <a:pathLst>
                <a:path w="4606" h="3946" extrusionOk="0">
                  <a:moveTo>
                    <a:pt x="1974" y="594"/>
                  </a:moveTo>
                  <a:cubicBezTo>
                    <a:pt x="3193" y="594"/>
                    <a:pt x="3803" y="2070"/>
                    <a:pt x="2937" y="2936"/>
                  </a:cubicBezTo>
                  <a:cubicBezTo>
                    <a:pt x="2656" y="3217"/>
                    <a:pt x="2310" y="3343"/>
                    <a:pt x="1972" y="3343"/>
                  </a:cubicBezTo>
                  <a:cubicBezTo>
                    <a:pt x="1268" y="3343"/>
                    <a:pt x="594" y="2798"/>
                    <a:pt x="594" y="1974"/>
                  </a:cubicBezTo>
                  <a:cubicBezTo>
                    <a:pt x="594" y="1204"/>
                    <a:pt x="1220" y="594"/>
                    <a:pt x="1974" y="594"/>
                  </a:cubicBezTo>
                  <a:close/>
                  <a:moveTo>
                    <a:pt x="1974" y="0"/>
                  </a:moveTo>
                  <a:cubicBezTo>
                    <a:pt x="883" y="0"/>
                    <a:pt x="1" y="883"/>
                    <a:pt x="1" y="1974"/>
                  </a:cubicBezTo>
                  <a:cubicBezTo>
                    <a:pt x="1" y="3159"/>
                    <a:pt x="973" y="3946"/>
                    <a:pt x="1989" y="3946"/>
                  </a:cubicBezTo>
                  <a:cubicBezTo>
                    <a:pt x="2473" y="3946"/>
                    <a:pt x="2966" y="3768"/>
                    <a:pt x="3370" y="3370"/>
                  </a:cubicBezTo>
                  <a:cubicBezTo>
                    <a:pt x="4605" y="2118"/>
                    <a:pt x="3739" y="0"/>
                    <a:pt x="197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6047850" y="3218650"/>
              <a:ext cx="194150" cy="104725"/>
            </a:xfrm>
            <a:custGeom>
              <a:avLst/>
              <a:gdLst/>
              <a:ahLst/>
              <a:cxnLst/>
              <a:rect l="l" t="t" r="r" b="b"/>
              <a:pathLst>
                <a:path w="7766" h="4189" extrusionOk="0">
                  <a:moveTo>
                    <a:pt x="3883" y="611"/>
                  </a:moveTo>
                  <a:cubicBezTo>
                    <a:pt x="5584" y="611"/>
                    <a:pt x="6995" y="1894"/>
                    <a:pt x="7156" y="3595"/>
                  </a:cubicBezTo>
                  <a:lnTo>
                    <a:pt x="610" y="3595"/>
                  </a:lnTo>
                  <a:cubicBezTo>
                    <a:pt x="771" y="1894"/>
                    <a:pt x="2182" y="611"/>
                    <a:pt x="3883" y="611"/>
                  </a:cubicBezTo>
                  <a:close/>
                  <a:moveTo>
                    <a:pt x="3883" y="1"/>
                  </a:moveTo>
                  <a:cubicBezTo>
                    <a:pt x="1733" y="1"/>
                    <a:pt x="0" y="1750"/>
                    <a:pt x="0" y="3883"/>
                  </a:cubicBezTo>
                  <a:cubicBezTo>
                    <a:pt x="0" y="4060"/>
                    <a:pt x="129" y="4188"/>
                    <a:pt x="305" y="4188"/>
                  </a:cubicBezTo>
                  <a:lnTo>
                    <a:pt x="7461" y="4188"/>
                  </a:lnTo>
                  <a:cubicBezTo>
                    <a:pt x="7621" y="4188"/>
                    <a:pt x="7766" y="4060"/>
                    <a:pt x="7766" y="3883"/>
                  </a:cubicBezTo>
                  <a:cubicBezTo>
                    <a:pt x="7766" y="1750"/>
                    <a:pt x="6017" y="17"/>
                    <a:pt x="38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900175" y="3105650"/>
              <a:ext cx="130850" cy="147925"/>
            </a:xfrm>
            <a:custGeom>
              <a:avLst/>
              <a:gdLst/>
              <a:ahLst/>
              <a:cxnLst/>
              <a:rect l="l" t="t" r="r" b="b"/>
              <a:pathLst>
                <a:path w="5234" h="5917" extrusionOk="0">
                  <a:moveTo>
                    <a:pt x="2659" y="1"/>
                  </a:moveTo>
                  <a:cubicBezTo>
                    <a:pt x="2510" y="1"/>
                    <a:pt x="2362" y="101"/>
                    <a:pt x="2362" y="302"/>
                  </a:cubicBezTo>
                  <a:lnTo>
                    <a:pt x="2362" y="3254"/>
                  </a:lnTo>
                  <a:lnTo>
                    <a:pt x="212" y="5403"/>
                  </a:lnTo>
                  <a:cubicBezTo>
                    <a:pt x="1" y="5615"/>
                    <a:pt x="203" y="5903"/>
                    <a:pt x="432" y="5903"/>
                  </a:cubicBezTo>
                  <a:cubicBezTo>
                    <a:pt x="499" y="5903"/>
                    <a:pt x="568" y="5878"/>
                    <a:pt x="629" y="5820"/>
                  </a:cubicBezTo>
                  <a:lnTo>
                    <a:pt x="2667" y="3799"/>
                  </a:lnTo>
                  <a:lnTo>
                    <a:pt x="4688" y="5820"/>
                  </a:lnTo>
                  <a:cubicBezTo>
                    <a:pt x="4736" y="5885"/>
                    <a:pt x="4817" y="5917"/>
                    <a:pt x="4897" y="5917"/>
                  </a:cubicBezTo>
                  <a:cubicBezTo>
                    <a:pt x="4977" y="5917"/>
                    <a:pt x="5057" y="5885"/>
                    <a:pt x="5105" y="5820"/>
                  </a:cubicBezTo>
                  <a:cubicBezTo>
                    <a:pt x="5234" y="5708"/>
                    <a:pt x="5234" y="5516"/>
                    <a:pt x="5105" y="5403"/>
                  </a:cubicBezTo>
                  <a:lnTo>
                    <a:pt x="2955" y="3254"/>
                  </a:lnTo>
                  <a:lnTo>
                    <a:pt x="2955" y="302"/>
                  </a:lnTo>
                  <a:cubicBezTo>
                    <a:pt x="2955" y="101"/>
                    <a:pt x="2807" y="1"/>
                    <a:pt x="265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6104800" y="1961050"/>
              <a:ext cx="115550" cy="98925"/>
            </a:xfrm>
            <a:custGeom>
              <a:avLst/>
              <a:gdLst/>
              <a:ahLst/>
              <a:cxnLst/>
              <a:rect l="l" t="t" r="r" b="b"/>
              <a:pathLst>
                <a:path w="4622" h="3957" extrusionOk="0">
                  <a:moveTo>
                    <a:pt x="1974" y="603"/>
                  </a:moveTo>
                  <a:cubicBezTo>
                    <a:pt x="3193" y="603"/>
                    <a:pt x="3803" y="2095"/>
                    <a:pt x="2953" y="2961"/>
                  </a:cubicBezTo>
                  <a:cubicBezTo>
                    <a:pt x="2674" y="3235"/>
                    <a:pt x="2331" y="3357"/>
                    <a:pt x="1994" y="3357"/>
                  </a:cubicBezTo>
                  <a:cubicBezTo>
                    <a:pt x="1282" y="3357"/>
                    <a:pt x="594" y="2810"/>
                    <a:pt x="594" y="1983"/>
                  </a:cubicBezTo>
                  <a:cubicBezTo>
                    <a:pt x="594" y="1229"/>
                    <a:pt x="1220" y="603"/>
                    <a:pt x="1974" y="603"/>
                  </a:cubicBezTo>
                  <a:close/>
                  <a:moveTo>
                    <a:pt x="1982" y="0"/>
                  </a:moveTo>
                  <a:cubicBezTo>
                    <a:pt x="968" y="0"/>
                    <a:pt x="1" y="790"/>
                    <a:pt x="1" y="1983"/>
                  </a:cubicBezTo>
                  <a:cubicBezTo>
                    <a:pt x="1" y="3074"/>
                    <a:pt x="883" y="3956"/>
                    <a:pt x="1974" y="3956"/>
                  </a:cubicBezTo>
                  <a:cubicBezTo>
                    <a:pt x="3739" y="3956"/>
                    <a:pt x="4621" y="1838"/>
                    <a:pt x="3370" y="587"/>
                  </a:cubicBezTo>
                  <a:cubicBezTo>
                    <a:pt x="2964" y="181"/>
                    <a:pt x="2468" y="0"/>
                    <a:pt x="198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6057075" y="2068350"/>
              <a:ext cx="194150" cy="104325"/>
            </a:xfrm>
            <a:custGeom>
              <a:avLst/>
              <a:gdLst/>
              <a:ahLst/>
              <a:cxnLst/>
              <a:rect l="l" t="t" r="r" b="b"/>
              <a:pathLst>
                <a:path w="7766" h="4173" extrusionOk="0">
                  <a:moveTo>
                    <a:pt x="3883" y="595"/>
                  </a:moveTo>
                  <a:cubicBezTo>
                    <a:pt x="5584" y="595"/>
                    <a:pt x="6995" y="1878"/>
                    <a:pt x="7156" y="3563"/>
                  </a:cubicBezTo>
                  <a:lnTo>
                    <a:pt x="610" y="3563"/>
                  </a:lnTo>
                  <a:cubicBezTo>
                    <a:pt x="771" y="1878"/>
                    <a:pt x="2182" y="595"/>
                    <a:pt x="3883" y="595"/>
                  </a:cubicBezTo>
                  <a:close/>
                  <a:moveTo>
                    <a:pt x="3883" y="1"/>
                  </a:moveTo>
                  <a:cubicBezTo>
                    <a:pt x="1749" y="1"/>
                    <a:pt x="0" y="1734"/>
                    <a:pt x="0" y="3883"/>
                  </a:cubicBezTo>
                  <a:cubicBezTo>
                    <a:pt x="0" y="4044"/>
                    <a:pt x="145" y="4172"/>
                    <a:pt x="305" y="4172"/>
                  </a:cubicBezTo>
                  <a:lnTo>
                    <a:pt x="7477" y="4172"/>
                  </a:lnTo>
                  <a:cubicBezTo>
                    <a:pt x="7637" y="4172"/>
                    <a:pt x="7766" y="4044"/>
                    <a:pt x="7766" y="3883"/>
                  </a:cubicBezTo>
                  <a:cubicBezTo>
                    <a:pt x="7766" y="1734"/>
                    <a:pt x="6033" y="1"/>
                    <a:pt x="38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5925525" y="2216125"/>
              <a:ext cx="115525" cy="98925"/>
            </a:xfrm>
            <a:custGeom>
              <a:avLst/>
              <a:gdLst/>
              <a:ahLst/>
              <a:cxnLst/>
              <a:rect l="l" t="t" r="r" b="b"/>
              <a:pathLst>
                <a:path w="4621" h="3957" extrusionOk="0">
                  <a:moveTo>
                    <a:pt x="1990" y="603"/>
                  </a:moveTo>
                  <a:cubicBezTo>
                    <a:pt x="3209" y="603"/>
                    <a:pt x="3819" y="2079"/>
                    <a:pt x="2952" y="2946"/>
                  </a:cubicBezTo>
                  <a:cubicBezTo>
                    <a:pt x="2671" y="3227"/>
                    <a:pt x="2326" y="3353"/>
                    <a:pt x="1988" y="3353"/>
                  </a:cubicBezTo>
                  <a:cubicBezTo>
                    <a:pt x="1284" y="3353"/>
                    <a:pt x="610" y="2807"/>
                    <a:pt x="610" y="1983"/>
                  </a:cubicBezTo>
                  <a:cubicBezTo>
                    <a:pt x="610" y="1213"/>
                    <a:pt x="1220" y="603"/>
                    <a:pt x="1990" y="603"/>
                  </a:cubicBezTo>
                  <a:close/>
                  <a:moveTo>
                    <a:pt x="1994" y="1"/>
                  </a:moveTo>
                  <a:cubicBezTo>
                    <a:pt x="975" y="1"/>
                    <a:pt x="0" y="790"/>
                    <a:pt x="0" y="1983"/>
                  </a:cubicBezTo>
                  <a:cubicBezTo>
                    <a:pt x="0" y="3074"/>
                    <a:pt x="883" y="3957"/>
                    <a:pt x="1990" y="3957"/>
                  </a:cubicBezTo>
                  <a:cubicBezTo>
                    <a:pt x="3738" y="3957"/>
                    <a:pt x="4621" y="1823"/>
                    <a:pt x="3385" y="587"/>
                  </a:cubicBezTo>
                  <a:cubicBezTo>
                    <a:pt x="2980" y="182"/>
                    <a:pt x="2482" y="1"/>
                    <a:pt x="199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5877800" y="2323050"/>
              <a:ext cx="194550" cy="104700"/>
            </a:xfrm>
            <a:custGeom>
              <a:avLst/>
              <a:gdLst/>
              <a:ahLst/>
              <a:cxnLst/>
              <a:rect l="l" t="t" r="r" b="b"/>
              <a:pathLst>
                <a:path w="7782" h="4188" extrusionOk="0">
                  <a:moveTo>
                    <a:pt x="3899" y="610"/>
                  </a:moveTo>
                  <a:cubicBezTo>
                    <a:pt x="5583" y="610"/>
                    <a:pt x="6995" y="1893"/>
                    <a:pt x="7155" y="3594"/>
                  </a:cubicBezTo>
                  <a:lnTo>
                    <a:pt x="626" y="3594"/>
                  </a:lnTo>
                  <a:cubicBezTo>
                    <a:pt x="786" y="1893"/>
                    <a:pt x="2198" y="610"/>
                    <a:pt x="3899" y="610"/>
                  </a:cubicBezTo>
                  <a:close/>
                  <a:moveTo>
                    <a:pt x="3899" y="0"/>
                  </a:moveTo>
                  <a:cubicBezTo>
                    <a:pt x="1749" y="0"/>
                    <a:pt x="0" y="1749"/>
                    <a:pt x="0" y="3883"/>
                  </a:cubicBezTo>
                  <a:cubicBezTo>
                    <a:pt x="0" y="4059"/>
                    <a:pt x="144" y="4188"/>
                    <a:pt x="305" y="4188"/>
                  </a:cubicBezTo>
                  <a:lnTo>
                    <a:pt x="7476" y="4188"/>
                  </a:lnTo>
                  <a:cubicBezTo>
                    <a:pt x="7637" y="4188"/>
                    <a:pt x="7781" y="4059"/>
                    <a:pt x="7781" y="3883"/>
                  </a:cubicBezTo>
                  <a:cubicBezTo>
                    <a:pt x="7781" y="1749"/>
                    <a:pt x="6032" y="0"/>
                    <a:pt x="389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6284100" y="2216125"/>
              <a:ext cx="115525" cy="98925"/>
            </a:xfrm>
            <a:custGeom>
              <a:avLst/>
              <a:gdLst/>
              <a:ahLst/>
              <a:cxnLst/>
              <a:rect l="l" t="t" r="r" b="b"/>
              <a:pathLst>
                <a:path w="4621" h="3957" extrusionOk="0">
                  <a:moveTo>
                    <a:pt x="1973" y="603"/>
                  </a:moveTo>
                  <a:cubicBezTo>
                    <a:pt x="3193" y="603"/>
                    <a:pt x="3818" y="2079"/>
                    <a:pt x="2952" y="2946"/>
                  </a:cubicBezTo>
                  <a:cubicBezTo>
                    <a:pt x="2671" y="3227"/>
                    <a:pt x="2324" y="3353"/>
                    <a:pt x="1984" y="3353"/>
                  </a:cubicBezTo>
                  <a:cubicBezTo>
                    <a:pt x="1275" y="3353"/>
                    <a:pt x="594" y="2807"/>
                    <a:pt x="594" y="1983"/>
                  </a:cubicBezTo>
                  <a:cubicBezTo>
                    <a:pt x="594" y="1213"/>
                    <a:pt x="1219" y="603"/>
                    <a:pt x="1973" y="603"/>
                  </a:cubicBezTo>
                  <a:close/>
                  <a:moveTo>
                    <a:pt x="1989" y="1"/>
                  </a:moveTo>
                  <a:cubicBezTo>
                    <a:pt x="975" y="1"/>
                    <a:pt x="0" y="790"/>
                    <a:pt x="0" y="1983"/>
                  </a:cubicBezTo>
                  <a:cubicBezTo>
                    <a:pt x="0" y="3074"/>
                    <a:pt x="882" y="3957"/>
                    <a:pt x="1973" y="3957"/>
                  </a:cubicBezTo>
                  <a:cubicBezTo>
                    <a:pt x="3738" y="3957"/>
                    <a:pt x="4621" y="1823"/>
                    <a:pt x="3369" y="587"/>
                  </a:cubicBezTo>
                  <a:cubicBezTo>
                    <a:pt x="2969" y="182"/>
                    <a:pt x="2474" y="1"/>
                    <a:pt x="198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6236350" y="2323050"/>
              <a:ext cx="194150" cy="104700"/>
            </a:xfrm>
            <a:custGeom>
              <a:avLst/>
              <a:gdLst/>
              <a:ahLst/>
              <a:cxnLst/>
              <a:rect l="l" t="t" r="r" b="b"/>
              <a:pathLst>
                <a:path w="7766" h="4188" extrusionOk="0">
                  <a:moveTo>
                    <a:pt x="3883" y="610"/>
                  </a:moveTo>
                  <a:cubicBezTo>
                    <a:pt x="5584" y="610"/>
                    <a:pt x="6996" y="1893"/>
                    <a:pt x="7156" y="3594"/>
                  </a:cubicBezTo>
                  <a:lnTo>
                    <a:pt x="611" y="3594"/>
                  </a:lnTo>
                  <a:cubicBezTo>
                    <a:pt x="771" y="1893"/>
                    <a:pt x="2183" y="610"/>
                    <a:pt x="3883" y="610"/>
                  </a:cubicBezTo>
                  <a:close/>
                  <a:moveTo>
                    <a:pt x="3883" y="0"/>
                  </a:moveTo>
                  <a:cubicBezTo>
                    <a:pt x="1734" y="0"/>
                    <a:pt x="1" y="1749"/>
                    <a:pt x="1" y="3883"/>
                  </a:cubicBezTo>
                  <a:cubicBezTo>
                    <a:pt x="1" y="4059"/>
                    <a:pt x="129" y="4188"/>
                    <a:pt x="306" y="4188"/>
                  </a:cubicBezTo>
                  <a:lnTo>
                    <a:pt x="7461" y="4188"/>
                  </a:lnTo>
                  <a:cubicBezTo>
                    <a:pt x="7638" y="4188"/>
                    <a:pt x="7766" y="4059"/>
                    <a:pt x="7766" y="3883"/>
                  </a:cubicBezTo>
                  <a:cubicBezTo>
                    <a:pt x="7766" y="1749"/>
                    <a:pt x="6033" y="0"/>
                    <a:pt x="38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6091175" y="2209650"/>
              <a:ext cx="129975" cy="148325"/>
            </a:xfrm>
            <a:custGeom>
              <a:avLst/>
              <a:gdLst/>
              <a:ahLst/>
              <a:cxnLst/>
              <a:rect l="l" t="t" r="r" b="b"/>
              <a:pathLst>
                <a:path w="5199" h="5933" extrusionOk="0">
                  <a:moveTo>
                    <a:pt x="2567" y="0"/>
                  </a:moveTo>
                  <a:cubicBezTo>
                    <a:pt x="2415" y="0"/>
                    <a:pt x="2262" y="100"/>
                    <a:pt x="2262" y="301"/>
                  </a:cubicBezTo>
                  <a:lnTo>
                    <a:pt x="2262" y="3253"/>
                  </a:lnTo>
                  <a:lnTo>
                    <a:pt x="112" y="5403"/>
                  </a:lnTo>
                  <a:cubicBezTo>
                    <a:pt x="0" y="5531"/>
                    <a:pt x="0" y="5724"/>
                    <a:pt x="112" y="5836"/>
                  </a:cubicBezTo>
                  <a:cubicBezTo>
                    <a:pt x="169" y="5892"/>
                    <a:pt x="245" y="5920"/>
                    <a:pt x="321" y="5920"/>
                  </a:cubicBezTo>
                  <a:cubicBezTo>
                    <a:pt x="397" y="5920"/>
                    <a:pt x="473" y="5892"/>
                    <a:pt x="530" y="5836"/>
                  </a:cubicBezTo>
                  <a:lnTo>
                    <a:pt x="2567" y="3814"/>
                  </a:lnTo>
                  <a:lnTo>
                    <a:pt x="4589" y="5836"/>
                  </a:lnTo>
                  <a:cubicBezTo>
                    <a:pt x="4653" y="5884"/>
                    <a:pt x="4717" y="5916"/>
                    <a:pt x="4797" y="5932"/>
                  </a:cubicBezTo>
                  <a:cubicBezTo>
                    <a:pt x="5070" y="5916"/>
                    <a:pt x="5198" y="5595"/>
                    <a:pt x="5022" y="5403"/>
                  </a:cubicBezTo>
                  <a:lnTo>
                    <a:pt x="2872" y="3253"/>
                  </a:lnTo>
                  <a:lnTo>
                    <a:pt x="2872" y="301"/>
                  </a:lnTo>
                  <a:cubicBezTo>
                    <a:pt x="2872" y="100"/>
                    <a:pt x="2720" y="0"/>
                    <a:pt x="256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3308425" y="2919575"/>
              <a:ext cx="291225" cy="252975"/>
            </a:xfrm>
            <a:custGeom>
              <a:avLst/>
              <a:gdLst/>
              <a:ahLst/>
              <a:cxnLst/>
              <a:rect l="l" t="t" r="r" b="b"/>
              <a:pathLst>
                <a:path w="11649" h="10119" extrusionOk="0">
                  <a:moveTo>
                    <a:pt x="3161" y="1022"/>
                  </a:moveTo>
                  <a:lnTo>
                    <a:pt x="3161" y="1953"/>
                  </a:lnTo>
                  <a:cubicBezTo>
                    <a:pt x="3161" y="2113"/>
                    <a:pt x="3306" y="2242"/>
                    <a:pt x="3466" y="2242"/>
                  </a:cubicBezTo>
                  <a:cubicBezTo>
                    <a:pt x="7525" y="2258"/>
                    <a:pt x="10862" y="5450"/>
                    <a:pt x="11039" y="9525"/>
                  </a:cubicBezTo>
                  <a:lnTo>
                    <a:pt x="8857" y="9525"/>
                  </a:lnTo>
                  <a:cubicBezTo>
                    <a:pt x="8696" y="6654"/>
                    <a:pt x="6338" y="4424"/>
                    <a:pt x="3466" y="4424"/>
                  </a:cubicBezTo>
                  <a:cubicBezTo>
                    <a:pt x="3306" y="4424"/>
                    <a:pt x="3177" y="4552"/>
                    <a:pt x="3177" y="4712"/>
                  </a:cubicBezTo>
                  <a:lnTo>
                    <a:pt x="3177" y="5803"/>
                  </a:lnTo>
                  <a:lnTo>
                    <a:pt x="723" y="3413"/>
                  </a:lnTo>
                  <a:lnTo>
                    <a:pt x="3161" y="1022"/>
                  </a:lnTo>
                  <a:close/>
                  <a:moveTo>
                    <a:pt x="3464" y="1"/>
                  </a:moveTo>
                  <a:cubicBezTo>
                    <a:pt x="3390" y="1"/>
                    <a:pt x="3318" y="26"/>
                    <a:pt x="3257" y="76"/>
                  </a:cubicBezTo>
                  <a:lnTo>
                    <a:pt x="97" y="3188"/>
                  </a:lnTo>
                  <a:cubicBezTo>
                    <a:pt x="33" y="3252"/>
                    <a:pt x="1" y="3333"/>
                    <a:pt x="1" y="3413"/>
                  </a:cubicBezTo>
                  <a:cubicBezTo>
                    <a:pt x="1" y="3493"/>
                    <a:pt x="33" y="3573"/>
                    <a:pt x="97" y="3621"/>
                  </a:cubicBezTo>
                  <a:lnTo>
                    <a:pt x="3257" y="6734"/>
                  </a:lnTo>
                  <a:cubicBezTo>
                    <a:pt x="3323" y="6788"/>
                    <a:pt x="3403" y="6821"/>
                    <a:pt x="3483" y="6821"/>
                  </a:cubicBezTo>
                  <a:cubicBezTo>
                    <a:pt x="3521" y="6821"/>
                    <a:pt x="3558" y="6813"/>
                    <a:pt x="3594" y="6798"/>
                  </a:cubicBezTo>
                  <a:cubicBezTo>
                    <a:pt x="3691" y="6750"/>
                    <a:pt x="3771" y="6638"/>
                    <a:pt x="3771" y="6525"/>
                  </a:cubicBezTo>
                  <a:lnTo>
                    <a:pt x="3771" y="5033"/>
                  </a:lnTo>
                  <a:cubicBezTo>
                    <a:pt x="6290" y="5194"/>
                    <a:pt x="8263" y="7295"/>
                    <a:pt x="8263" y="9814"/>
                  </a:cubicBezTo>
                  <a:cubicBezTo>
                    <a:pt x="8263" y="9991"/>
                    <a:pt x="8407" y="10119"/>
                    <a:pt x="8568" y="10119"/>
                  </a:cubicBezTo>
                  <a:lnTo>
                    <a:pt x="11359" y="10119"/>
                  </a:lnTo>
                  <a:cubicBezTo>
                    <a:pt x="11520" y="10119"/>
                    <a:pt x="11648" y="9991"/>
                    <a:pt x="11648" y="9814"/>
                  </a:cubicBezTo>
                  <a:cubicBezTo>
                    <a:pt x="11648" y="5418"/>
                    <a:pt x="8167" y="1809"/>
                    <a:pt x="3771" y="1648"/>
                  </a:cubicBezTo>
                  <a:lnTo>
                    <a:pt x="3771" y="301"/>
                  </a:lnTo>
                  <a:cubicBezTo>
                    <a:pt x="3771" y="172"/>
                    <a:pt x="3691" y="60"/>
                    <a:pt x="3594" y="28"/>
                  </a:cubicBezTo>
                  <a:cubicBezTo>
                    <a:pt x="3552" y="10"/>
                    <a:pt x="3508" y="1"/>
                    <a:pt x="346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398550" y="3103300"/>
              <a:ext cx="291200" cy="252950"/>
            </a:xfrm>
            <a:custGeom>
              <a:avLst/>
              <a:gdLst/>
              <a:ahLst/>
              <a:cxnLst/>
              <a:rect l="l" t="t" r="r" b="b"/>
              <a:pathLst>
                <a:path w="11648" h="10118" extrusionOk="0">
                  <a:moveTo>
                    <a:pt x="3161" y="1005"/>
                  </a:moveTo>
                  <a:lnTo>
                    <a:pt x="3161" y="1936"/>
                  </a:lnTo>
                  <a:cubicBezTo>
                    <a:pt x="3161" y="2112"/>
                    <a:pt x="3305" y="2241"/>
                    <a:pt x="3466" y="2241"/>
                  </a:cubicBezTo>
                  <a:cubicBezTo>
                    <a:pt x="7525" y="2241"/>
                    <a:pt x="10862" y="5449"/>
                    <a:pt x="11038" y="9508"/>
                  </a:cubicBezTo>
                  <a:lnTo>
                    <a:pt x="8856" y="9508"/>
                  </a:lnTo>
                  <a:cubicBezTo>
                    <a:pt x="8696" y="6652"/>
                    <a:pt x="6322" y="4422"/>
                    <a:pt x="3466" y="4406"/>
                  </a:cubicBezTo>
                  <a:cubicBezTo>
                    <a:pt x="3305" y="4406"/>
                    <a:pt x="3161" y="4551"/>
                    <a:pt x="3161" y="4711"/>
                  </a:cubicBezTo>
                  <a:lnTo>
                    <a:pt x="3161" y="5802"/>
                  </a:lnTo>
                  <a:lnTo>
                    <a:pt x="722" y="3412"/>
                  </a:lnTo>
                  <a:lnTo>
                    <a:pt x="3161" y="1005"/>
                  </a:lnTo>
                  <a:close/>
                  <a:moveTo>
                    <a:pt x="3454" y="0"/>
                  </a:moveTo>
                  <a:cubicBezTo>
                    <a:pt x="3380" y="0"/>
                    <a:pt x="3309" y="29"/>
                    <a:pt x="3257" y="91"/>
                  </a:cubicBezTo>
                  <a:lnTo>
                    <a:pt x="81" y="3187"/>
                  </a:lnTo>
                  <a:cubicBezTo>
                    <a:pt x="32" y="3251"/>
                    <a:pt x="0" y="3315"/>
                    <a:pt x="0" y="3412"/>
                  </a:cubicBezTo>
                  <a:cubicBezTo>
                    <a:pt x="0" y="3492"/>
                    <a:pt x="32" y="3556"/>
                    <a:pt x="81" y="3620"/>
                  </a:cubicBezTo>
                  <a:lnTo>
                    <a:pt x="3257" y="6733"/>
                  </a:lnTo>
                  <a:cubicBezTo>
                    <a:pt x="3312" y="6787"/>
                    <a:pt x="3388" y="6819"/>
                    <a:pt x="3467" y="6819"/>
                  </a:cubicBezTo>
                  <a:cubicBezTo>
                    <a:pt x="3504" y="6819"/>
                    <a:pt x="3542" y="6812"/>
                    <a:pt x="3578" y="6797"/>
                  </a:cubicBezTo>
                  <a:cubicBezTo>
                    <a:pt x="3690" y="6749"/>
                    <a:pt x="3771" y="6636"/>
                    <a:pt x="3771" y="6508"/>
                  </a:cubicBezTo>
                  <a:lnTo>
                    <a:pt x="3771" y="5032"/>
                  </a:lnTo>
                  <a:cubicBezTo>
                    <a:pt x="6289" y="5192"/>
                    <a:pt x="8263" y="7278"/>
                    <a:pt x="8263" y="9813"/>
                  </a:cubicBezTo>
                  <a:cubicBezTo>
                    <a:pt x="8263" y="9973"/>
                    <a:pt x="8407" y="10118"/>
                    <a:pt x="8568" y="10118"/>
                  </a:cubicBezTo>
                  <a:lnTo>
                    <a:pt x="11343" y="10118"/>
                  </a:lnTo>
                  <a:cubicBezTo>
                    <a:pt x="11504" y="10118"/>
                    <a:pt x="11648" y="9973"/>
                    <a:pt x="11648" y="9813"/>
                  </a:cubicBezTo>
                  <a:cubicBezTo>
                    <a:pt x="11632" y="5417"/>
                    <a:pt x="8167" y="1807"/>
                    <a:pt x="3771" y="1647"/>
                  </a:cubicBezTo>
                  <a:lnTo>
                    <a:pt x="3771" y="299"/>
                  </a:lnTo>
                  <a:cubicBezTo>
                    <a:pt x="3771" y="171"/>
                    <a:pt x="3690" y="75"/>
                    <a:pt x="3578" y="27"/>
                  </a:cubicBezTo>
                  <a:cubicBezTo>
                    <a:pt x="3538" y="9"/>
                    <a:pt x="3495" y="0"/>
                    <a:pt x="345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4477200" y="1957675"/>
              <a:ext cx="291200" cy="195350"/>
            </a:xfrm>
            <a:custGeom>
              <a:avLst/>
              <a:gdLst/>
              <a:ahLst/>
              <a:cxnLst/>
              <a:rect l="l" t="t" r="r" b="b"/>
              <a:pathLst>
                <a:path w="11648" h="7814" extrusionOk="0">
                  <a:moveTo>
                    <a:pt x="995" y="0"/>
                  </a:moveTo>
                  <a:lnTo>
                    <a:pt x="97" y="898"/>
                  </a:lnTo>
                  <a:cubicBezTo>
                    <a:pt x="32" y="947"/>
                    <a:pt x="0" y="1027"/>
                    <a:pt x="0" y="1107"/>
                  </a:cubicBezTo>
                  <a:cubicBezTo>
                    <a:pt x="0" y="1187"/>
                    <a:pt x="32" y="1267"/>
                    <a:pt x="97" y="1316"/>
                  </a:cubicBezTo>
                  <a:lnTo>
                    <a:pt x="3273" y="4428"/>
                  </a:lnTo>
                  <a:cubicBezTo>
                    <a:pt x="3335" y="4484"/>
                    <a:pt x="3407" y="4509"/>
                    <a:pt x="3478" y="4509"/>
                  </a:cubicBezTo>
                  <a:cubicBezTo>
                    <a:pt x="3629" y="4509"/>
                    <a:pt x="3771" y="4394"/>
                    <a:pt x="3771" y="4219"/>
                  </a:cubicBezTo>
                  <a:lnTo>
                    <a:pt x="3771" y="2727"/>
                  </a:lnTo>
                  <a:cubicBezTo>
                    <a:pt x="6305" y="2888"/>
                    <a:pt x="8263" y="4989"/>
                    <a:pt x="8279" y="7508"/>
                  </a:cubicBezTo>
                  <a:cubicBezTo>
                    <a:pt x="8279" y="7685"/>
                    <a:pt x="8407" y="7813"/>
                    <a:pt x="8568" y="7813"/>
                  </a:cubicBezTo>
                  <a:lnTo>
                    <a:pt x="11343" y="7813"/>
                  </a:lnTo>
                  <a:cubicBezTo>
                    <a:pt x="11519" y="7813"/>
                    <a:pt x="11648" y="7685"/>
                    <a:pt x="11648" y="7508"/>
                  </a:cubicBezTo>
                  <a:cubicBezTo>
                    <a:pt x="11648" y="4251"/>
                    <a:pt x="9691" y="1283"/>
                    <a:pt x="6690" y="0"/>
                  </a:cubicBezTo>
                  <a:lnTo>
                    <a:pt x="4396" y="0"/>
                  </a:lnTo>
                  <a:cubicBezTo>
                    <a:pt x="8070" y="449"/>
                    <a:pt x="10894" y="3513"/>
                    <a:pt x="11038" y="7219"/>
                  </a:cubicBezTo>
                  <a:lnTo>
                    <a:pt x="8872" y="7219"/>
                  </a:lnTo>
                  <a:cubicBezTo>
                    <a:pt x="8696" y="4364"/>
                    <a:pt x="6337" y="2134"/>
                    <a:pt x="3482" y="2118"/>
                  </a:cubicBezTo>
                  <a:cubicBezTo>
                    <a:pt x="3305" y="2118"/>
                    <a:pt x="3177" y="2262"/>
                    <a:pt x="3177" y="2423"/>
                  </a:cubicBezTo>
                  <a:lnTo>
                    <a:pt x="3177" y="3497"/>
                  </a:lnTo>
                  <a:lnTo>
                    <a:pt x="738" y="1107"/>
                  </a:lnTo>
                  <a:lnTo>
                    <a:pt x="1861"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2661475" y="2774375"/>
              <a:ext cx="144025" cy="141400"/>
            </a:xfrm>
            <a:custGeom>
              <a:avLst/>
              <a:gdLst/>
              <a:ahLst/>
              <a:cxnLst/>
              <a:rect l="l" t="t" r="r" b="b"/>
              <a:pathLst>
                <a:path w="5761" h="5656" extrusionOk="0">
                  <a:moveTo>
                    <a:pt x="2824" y="1568"/>
                  </a:moveTo>
                  <a:cubicBezTo>
                    <a:pt x="3097" y="2114"/>
                    <a:pt x="3546" y="2547"/>
                    <a:pt x="4092" y="2836"/>
                  </a:cubicBezTo>
                  <a:cubicBezTo>
                    <a:pt x="3546" y="3108"/>
                    <a:pt x="3097" y="3542"/>
                    <a:pt x="2824" y="4087"/>
                  </a:cubicBezTo>
                  <a:cubicBezTo>
                    <a:pt x="2551" y="3542"/>
                    <a:pt x="2102" y="3108"/>
                    <a:pt x="1557" y="2836"/>
                  </a:cubicBezTo>
                  <a:cubicBezTo>
                    <a:pt x="2102" y="2547"/>
                    <a:pt x="2551" y="2114"/>
                    <a:pt x="2824" y="1568"/>
                  </a:cubicBezTo>
                  <a:close/>
                  <a:moveTo>
                    <a:pt x="2824" y="0"/>
                  </a:moveTo>
                  <a:cubicBezTo>
                    <a:pt x="2672" y="0"/>
                    <a:pt x="2519" y="100"/>
                    <a:pt x="2519" y="301"/>
                  </a:cubicBezTo>
                  <a:cubicBezTo>
                    <a:pt x="2519" y="1520"/>
                    <a:pt x="1525" y="2531"/>
                    <a:pt x="289" y="2531"/>
                  </a:cubicBezTo>
                  <a:cubicBezTo>
                    <a:pt x="129" y="2531"/>
                    <a:pt x="1" y="2659"/>
                    <a:pt x="1" y="2836"/>
                  </a:cubicBezTo>
                  <a:cubicBezTo>
                    <a:pt x="1" y="2996"/>
                    <a:pt x="129" y="3124"/>
                    <a:pt x="289" y="3124"/>
                  </a:cubicBezTo>
                  <a:cubicBezTo>
                    <a:pt x="1525" y="3124"/>
                    <a:pt x="2519" y="4135"/>
                    <a:pt x="2519" y="5354"/>
                  </a:cubicBezTo>
                  <a:cubicBezTo>
                    <a:pt x="2519" y="5555"/>
                    <a:pt x="2672" y="5655"/>
                    <a:pt x="2824" y="5655"/>
                  </a:cubicBezTo>
                  <a:cubicBezTo>
                    <a:pt x="2977" y="5655"/>
                    <a:pt x="3129" y="5555"/>
                    <a:pt x="3129" y="5354"/>
                  </a:cubicBezTo>
                  <a:cubicBezTo>
                    <a:pt x="3129" y="4135"/>
                    <a:pt x="4124" y="3124"/>
                    <a:pt x="5359" y="3124"/>
                  </a:cubicBezTo>
                  <a:cubicBezTo>
                    <a:pt x="5760" y="3124"/>
                    <a:pt x="5760" y="2531"/>
                    <a:pt x="5359" y="2531"/>
                  </a:cubicBezTo>
                  <a:cubicBezTo>
                    <a:pt x="4124" y="2531"/>
                    <a:pt x="3129" y="1520"/>
                    <a:pt x="3129" y="301"/>
                  </a:cubicBezTo>
                  <a:cubicBezTo>
                    <a:pt x="3129" y="100"/>
                    <a:pt x="2977" y="0"/>
                    <a:pt x="282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239925" y="2094925"/>
              <a:ext cx="146825" cy="141825"/>
            </a:xfrm>
            <a:custGeom>
              <a:avLst/>
              <a:gdLst/>
              <a:ahLst/>
              <a:cxnLst/>
              <a:rect l="l" t="t" r="r" b="b"/>
              <a:pathLst>
                <a:path w="5873" h="5673" extrusionOk="0">
                  <a:moveTo>
                    <a:pt x="2937" y="1569"/>
                  </a:moveTo>
                  <a:cubicBezTo>
                    <a:pt x="3210" y="2114"/>
                    <a:pt x="3659" y="2564"/>
                    <a:pt x="4204" y="2836"/>
                  </a:cubicBezTo>
                  <a:cubicBezTo>
                    <a:pt x="3659" y="3109"/>
                    <a:pt x="3210" y="3558"/>
                    <a:pt x="2937" y="4104"/>
                  </a:cubicBezTo>
                  <a:cubicBezTo>
                    <a:pt x="2664" y="3558"/>
                    <a:pt x="2215" y="3109"/>
                    <a:pt x="1685" y="2836"/>
                  </a:cubicBezTo>
                  <a:cubicBezTo>
                    <a:pt x="2215" y="2564"/>
                    <a:pt x="2664" y="2114"/>
                    <a:pt x="2937" y="1569"/>
                  </a:cubicBezTo>
                  <a:close/>
                  <a:moveTo>
                    <a:pt x="2937" y="1"/>
                  </a:moveTo>
                  <a:cubicBezTo>
                    <a:pt x="2784" y="1"/>
                    <a:pt x="2632" y="101"/>
                    <a:pt x="2632" y="302"/>
                  </a:cubicBezTo>
                  <a:cubicBezTo>
                    <a:pt x="2632" y="1537"/>
                    <a:pt x="1637" y="2532"/>
                    <a:pt x="402" y="2532"/>
                  </a:cubicBezTo>
                  <a:cubicBezTo>
                    <a:pt x="1" y="2532"/>
                    <a:pt x="1" y="3141"/>
                    <a:pt x="402" y="3141"/>
                  </a:cubicBezTo>
                  <a:cubicBezTo>
                    <a:pt x="1637" y="3141"/>
                    <a:pt x="2632" y="4136"/>
                    <a:pt x="2632" y="5371"/>
                  </a:cubicBezTo>
                  <a:cubicBezTo>
                    <a:pt x="2632" y="5572"/>
                    <a:pt x="2784" y="5672"/>
                    <a:pt x="2937" y="5672"/>
                  </a:cubicBezTo>
                  <a:cubicBezTo>
                    <a:pt x="3089" y="5672"/>
                    <a:pt x="3242" y="5572"/>
                    <a:pt x="3242" y="5371"/>
                  </a:cubicBezTo>
                  <a:cubicBezTo>
                    <a:pt x="3242" y="4136"/>
                    <a:pt x="4236" y="3141"/>
                    <a:pt x="5472" y="3141"/>
                  </a:cubicBezTo>
                  <a:cubicBezTo>
                    <a:pt x="5873" y="3141"/>
                    <a:pt x="5873" y="2532"/>
                    <a:pt x="5472" y="2532"/>
                  </a:cubicBezTo>
                  <a:cubicBezTo>
                    <a:pt x="4236" y="2532"/>
                    <a:pt x="3242" y="1537"/>
                    <a:pt x="3242" y="302"/>
                  </a:cubicBezTo>
                  <a:cubicBezTo>
                    <a:pt x="3242" y="101"/>
                    <a:pt x="3089" y="1"/>
                    <a:pt x="2937"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1239625" y="2678900"/>
              <a:ext cx="146425" cy="141825"/>
            </a:xfrm>
            <a:custGeom>
              <a:avLst/>
              <a:gdLst/>
              <a:ahLst/>
              <a:cxnLst/>
              <a:rect l="l" t="t" r="r" b="b"/>
              <a:pathLst>
                <a:path w="5857" h="5673" extrusionOk="0">
                  <a:moveTo>
                    <a:pt x="2936" y="1569"/>
                  </a:moveTo>
                  <a:cubicBezTo>
                    <a:pt x="3209" y="2114"/>
                    <a:pt x="3642" y="2564"/>
                    <a:pt x="4188" y="2836"/>
                  </a:cubicBezTo>
                  <a:cubicBezTo>
                    <a:pt x="3642" y="3109"/>
                    <a:pt x="3209" y="3558"/>
                    <a:pt x="2936" y="4104"/>
                  </a:cubicBezTo>
                  <a:cubicBezTo>
                    <a:pt x="2664" y="3558"/>
                    <a:pt x="2215" y="3109"/>
                    <a:pt x="1669" y="2836"/>
                  </a:cubicBezTo>
                  <a:cubicBezTo>
                    <a:pt x="2215" y="2564"/>
                    <a:pt x="2664" y="2114"/>
                    <a:pt x="2936" y="1569"/>
                  </a:cubicBezTo>
                  <a:close/>
                  <a:moveTo>
                    <a:pt x="2936" y="1"/>
                  </a:moveTo>
                  <a:cubicBezTo>
                    <a:pt x="2784" y="1"/>
                    <a:pt x="2632" y="101"/>
                    <a:pt x="2632" y="302"/>
                  </a:cubicBezTo>
                  <a:cubicBezTo>
                    <a:pt x="2632" y="1537"/>
                    <a:pt x="1637" y="2532"/>
                    <a:pt x="402" y="2532"/>
                  </a:cubicBezTo>
                  <a:cubicBezTo>
                    <a:pt x="1" y="2532"/>
                    <a:pt x="1" y="3141"/>
                    <a:pt x="402" y="3141"/>
                  </a:cubicBezTo>
                  <a:cubicBezTo>
                    <a:pt x="1637" y="3141"/>
                    <a:pt x="2632" y="4136"/>
                    <a:pt x="2632" y="5371"/>
                  </a:cubicBezTo>
                  <a:cubicBezTo>
                    <a:pt x="2632" y="5572"/>
                    <a:pt x="2784" y="5672"/>
                    <a:pt x="2936" y="5672"/>
                  </a:cubicBezTo>
                  <a:cubicBezTo>
                    <a:pt x="3089" y="5672"/>
                    <a:pt x="3241" y="5572"/>
                    <a:pt x="3241" y="5371"/>
                  </a:cubicBezTo>
                  <a:cubicBezTo>
                    <a:pt x="3241" y="4136"/>
                    <a:pt x="4236" y="3141"/>
                    <a:pt x="5471" y="3141"/>
                  </a:cubicBezTo>
                  <a:cubicBezTo>
                    <a:pt x="5856" y="3141"/>
                    <a:pt x="5856" y="2532"/>
                    <a:pt x="5471" y="2532"/>
                  </a:cubicBezTo>
                  <a:cubicBezTo>
                    <a:pt x="4236" y="2532"/>
                    <a:pt x="3241" y="1537"/>
                    <a:pt x="3241" y="302"/>
                  </a:cubicBezTo>
                  <a:cubicBezTo>
                    <a:pt x="3241" y="101"/>
                    <a:pt x="3089" y="1"/>
                    <a:pt x="293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3226200" y="3153775"/>
              <a:ext cx="146825" cy="141425"/>
            </a:xfrm>
            <a:custGeom>
              <a:avLst/>
              <a:gdLst/>
              <a:ahLst/>
              <a:cxnLst/>
              <a:rect l="l" t="t" r="r" b="b"/>
              <a:pathLst>
                <a:path w="5873" h="5657" extrusionOk="0">
                  <a:moveTo>
                    <a:pt x="2937" y="1569"/>
                  </a:moveTo>
                  <a:cubicBezTo>
                    <a:pt x="3209" y="2115"/>
                    <a:pt x="3659" y="2564"/>
                    <a:pt x="4204" y="2837"/>
                  </a:cubicBezTo>
                  <a:cubicBezTo>
                    <a:pt x="3659" y="3109"/>
                    <a:pt x="3209" y="3559"/>
                    <a:pt x="2937" y="4104"/>
                  </a:cubicBezTo>
                  <a:cubicBezTo>
                    <a:pt x="2664" y="3559"/>
                    <a:pt x="2215" y="3109"/>
                    <a:pt x="1685" y="2837"/>
                  </a:cubicBezTo>
                  <a:cubicBezTo>
                    <a:pt x="2215" y="2564"/>
                    <a:pt x="2664" y="2115"/>
                    <a:pt x="2937" y="1569"/>
                  </a:cubicBezTo>
                  <a:close/>
                  <a:moveTo>
                    <a:pt x="2937" y="1"/>
                  </a:moveTo>
                  <a:cubicBezTo>
                    <a:pt x="2784" y="1"/>
                    <a:pt x="2632" y="101"/>
                    <a:pt x="2632" y="302"/>
                  </a:cubicBezTo>
                  <a:cubicBezTo>
                    <a:pt x="2632" y="1537"/>
                    <a:pt x="1637" y="2532"/>
                    <a:pt x="402" y="2532"/>
                  </a:cubicBezTo>
                  <a:cubicBezTo>
                    <a:pt x="1" y="2532"/>
                    <a:pt x="1" y="3125"/>
                    <a:pt x="402" y="3125"/>
                  </a:cubicBezTo>
                  <a:cubicBezTo>
                    <a:pt x="1637" y="3125"/>
                    <a:pt x="2632" y="4136"/>
                    <a:pt x="2632" y="5355"/>
                  </a:cubicBezTo>
                  <a:cubicBezTo>
                    <a:pt x="2632" y="5556"/>
                    <a:pt x="2784" y="5656"/>
                    <a:pt x="2937" y="5656"/>
                  </a:cubicBezTo>
                  <a:cubicBezTo>
                    <a:pt x="3089" y="5656"/>
                    <a:pt x="3242" y="5556"/>
                    <a:pt x="3242" y="5355"/>
                  </a:cubicBezTo>
                  <a:cubicBezTo>
                    <a:pt x="3242" y="4136"/>
                    <a:pt x="4236" y="3125"/>
                    <a:pt x="5472" y="3125"/>
                  </a:cubicBezTo>
                  <a:cubicBezTo>
                    <a:pt x="5873" y="3125"/>
                    <a:pt x="5873" y="2532"/>
                    <a:pt x="5472" y="2532"/>
                  </a:cubicBezTo>
                  <a:cubicBezTo>
                    <a:pt x="4236" y="2532"/>
                    <a:pt x="3242" y="1537"/>
                    <a:pt x="3242" y="302"/>
                  </a:cubicBezTo>
                  <a:cubicBezTo>
                    <a:pt x="3242" y="101"/>
                    <a:pt x="3089" y="1"/>
                    <a:pt x="2937"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1331475" y="3340300"/>
              <a:ext cx="146825" cy="141800"/>
            </a:xfrm>
            <a:custGeom>
              <a:avLst/>
              <a:gdLst/>
              <a:ahLst/>
              <a:cxnLst/>
              <a:rect l="l" t="t" r="r" b="b"/>
              <a:pathLst>
                <a:path w="5873" h="5672" extrusionOk="0">
                  <a:moveTo>
                    <a:pt x="2936" y="1568"/>
                  </a:moveTo>
                  <a:cubicBezTo>
                    <a:pt x="3209" y="2114"/>
                    <a:pt x="3658" y="2563"/>
                    <a:pt x="4204" y="2836"/>
                  </a:cubicBezTo>
                  <a:cubicBezTo>
                    <a:pt x="3658" y="3108"/>
                    <a:pt x="3209" y="3558"/>
                    <a:pt x="2936" y="4103"/>
                  </a:cubicBezTo>
                  <a:cubicBezTo>
                    <a:pt x="2664" y="3558"/>
                    <a:pt x="2214" y="3108"/>
                    <a:pt x="1685" y="2836"/>
                  </a:cubicBezTo>
                  <a:cubicBezTo>
                    <a:pt x="2214" y="2563"/>
                    <a:pt x="2664" y="2114"/>
                    <a:pt x="2936" y="1568"/>
                  </a:cubicBezTo>
                  <a:close/>
                  <a:moveTo>
                    <a:pt x="2936" y="0"/>
                  </a:moveTo>
                  <a:cubicBezTo>
                    <a:pt x="2784" y="0"/>
                    <a:pt x="2632" y="100"/>
                    <a:pt x="2632" y="301"/>
                  </a:cubicBezTo>
                  <a:cubicBezTo>
                    <a:pt x="2632" y="1536"/>
                    <a:pt x="1637" y="2531"/>
                    <a:pt x="402" y="2531"/>
                  </a:cubicBezTo>
                  <a:cubicBezTo>
                    <a:pt x="0" y="2531"/>
                    <a:pt x="0" y="3141"/>
                    <a:pt x="402" y="3141"/>
                  </a:cubicBezTo>
                  <a:cubicBezTo>
                    <a:pt x="1637" y="3141"/>
                    <a:pt x="2632" y="4135"/>
                    <a:pt x="2632" y="5371"/>
                  </a:cubicBezTo>
                  <a:cubicBezTo>
                    <a:pt x="2632" y="5571"/>
                    <a:pt x="2784" y="5671"/>
                    <a:pt x="2936" y="5671"/>
                  </a:cubicBezTo>
                  <a:cubicBezTo>
                    <a:pt x="3089" y="5671"/>
                    <a:pt x="3241" y="5571"/>
                    <a:pt x="3241" y="5371"/>
                  </a:cubicBezTo>
                  <a:cubicBezTo>
                    <a:pt x="3241" y="4135"/>
                    <a:pt x="4236" y="3141"/>
                    <a:pt x="5471" y="3141"/>
                  </a:cubicBezTo>
                  <a:cubicBezTo>
                    <a:pt x="5872" y="3141"/>
                    <a:pt x="5872" y="2531"/>
                    <a:pt x="5471" y="2531"/>
                  </a:cubicBezTo>
                  <a:cubicBezTo>
                    <a:pt x="4236" y="2531"/>
                    <a:pt x="3241" y="1536"/>
                    <a:pt x="3241" y="301"/>
                  </a:cubicBezTo>
                  <a:cubicBezTo>
                    <a:pt x="3241" y="100"/>
                    <a:pt x="3089" y="0"/>
                    <a:pt x="293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4770800" y="2260975"/>
              <a:ext cx="146800" cy="141800"/>
            </a:xfrm>
            <a:custGeom>
              <a:avLst/>
              <a:gdLst/>
              <a:ahLst/>
              <a:cxnLst/>
              <a:rect l="l" t="t" r="r" b="b"/>
              <a:pathLst>
                <a:path w="5872" h="5672" extrusionOk="0">
                  <a:moveTo>
                    <a:pt x="2936" y="1585"/>
                  </a:moveTo>
                  <a:cubicBezTo>
                    <a:pt x="3209" y="2130"/>
                    <a:pt x="3658" y="2564"/>
                    <a:pt x="4203" y="2836"/>
                  </a:cubicBezTo>
                  <a:cubicBezTo>
                    <a:pt x="3658" y="3125"/>
                    <a:pt x="3209" y="3558"/>
                    <a:pt x="2936" y="4120"/>
                  </a:cubicBezTo>
                  <a:cubicBezTo>
                    <a:pt x="2663" y="3574"/>
                    <a:pt x="2214" y="3125"/>
                    <a:pt x="1685" y="2852"/>
                  </a:cubicBezTo>
                  <a:cubicBezTo>
                    <a:pt x="2214" y="2580"/>
                    <a:pt x="2663" y="2130"/>
                    <a:pt x="2936" y="1585"/>
                  </a:cubicBezTo>
                  <a:close/>
                  <a:moveTo>
                    <a:pt x="2936" y="1"/>
                  </a:moveTo>
                  <a:cubicBezTo>
                    <a:pt x="2784" y="1"/>
                    <a:pt x="2631" y="101"/>
                    <a:pt x="2631" y="302"/>
                  </a:cubicBezTo>
                  <a:cubicBezTo>
                    <a:pt x="2647" y="1537"/>
                    <a:pt x="1637" y="2532"/>
                    <a:pt x="401" y="2548"/>
                  </a:cubicBezTo>
                  <a:cubicBezTo>
                    <a:pt x="0" y="2548"/>
                    <a:pt x="0" y="3141"/>
                    <a:pt x="401" y="3141"/>
                  </a:cubicBezTo>
                  <a:cubicBezTo>
                    <a:pt x="1637" y="3141"/>
                    <a:pt x="2631" y="4136"/>
                    <a:pt x="2631" y="5371"/>
                  </a:cubicBezTo>
                  <a:cubicBezTo>
                    <a:pt x="2631" y="5572"/>
                    <a:pt x="2784" y="5672"/>
                    <a:pt x="2936" y="5672"/>
                  </a:cubicBezTo>
                  <a:cubicBezTo>
                    <a:pt x="3088" y="5672"/>
                    <a:pt x="3241" y="5572"/>
                    <a:pt x="3241" y="5371"/>
                  </a:cubicBezTo>
                  <a:cubicBezTo>
                    <a:pt x="3241" y="4136"/>
                    <a:pt x="4236" y="3141"/>
                    <a:pt x="5471" y="3141"/>
                  </a:cubicBezTo>
                  <a:cubicBezTo>
                    <a:pt x="5872" y="3141"/>
                    <a:pt x="5872" y="2548"/>
                    <a:pt x="5471" y="2548"/>
                  </a:cubicBezTo>
                  <a:cubicBezTo>
                    <a:pt x="4236" y="2532"/>
                    <a:pt x="3241" y="1537"/>
                    <a:pt x="3241" y="302"/>
                  </a:cubicBezTo>
                  <a:cubicBezTo>
                    <a:pt x="3241" y="101"/>
                    <a:pt x="3088" y="1"/>
                    <a:pt x="293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2386325" y="3238825"/>
              <a:ext cx="120350" cy="77725"/>
            </a:xfrm>
            <a:custGeom>
              <a:avLst/>
              <a:gdLst/>
              <a:ahLst/>
              <a:cxnLst/>
              <a:rect l="l" t="t" r="r" b="b"/>
              <a:pathLst>
                <a:path w="4814" h="3109" extrusionOk="0">
                  <a:moveTo>
                    <a:pt x="2455" y="0"/>
                  </a:moveTo>
                  <a:cubicBezTo>
                    <a:pt x="2303" y="0"/>
                    <a:pt x="2151" y="100"/>
                    <a:pt x="2151" y="301"/>
                  </a:cubicBezTo>
                  <a:cubicBezTo>
                    <a:pt x="2151" y="1280"/>
                    <a:pt x="1364" y="2066"/>
                    <a:pt x="402" y="2066"/>
                  </a:cubicBezTo>
                  <a:cubicBezTo>
                    <a:pt x="1" y="2066"/>
                    <a:pt x="1" y="2659"/>
                    <a:pt x="402" y="2659"/>
                  </a:cubicBezTo>
                  <a:cubicBezTo>
                    <a:pt x="739" y="2659"/>
                    <a:pt x="1076" y="2756"/>
                    <a:pt x="1348" y="2948"/>
                  </a:cubicBezTo>
                  <a:cubicBezTo>
                    <a:pt x="1669" y="2964"/>
                    <a:pt x="1974" y="2996"/>
                    <a:pt x="2295" y="3012"/>
                  </a:cubicBezTo>
                  <a:cubicBezTo>
                    <a:pt x="2102" y="2739"/>
                    <a:pt x="1846" y="2531"/>
                    <a:pt x="1557" y="2354"/>
                  </a:cubicBezTo>
                  <a:cubicBezTo>
                    <a:pt x="1926" y="2146"/>
                    <a:pt x="2247" y="1841"/>
                    <a:pt x="2455" y="1456"/>
                  </a:cubicBezTo>
                  <a:cubicBezTo>
                    <a:pt x="2664" y="1841"/>
                    <a:pt x="2985" y="2146"/>
                    <a:pt x="3354" y="2354"/>
                  </a:cubicBezTo>
                  <a:cubicBezTo>
                    <a:pt x="3065" y="2531"/>
                    <a:pt x="2792" y="2756"/>
                    <a:pt x="2600" y="3044"/>
                  </a:cubicBezTo>
                  <a:lnTo>
                    <a:pt x="3338" y="3108"/>
                  </a:lnTo>
                  <a:cubicBezTo>
                    <a:pt x="3659" y="2820"/>
                    <a:pt x="4076" y="2659"/>
                    <a:pt x="4509" y="2659"/>
                  </a:cubicBezTo>
                  <a:cubicBezTo>
                    <a:pt x="4669" y="2659"/>
                    <a:pt x="4814" y="2531"/>
                    <a:pt x="4814" y="2354"/>
                  </a:cubicBezTo>
                  <a:cubicBezTo>
                    <a:pt x="4814" y="2194"/>
                    <a:pt x="4669" y="2066"/>
                    <a:pt x="4509" y="2066"/>
                  </a:cubicBezTo>
                  <a:cubicBezTo>
                    <a:pt x="3546" y="2066"/>
                    <a:pt x="2760" y="1280"/>
                    <a:pt x="2760" y="301"/>
                  </a:cubicBezTo>
                  <a:cubicBezTo>
                    <a:pt x="2760" y="100"/>
                    <a:pt x="2608" y="0"/>
                    <a:pt x="245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598300" y="2757925"/>
              <a:ext cx="343350" cy="338325"/>
            </a:xfrm>
            <a:custGeom>
              <a:avLst/>
              <a:gdLst/>
              <a:ahLst/>
              <a:cxnLst/>
              <a:rect l="l" t="t" r="r" b="b"/>
              <a:pathLst>
                <a:path w="13734" h="13533" extrusionOk="0">
                  <a:moveTo>
                    <a:pt x="6867" y="2290"/>
                  </a:moveTo>
                  <a:cubicBezTo>
                    <a:pt x="7524" y="4424"/>
                    <a:pt x="9193" y="6093"/>
                    <a:pt x="11327" y="6767"/>
                  </a:cubicBezTo>
                  <a:cubicBezTo>
                    <a:pt x="9193" y="7424"/>
                    <a:pt x="7524" y="9093"/>
                    <a:pt x="6867" y="11227"/>
                  </a:cubicBezTo>
                  <a:cubicBezTo>
                    <a:pt x="6193" y="9093"/>
                    <a:pt x="4524" y="7424"/>
                    <a:pt x="2390" y="6767"/>
                  </a:cubicBezTo>
                  <a:cubicBezTo>
                    <a:pt x="4524" y="6093"/>
                    <a:pt x="6193" y="4424"/>
                    <a:pt x="6867" y="2290"/>
                  </a:cubicBezTo>
                  <a:close/>
                  <a:moveTo>
                    <a:pt x="6867" y="0"/>
                  </a:moveTo>
                  <a:cubicBezTo>
                    <a:pt x="6714" y="0"/>
                    <a:pt x="6562" y="101"/>
                    <a:pt x="6562" y="301"/>
                  </a:cubicBezTo>
                  <a:cubicBezTo>
                    <a:pt x="6562" y="3702"/>
                    <a:pt x="3802" y="6462"/>
                    <a:pt x="401" y="6462"/>
                  </a:cubicBezTo>
                  <a:cubicBezTo>
                    <a:pt x="0" y="6462"/>
                    <a:pt x="0" y="7071"/>
                    <a:pt x="401" y="7071"/>
                  </a:cubicBezTo>
                  <a:cubicBezTo>
                    <a:pt x="3802" y="7071"/>
                    <a:pt x="6562" y="9831"/>
                    <a:pt x="6562" y="13232"/>
                  </a:cubicBezTo>
                  <a:cubicBezTo>
                    <a:pt x="6562" y="13432"/>
                    <a:pt x="6714" y="13533"/>
                    <a:pt x="6867" y="13533"/>
                  </a:cubicBezTo>
                  <a:cubicBezTo>
                    <a:pt x="7019" y="13533"/>
                    <a:pt x="7171" y="13432"/>
                    <a:pt x="7171" y="13232"/>
                  </a:cubicBezTo>
                  <a:cubicBezTo>
                    <a:pt x="7171" y="9831"/>
                    <a:pt x="9931" y="7071"/>
                    <a:pt x="13332" y="7071"/>
                  </a:cubicBezTo>
                  <a:cubicBezTo>
                    <a:pt x="13733" y="7071"/>
                    <a:pt x="13733" y="6462"/>
                    <a:pt x="13332" y="6462"/>
                  </a:cubicBezTo>
                  <a:cubicBezTo>
                    <a:pt x="9931" y="6462"/>
                    <a:pt x="7171" y="3702"/>
                    <a:pt x="7171" y="301"/>
                  </a:cubicBezTo>
                  <a:cubicBezTo>
                    <a:pt x="7171" y="101"/>
                    <a:pt x="7019" y="0"/>
                    <a:pt x="686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268200" y="1957675"/>
              <a:ext cx="515025" cy="281075"/>
            </a:xfrm>
            <a:custGeom>
              <a:avLst/>
              <a:gdLst/>
              <a:ahLst/>
              <a:cxnLst/>
              <a:rect l="l" t="t" r="r" b="b"/>
              <a:pathLst>
                <a:path w="20601" h="11243" extrusionOk="0">
                  <a:moveTo>
                    <a:pt x="0" y="0"/>
                  </a:moveTo>
                  <a:lnTo>
                    <a:pt x="0" y="706"/>
                  </a:lnTo>
                  <a:cubicBezTo>
                    <a:pt x="5279" y="1219"/>
                    <a:pt x="9305" y="5647"/>
                    <a:pt x="9305" y="10941"/>
                  </a:cubicBezTo>
                  <a:cubicBezTo>
                    <a:pt x="9305" y="11142"/>
                    <a:pt x="9458" y="11242"/>
                    <a:pt x="9610" y="11242"/>
                  </a:cubicBezTo>
                  <a:cubicBezTo>
                    <a:pt x="9763" y="11242"/>
                    <a:pt x="9915" y="11142"/>
                    <a:pt x="9915" y="10941"/>
                  </a:cubicBezTo>
                  <a:cubicBezTo>
                    <a:pt x="9915" y="5262"/>
                    <a:pt x="14520" y="658"/>
                    <a:pt x="20199" y="658"/>
                  </a:cubicBezTo>
                  <a:cubicBezTo>
                    <a:pt x="20600" y="658"/>
                    <a:pt x="20600" y="48"/>
                    <a:pt x="20199" y="48"/>
                  </a:cubicBezTo>
                  <a:cubicBezTo>
                    <a:pt x="19846" y="48"/>
                    <a:pt x="19509" y="32"/>
                    <a:pt x="19156" y="0"/>
                  </a:cubicBezTo>
                  <a:lnTo>
                    <a:pt x="16493" y="0"/>
                  </a:lnTo>
                  <a:cubicBezTo>
                    <a:pt x="16862" y="144"/>
                    <a:pt x="17247" y="257"/>
                    <a:pt x="17648" y="353"/>
                  </a:cubicBezTo>
                  <a:cubicBezTo>
                    <a:pt x="13669" y="1316"/>
                    <a:pt x="10573" y="4428"/>
                    <a:pt x="9610" y="8391"/>
                  </a:cubicBezTo>
                  <a:cubicBezTo>
                    <a:pt x="8648" y="4428"/>
                    <a:pt x="5535" y="1316"/>
                    <a:pt x="1573" y="353"/>
                  </a:cubicBezTo>
                  <a:cubicBezTo>
                    <a:pt x="1958" y="257"/>
                    <a:pt x="2359" y="144"/>
                    <a:pt x="274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4873875" y="3284550"/>
              <a:ext cx="120350" cy="86550"/>
            </a:xfrm>
            <a:custGeom>
              <a:avLst/>
              <a:gdLst/>
              <a:ahLst/>
              <a:cxnLst/>
              <a:rect l="l" t="t" r="r" b="b"/>
              <a:pathLst>
                <a:path w="4814" h="3462" extrusionOk="0">
                  <a:moveTo>
                    <a:pt x="2455" y="1456"/>
                  </a:moveTo>
                  <a:cubicBezTo>
                    <a:pt x="2663" y="1825"/>
                    <a:pt x="2984" y="2146"/>
                    <a:pt x="3353" y="2354"/>
                  </a:cubicBezTo>
                  <a:cubicBezTo>
                    <a:pt x="2984" y="2563"/>
                    <a:pt x="2663" y="2884"/>
                    <a:pt x="2455" y="3253"/>
                  </a:cubicBezTo>
                  <a:cubicBezTo>
                    <a:pt x="2246" y="2884"/>
                    <a:pt x="1925" y="2563"/>
                    <a:pt x="1556" y="2354"/>
                  </a:cubicBezTo>
                  <a:cubicBezTo>
                    <a:pt x="1925" y="2146"/>
                    <a:pt x="2246" y="1825"/>
                    <a:pt x="2455" y="1456"/>
                  </a:cubicBezTo>
                  <a:close/>
                  <a:moveTo>
                    <a:pt x="2455" y="0"/>
                  </a:moveTo>
                  <a:cubicBezTo>
                    <a:pt x="2303" y="0"/>
                    <a:pt x="2150" y="100"/>
                    <a:pt x="2150" y="301"/>
                  </a:cubicBezTo>
                  <a:cubicBezTo>
                    <a:pt x="2150" y="1263"/>
                    <a:pt x="1364" y="2050"/>
                    <a:pt x="401" y="2050"/>
                  </a:cubicBezTo>
                  <a:cubicBezTo>
                    <a:pt x="0" y="2050"/>
                    <a:pt x="0" y="2659"/>
                    <a:pt x="401" y="2659"/>
                  </a:cubicBezTo>
                  <a:cubicBezTo>
                    <a:pt x="995" y="2659"/>
                    <a:pt x="1556" y="2948"/>
                    <a:pt x="1877" y="3461"/>
                  </a:cubicBezTo>
                  <a:cubicBezTo>
                    <a:pt x="2375" y="3317"/>
                    <a:pt x="2888" y="3173"/>
                    <a:pt x="3418" y="3028"/>
                  </a:cubicBezTo>
                  <a:cubicBezTo>
                    <a:pt x="3722" y="2788"/>
                    <a:pt x="4107" y="2659"/>
                    <a:pt x="4508" y="2643"/>
                  </a:cubicBezTo>
                  <a:cubicBezTo>
                    <a:pt x="4517" y="2644"/>
                    <a:pt x="4525" y="2644"/>
                    <a:pt x="4533" y="2644"/>
                  </a:cubicBezTo>
                  <a:cubicBezTo>
                    <a:pt x="4683" y="2644"/>
                    <a:pt x="4813" y="2507"/>
                    <a:pt x="4813" y="2354"/>
                  </a:cubicBezTo>
                  <a:cubicBezTo>
                    <a:pt x="4813" y="2194"/>
                    <a:pt x="4669" y="2050"/>
                    <a:pt x="4508" y="2050"/>
                  </a:cubicBezTo>
                  <a:cubicBezTo>
                    <a:pt x="3546" y="2050"/>
                    <a:pt x="2760" y="1263"/>
                    <a:pt x="2760" y="301"/>
                  </a:cubicBezTo>
                  <a:cubicBezTo>
                    <a:pt x="2760" y="100"/>
                    <a:pt x="2607" y="0"/>
                    <a:pt x="245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852175" y="2498200"/>
              <a:ext cx="76625" cy="65925"/>
            </a:xfrm>
            <a:custGeom>
              <a:avLst/>
              <a:gdLst/>
              <a:ahLst/>
              <a:cxnLst/>
              <a:rect l="l" t="t" r="r" b="b"/>
              <a:pathLst>
                <a:path w="3065" h="2637" extrusionOk="0">
                  <a:moveTo>
                    <a:pt x="1316" y="599"/>
                  </a:moveTo>
                  <a:cubicBezTo>
                    <a:pt x="1942" y="599"/>
                    <a:pt x="2263" y="1369"/>
                    <a:pt x="1813" y="1818"/>
                  </a:cubicBezTo>
                  <a:cubicBezTo>
                    <a:pt x="1668" y="1963"/>
                    <a:pt x="1490" y="2028"/>
                    <a:pt x="1314" y="2028"/>
                  </a:cubicBezTo>
                  <a:cubicBezTo>
                    <a:pt x="947" y="2028"/>
                    <a:pt x="594" y="1744"/>
                    <a:pt x="594" y="1321"/>
                  </a:cubicBezTo>
                  <a:cubicBezTo>
                    <a:pt x="594" y="920"/>
                    <a:pt x="915" y="599"/>
                    <a:pt x="1316" y="599"/>
                  </a:cubicBezTo>
                  <a:close/>
                  <a:moveTo>
                    <a:pt x="1319" y="0"/>
                  </a:moveTo>
                  <a:cubicBezTo>
                    <a:pt x="647" y="0"/>
                    <a:pt x="1" y="528"/>
                    <a:pt x="1" y="1321"/>
                  </a:cubicBezTo>
                  <a:cubicBezTo>
                    <a:pt x="1" y="2043"/>
                    <a:pt x="578" y="2636"/>
                    <a:pt x="1316" y="2636"/>
                  </a:cubicBezTo>
                  <a:cubicBezTo>
                    <a:pt x="2471" y="2636"/>
                    <a:pt x="3065" y="1209"/>
                    <a:pt x="2231" y="390"/>
                  </a:cubicBezTo>
                  <a:cubicBezTo>
                    <a:pt x="1966" y="121"/>
                    <a:pt x="1640" y="0"/>
                    <a:pt x="131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2905750" y="2539625"/>
              <a:ext cx="76625" cy="65925"/>
            </a:xfrm>
            <a:custGeom>
              <a:avLst/>
              <a:gdLst/>
              <a:ahLst/>
              <a:cxnLst/>
              <a:rect l="l" t="t" r="r" b="b"/>
              <a:pathLst>
                <a:path w="3065" h="2637" extrusionOk="0">
                  <a:moveTo>
                    <a:pt x="1751" y="609"/>
                  </a:moveTo>
                  <a:cubicBezTo>
                    <a:pt x="2118" y="609"/>
                    <a:pt x="2471" y="893"/>
                    <a:pt x="2471" y="1316"/>
                  </a:cubicBezTo>
                  <a:cubicBezTo>
                    <a:pt x="2471" y="1717"/>
                    <a:pt x="2150" y="2022"/>
                    <a:pt x="1765" y="2022"/>
                  </a:cubicBezTo>
                  <a:cubicBezTo>
                    <a:pt x="1123" y="2022"/>
                    <a:pt x="802" y="1268"/>
                    <a:pt x="1251" y="819"/>
                  </a:cubicBezTo>
                  <a:cubicBezTo>
                    <a:pt x="1397" y="674"/>
                    <a:pt x="1575" y="609"/>
                    <a:pt x="1751" y="609"/>
                  </a:cubicBezTo>
                  <a:close/>
                  <a:moveTo>
                    <a:pt x="1765" y="1"/>
                  </a:moveTo>
                  <a:cubicBezTo>
                    <a:pt x="594" y="1"/>
                    <a:pt x="0" y="1413"/>
                    <a:pt x="834" y="2247"/>
                  </a:cubicBezTo>
                  <a:cubicBezTo>
                    <a:pt x="1099" y="2516"/>
                    <a:pt x="1425" y="2637"/>
                    <a:pt x="1746" y="2637"/>
                  </a:cubicBezTo>
                  <a:cubicBezTo>
                    <a:pt x="2418" y="2637"/>
                    <a:pt x="3064" y="2109"/>
                    <a:pt x="3064" y="1316"/>
                  </a:cubicBezTo>
                  <a:cubicBezTo>
                    <a:pt x="3064" y="594"/>
                    <a:pt x="2487" y="1"/>
                    <a:pt x="176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5812400" y="2715700"/>
              <a:ext cx="76650" cy="65925"/>
            </a:xfrm>
            <a:custGeom>
              <a:avLst/>
              <a:gdLst/>
              <a:ahLst/>
              <a:cxnLst/>
              <a:rect l="l" t="t" r="r" b="b"/>
              <a:pathLst>
                <a:path w="3066" h="2637" extrusionOk="0">
                  <a:moveTo>
                    <a:pt x="1317" y="610"/>
                  </a:moveTo>
                  <a:cubicBezTo>
                    <a:pt x="1958" y="610"/>
                    <a:pt x="2263" y="1380"/>
                    <a:pt x="1814" y="1830"/>
                  </a:cubicBezTo>
                  <a:cubicBezTo>
                    <a:pt x="1669" y="1969"/>
                    <a:pt x="1493" y="2032"/>
                    <a:pt x="1321" y="2032"/>
                  </a:cubicBezTo>
                  <a:cubicBezTo>
                    <a:pt x="958" y="2032"/>
                    <a:pt x="611" y="1752"/>
                    <a:pt x="611" y="1316"/>
                  </a:cubicBezTo>
                  <a:cubicBezTo>
                    <a:pt x="611" y="931"/>
                    <a:pt x="915" y="610"/>
                    <a:pt x="1317" y="610"/>
                  </a:cubicBezTo>
                  <a:close/>
                  <a:moveTo>
                    <a:pt x="1317" y="1"/>
                  </a:moveTo>
                  <a:cubicBezTo>
                    <a:pt x="595" y="1"/>
                    <a:pt x="1" y="594"/>
                    <a:pt x="1" y="1316"/>
                  </a:cubicBezTo>
                  <a:cubicBezTo>
                    <a:pt x="1" y="2109"/>
                    <a:pt x="648" y="2637"/>
                    <a:pt x="1324" y="2637"/>
                  </a:cubicBezTo>
                  <a:cubicBezTo>
                    <a:pt x="1647" y="2637"/>
                    <a:pt x="1977" y="2516"/>
                    <a:pt x="2247" y="2247"/>
                  </a:cubicBezTo>
                  <a:cubicBezTo>
                    <a:pt x="3065" y="1413"/>
                    <a:pt x="2488" y="1"/>
                    <a:pt x="1317"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3629300" y="2196300"/>
              <a:ext cx="76625" cy="65750"/>
            </a:xfrm>
            <a:custGeom>
              <a:avLst/>
              <a:gdLst/>
              <a:ahLst/>
              <a:cxnLst/>
              <a:rect l="l" t="t" r="r" b="b"/>
              <a:pathLst>
                <a:path w="3065" h="2630" extrusionOk="0">
                  <a:moveTo>
                    <a:pt x="1749" y="593"/>
                  </a:moveTo>
                  <a:cubicBezTo>
                    <a:pt x="2117" y="593"/>
                    <a:pt x="2471" y="881"/>
                    <a:pt x="2471" y="1316"/>
                  </a:cubicBezTo>
                  <a:cubicBezTo>
                    <a:pt x="2455" y="1701"/>
                    <a:pt x="2150" y="2022"/>
                    <a:pt x="1749" y="2022"/>
                  </a:cubicBezTo>
                  <a:cubicBezTo>
                    <a:pt x="1123" y="2022"/>
                    <a:pt x="803" y="1252"/>
                    <a:pt x="1252" y="803"/>
                  </a:cubicBezTo>
                  <a:cubicBezTo>
                    <a:pt x="1396" y="658"/>
                    <a:pt x="1574" y="593"/>
                    <a:pt x="1749" y="593"/>
                  </a:cubicBezTo>
                  <a:close/>
                  <a:moveTo>
                    <a:pt x="1749" y="1"/>
                  </a:moveTo>
                  <a:cubicBezTo>
                    <a:pt x="578" y="1"/>
                    <a:pt x="0" y="1413"/>
                    <a:pt x="819" y="2247"/>
                  </a:cubicBezTo>
                  <a:cubicBezTo>
                    <a:pt x="1088" y="2511"/>
                    <a:pt x="1418" y="2630"/>
                    <a:pt x="1741" y="2630"/>
                  </a:cubicBezTo>
                  <a:cubicBezTo>
                    <a:pt x="2418" y="2630"/>
                    <a:pt x="3065" y="2109"/>
                    <a:pt x="3065" y="1316"/>
                  </a:cubicBezTo>
                  <a:cubicBezTo>
                    <a:pt x="3065" y="594"/>
                    <a:pt x="2471" y="1"/>
                    <a:pt x="174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6110425" y="2561450"/>
              <a:ext cx="76625" cy="65650"/>
            </a:xfrm>
            <a:custGeom>
              <a:avLst/>
              <a:gdLst/>
              <a:ahLst/>
              <a:cxnLst/>
              <a:rect l="l" t="t" r="r" b="b"/>
              <a:pathLst>
                <a:path w="3065" h="2626" extrusionOk="0">
                  <a:moveTo>
                    <a:pt x="1765" y="603"/>
                  </a:moveTo>
                  <a:cubicBezTo>
                    <a:pt x="1940" y="603"/>
                    <a:pt x="2118" y="668"/>
                    <a:pt x="2262" y="812"/>
                  </a:cubicBezTo>
                  <a:cubicBezTo>
                    <a:pt x="2712" y="1261"/>
                    <a:pt x="2391" y="2032"/>
                    <a:pt x="1749" y="2032"/>
                  </a:cubicBezTo>
                  <a:cubicBezTo>
                    <a:pt x="1364" y="2032"/>
                    <a:pt x="1043" y="1711"/>
                    <a:pt x="1043" y="1326"/>
                  </a:cubicBezTo>
                  <a:cubicBezTo>
                    <a:pt x="1043" y="890"/>
                    <a:pt x="1397" y="603"/>
                    <a:pt x="1765" y="603"/>
                  </a:cubicBezTo>
                  <a:close/>
                  <a:moveTo>
                    <a:pt x="1732" y="0"/>
                  </a:moveTo>
                  <a:cubicBezTo>
                    <a:pt x="1412" y="0"/>
                    <a:pt x="1085" y="117"/>
                    <a:pt x="818" y="379"/>
                  </a:cubicBezTo>
                  <a:cubicBezTo>
                    <a:pt x="0" y="1213"/>
                    <a:pt x="578" y="2625"/>
                    <a:pt x="1749" y="2625"/>
                  </a:cubicBezTo>
                  <a:cubicBezTo>
                    <a:pt x="2471" y="2625"/>
                    <a:pt x="3065" y="2048"/>
                    <a:pt x="3065" y="1326"/>
                  </a:cubicBezTo>
                  <a:cubicBezTo>
                    <a:pt x="3065" y="529"/>
                    <a:pt x="2412" y="0"/>
                    <a:pt x="173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a:off x="6374725" y="3098750"/>
              <a:ext cx="76650" cy="65925"/>
            </a:xfrm>
            <a:custGeom>
              <a:avLst/>
              <a:gdLst/>
              <a:ahLst/>
              <a:cxnLst/>
              <a:rect l="l" t="t" r="r" b="b"/>
              <a:pathLst>
                <a:path w="3066" h="2637" extrusionOk="0">
                  <a:moveTo>
                    <a:pt x="1752" y="608"/>
                  </a:moveTo>
                  <a:cubicBezTo>
                    <a:pt x="2119" y="608"/>
                    <a:pt x="2472" y="892"/>
                    <a:pt x="2472" y="1316"/>
                  </a:cubicBezTo>
                  <a:cubicBezTo>
                    <a:pt x="2472" y="1717"/>
                    <a:pt x="2151" y="2038"/>
                    <a:pt x="1750" y="2038"/>
                  </a:cubicBezTo>
                  <a:cubicBezTo>
                    <a:pt x="1124" y="2038"/>
                    <a:pt x="803" y="1267"/>
                    <a:pt x="1252" y="818"/>
                  </a:cubicBezTo>
                  <a:cubicBezTo>
                    <a:pt x="1397" y="673"/>
                    <a:pt x="1576" y="608"/>
                    <a:pt x="1752" y="608"/>
                  </a:cubicBezTo>
                  <a:close/>
                  <a:moveTo>
                    <a:pt x="1750" y="0"/>
                  </a:moveTo>
                  <a:cubicBezTo>
                    <a:pt x="578" y="0"/>
                    <a:pt x="1" y="1428"/>
                    <a:pt x="819" y="2246"/>
                  </a:cubicBezTo>
                  <a:cubicBezTo>
                    <a:pt x="1089" y="2516"/>
                    <a:pt x="1419" y="2636"/>
                    <a:pt x="1742" y="2636"/>
                  </a:cubicBezTo>
                  <a:cubicBezTo>
                    <a:pt x="2419" y="2636"/>
                    <a:pt x="3065" y="2108"/>
                    <a:pt x="3065" y="1316"/>
                  </a:cubicBezTo>
                  <a:cubicBezTo>
                    <a:pt x="3065" y="594"/>
                    <a:pt x="2488" y="0"/>
                    <a:pt x="175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a:off x="1751825" y="2807150"/>
              <a:ext cx="50950" cy="87050"/>
            </a:xfrm>
            <a:custGeom>
              <a:avLst/>
              <a:gdLst/>
              <a:ahLst/>
              <a:cxnLst/>
              <a:rect l="l" t="t" r="r" b="b"/>
              <a:pathLst>
                <a:path w="2038" h="3482" extrusionOk="0">
                  <a:moveTo>
                    <a:pt x="918" y="687"/>
                  </a:moveTo>
                  <a:cubicBezTo>
                    <a:pt x="933" y="687"/>
                    <a:pt x="948" y="688"/>
                    <a:pt x="963" y="690"/>
                  </a:cubicBezTo>
                  <a:lnTo>
                    <a:pt x="963" y="1525"/>
                  </a:lnTo>
                  <a:cubicBezTo>
                    <a:pt x="850" y="1477"/>
                    <a:pt x="738" y="1412"/>
                    <a:pt x="642" y="1348"/>
                  </a:cubicBezTo>
                  <a:cubicBezTo>
                    <a:pt x="562" y="1268"/>
                    <a:pt x="529" y="1172"/>
                    <a:pt x="529" y="1075"/>
                  </a:cubicBezTo>
                  <a:cubicBezTo>
                    <a:pt x="513" y="963"/>
                    <a:pt x="562" y="867"/>
                    <a:pt x="642" y="787"/>
                  </a:cubicBezTo>
                  <a:cubicBezTo>
                    <a:pt x="725" y="731"/>
                    <a:pt x="821" y="687"/>
                    <a:pt x="918" y="687"/>
                  </a:cubicBezTo>
                  <a:close/>
                  <a:moveTo>
                    <a:pt x="1091" y="1958"/>
                  </a:moveTo>
                  <a:cubicBezTo>
                    <a:pt x="1219" y="2006"/>
                    <a:pt x="1332" y="2054"/>
                    <a:pt x="1444" y="2134"/>
                  </a:cubicBezTo>
                  <a:cubicBezTo>
                    <a:pt x="1524" y="2215"/>
                    <a:pt x="1556" y="2311"/>
                    <a:pt x="1556" y="2423"/>
                  </a:cubicBezTo>
                  <a:cubicBezTo>
                    <a:pt x="1556" y="2535"/>
                    <a:pt x="1508" y="2632"/>
                    <a:pt x="1444" y="2712"/>
                  </a:cubicBezTo>
                  <a:cubicBezTo>
                    <a:pt x="1348" y="2792"/>
                    <a:pt x="1219" y="2824"/>
                    <a:pt x="1091" y="2824"/>
                  </a:cubicBezTo>
                  <a:lnTo>
                    <a:pt x="1091" y="1958"/>
                  </a:lnTo>
                  <a:close/>
                  <a:moveTo>
                    <a:pt x="963" y="1"/>
                  </a:moveTo>
                  <a:lnTo>
                    <a:pt x="963" y="337"/>
                  </a:lnTo>
                  <a:cubicBezTo>
                    <a:pt x="802" y="337"/>
                    <a:pt x="642" y="370"/>
                    <a:pt x="481" y="434"/>
                  </a:cubicBezTo>
                  <a:cubicBezTo>
                    <a:pt x="353" y="482"/>
                    <a:pt x="241" y="578"/>
                    <a:pt x="160" y="690"/>
                  </a:cubicBezTo>
                  <a:cubicBezTo>
                    <a:pt x="0" y="947"/>
                    <a:pt x="0" y="1268"/>
                    <a:pt x="176" y="1509"/>
                  </a:cubicBezTo>
                  <a:cubicBezTo>
                    <a:pt x="257" y="1621"/>
                    <a:pt x="353" y="1701"/>
                    <a:pt x="465" y="1749"/>
                  </a:cubicBezTo>
                  <a:cubicBezTo>
                    <a:pt x="626" y="1813"/>
                    <a:pt x="802" y="1878"/>
                    <a:pt x="963" y="1910"/>
                  </a:cubicBezTo>
                  <a:lnTo>
                    <a:pt x="963" y="2808"/>
                  </a:lnTo>
                  <a:cubicBezTo>
                    <a:pt x="850" y="2792"/>
                    <a:pt x="738" y="2744"/>
                    <a:pt x="658" y="2648"/>
                  </a:cubicBezTo>
                  <a:cubicBezTo>
                    <a:pt x="594" y="2567"/>
                    <a:pt x="545" y="2471"/>
                    <a:pt x="529" y="2375"/>
                  </a:cubicBezTo>
                  <a:lnTo>
                    <a:pt x="64" y="2375"/>
                  </a:lnTo>
                  <a:cubicBezTo>
                    <a:pt x="64" y="2584"/>
                    <a:pt x="176" y="2776"/>
                    <a:pt x="337" y="2920"/>
                  </a:cubicBezTo>
                  <a:cubicBezTo>
                    <a:pt x="513" y="3065"/>
                    <a:pt x="738" y="3145"/>
                    <a:pt x="963" y="3161"/>
                  </a:cubicBezTo>
                  <a:lnTo>
                    <a:pt x="963" y="3482"/>
                  </a:lnTo>
                  <a:lnTo>
                    <a:pt x="1107" y="3482"/>
                  </a:lnTo>
                  <a:lnTo>
                    <a:pt x="1107" y="3177"/>
                  </a:lnTo>
                  <a:cubicBezTo>
                    <a:pt x="1267" y="3177"/>
                    <a:pt x="1444" y="3145"/>
                    <a:pt x="1604" y="3065"/>
                  </a:cubicBezTo>
                  <a:cubicBezTo>
                    <a:pt x="1733" y="3001"/>
                    <a:pt x="1845" y="2904"/>
                    <a:pt x="1925" y="2776"/>
                  </a:cubicBezTo>
                  <a:cubicBezTo>
                    <a:pt x="1989" y="2664"/>
                    <a:pt x="2021" y="2535"/>
                    <a:pt x="2021" y="2407"/>
                  </a:cubicBezTo>
                  <a:cubicBezTo>
                    <a:pt x="2038" y="2263"/>
                    <a:pt x="1989" y="2102"/>
                    <a:pt x="1909" y="1990"/>
                  </a:cubicBezTo>
                  <a:cubicBezTo>
                    <a:pt x="1829" y="1878"/>
                    <a:pt x="1733" y="1797"/>
                    <a:pt x="1620" y="1749"/>
                  </a:cubicBezTo>
                  <a:cubicBezTo>
                    <a:pt x="1476" y="1685"/>
                    <a:pt x="1332" y="1621"/>
                    <a:pt x="1171" y="1589"/>
                  </a:cubicBezTo>
                  <a:lnTo>
                    <a:pt x="1091" y="1557"/>
                  </a:lnTo>
                  <a:lnTo>
                    <a:pt x="1091" y="690"/>
                  </a:lnTo>
                  <a:cubicBezTo>
                    <a:pt x="1203" y="706"/>
                    <a:pt x="1283" y="755"/>
                    <a:pt x="1364" y="835"/>
                  </a:cubicBezTo>
                  <a:cubicBezTo>
                    <a:pt x="1428" y="899"/>
                    <a:pt x="1476" y="979"/>
                    <a:pt x="1492" y="1075"/>
                  </a:cubicBezTo>
                  <a:lnTo>
                    <a:pt x="1973" y="1075"/>
                  </a:lnTo>
                  <a:cubicBezTo>
                    <a:pt x="1957" y="883"/>
                    <a:pt x="1861" y="690"/>
                    <a:pt x="1701" y="562"/>
                  </a:cubicBezTo>
                  <a:cubicBezTo>
                    <a:pt x="1540" y="434"/>
                    <a:pt x="1316" y="354"/>
                    <a:pt x="1091" y="337"/>
                  </a:cubicBezTo>
                  <a:lnTo>
                    <a:pt x="1091"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1674800" y="2774275"/>
              <a:ext cx="180925" cy="155050"/>
            </a:xfrm>
            <a:custGeom>
              <a:avLst/>
              <a:gdLst/>
              <a:ahLst/>
              <a:cxnLst/>
              <a:rect l="l" t="t" r="r" b="b"/>
              <a:pathLst>
                <a:path w="7237" h="6202" extrusionOk="0">
                  <a:moveTo>
                    <a:pt x="4116" y="598"/>
                  </a:moveTo>
                  <a:cubicBezTo>
                    <a:pt x="5397" y="598"/>
                    <a:pt x="6627" y="1597"/>
                    <a:pt x="6627" y="3096"/>
                  </a:cubicBezTo>
                  <a:cubicBezTo>
                    <a:pt x="6627" y="4476"/>
                    <a:pt x="5520" y="5599"/>
                    <a:pt x="4140" y="5599"/>
                  </a:cubicBezTo>
                  <a:cubicBezTo>
                    <a:pt x="1910" y="5599"/>
                    <a:pt x="803" y="2904"/>
                    <a:pt x="2375" y="1332"/>
                  </a:cubicBezTo>
                  <a:cubicBezTo>
                    <a:pt x="2882" y="824"/>
                    <a:pt x="3505" y="598"/>
                    <a:pt x="4116" y="598"/>
                  </a:cubicBezTo>
                  <a:close/>
                  <a:moveTo>
                    <a:pt x="4140" y="0"/>
                  </a:moveTo>
                  <a:cubicBezTo>
                    <a:pt x="1380" y="0"/>
                    <a:pt x="1" y="3337"/>
                    <a:pt x="1942" y="5294"/>
                  </a:cubicBezTo>
                  <a:cubicBezTo>
                    <a:pt x="2574" y="5921"/>
                    <a:pt x="3349" y="6201"/>
                    <a:pt x="4109" y="6201"/>
                  </a:cubicBezTo>
                  <a:cubicBezTo>
                    <a:pt x="5705" y="6201"/>
                    <a:pt x="7236" y="4965"/>
                    <a:pt x="7236" y="3096"/>
                  </a:cubicBezTo>
                  <a:cubicBezTo>
                    <a:pt x="7236" y="1396"/>
                    <a:pt x="5840" y="16"/>
                    <a:pt x="414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1631475" y="2742175"/>
              <a:ext cx="256325" cy="219600"/>
            </a:xfrm>
            <a:custGeom>
              <a:avLst/>
              <a:gdLst/>
              <a:ahLst/>
              <a:cxnLst/>
              <a:rect l="l" t="t" r="r" b="b"/>
              <a:pathLst>
                <a:path w="10253" h="8784" extrusionOk="0">
                  <a:moveTo>
                    <a:pt x="5837" y="596"/>
                  </a:moveTo>
                  <a:cubicBezTo>
                    <a:pt x="7782" y="596"/>
                    <a:pt x="9643" y="2103"/>
                    <a:pt x="9643" y="4380"/>
                  </a:cubicBezTo>
                  <a:cubicBezTo>
                    <a:pt x="9643" y="6466"/>
                    <a:pt x="7959" y="8167"/>
                    <a:pt x="5873" y="8167"/>
                  </a:cubicBezTo>
                  <a:cubicBezTo>
                    <a:pt x="5866" y="8167"/>
                    <a:pt x="5860" y="8167"/>
                    <a:pt x="5853" y="8167"/>
                  </a:cubicBezTo>
                  <a:cubicBezTo>
                    <a:pt x="2497" y="8167"/>
                    <a:pt x="808" y="4103"/>
                    <a:pt x="3178" y="1717"/>
                  </a:cubicBezTo>
                  <a:cubicBezTo>
                    <a:pt x="3952" y="942"/>
                    <a:pt x="4904" y="596"/>
                    <a:pt x="5837" y="596"/>
                  </a:cubicBezTo>
                  <a:close/>
                  <a:moveTo>
                    <a:pt x="5873" y="1"/>
                  </a:moveTo>
                  <a:cubicBezTo>
                    <a:pt x="1958" y="1"/>
                    <a:pt x="1" y="4717"/>
                    <a:pt x="2760" y="7493"/>
                  </a:cubicBezTo>
                  <a:cubicBezTo>
                    <a:pt x="3652" y="8384"/>
                    <a:pt x="4749" y="8783"/>
                    <a:pt x="5826" y="8783"/>
                  </a:cubicBezTo>
                  <a:cubicBezTo>
                    <a:pt x="8084" y="8783"/>
                    <a:pt x="10253" y="7030"/>
                    <a:pt x="10253" y="4380"/>
                  </a:cubicBezTo>
                  <a:cubicBezTo>
                    <a:pt x="10237" y="1974"/>
                    <a:pt x="8279" y="17"/>
                    <a:pt x="587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1507150" y="2684025"/>
              <a:ext cx="542300" cy="460450"/>
            </a:xfrm>
            <a:custGeom>
              <a:avLst/>
              <a:gdLst/>
              <a:ahLst/>
              <a:cxnLst/>
              <a:rect l="l" t="t" r="r" b="b"/>
              <a:pathLst>
                <a:path w="21692" h="18418" extrusionOk="0">
                  <a:moveTo>
                    <a:pt x="18146" y="610"/>
                  </a:moveTo>
                  <a:cubicBezTo>
                    <a:pt x="19766" y="610"/>
                    <a:pt x="21082" y="1925"/>
                    <a:pt x="21082" y="3562"/>
                  </a:cubicBezTo>
                  <a:lnTo>
                    <a:pt x="21098" y="12065"/>
                  </a:lnTo>
                  <a:lnTo>
                    <a:pt x="594" y="12065"/>
                  </a:lnTo>
                  <a:lnTo>
                    <a:pt x="594" y="3562"/>
                  </a:lnTo>
                  <a:cubicBezTo>
                    <a:pt x="594" y="1925"/>
                    <a:pt x="1910" y="610"/>
                    <a:pt x="3546" y="610"/>
                  </a:cubicBezTo>
                  <a:close/>
                  <a:moveTo>
                    <a:pt x="21082" y="12658"/>
                  </a:moveTo>
                  <a:cubicBezTo>
                    <a:pt x="21066" y="14263"/>
                    <a:pt x="19750" y="15562"/>
                    <a:pt x="18146" y="15562"/>
                  </a:cubicBezTo>
                  <a:lnTo>
                    <a:pt x="3546" y="15562"/>
                  </a:lnTo>
                  <a:cubicBezTo>
                    <a:pt x="1926" y="15562"/>
                    <a:pt x="626" y="14263"/>
                    <a:pt x="594" y="12658"/>
                  </a:cubicBezTo>
                  <a:close/>
                  <a:moveTo>
                    <a:pt x="12899" y="16172"/>
                  </a:moveTo>
                  <a:lnTo>
                    <a:pt x="12915" y="17696"/>
                  </a:lnTo>
                  <a:lnTo>
                    <a:pt x="8776" y="17696"/>
                  </a:lnTo>
                  <a:lnTo>
                    <a:pt x="8776" y="16172"/>
                  </a:lnTo>
                  <a:close/>
                  <a:moveTo>
                    <a:pt x="3546" y="0"/>
                  </a:moveTo>
                  <a:cubicBezTo>
                    <a:pt x="1589" y="0"/>
                    <a:pt x="0" y="1589"/>
                    <a:pt x="0" y="3562"/>
                  </a:cubicBezTo>
                  <a:lnTo>
                    <a:pt x="0" y="12626"/>
                  </a:lnTo>
                  <a:cubicBezTo>
                    <a:pt x="0" y="14584"/>
                    <a:pt x="1589" y="16172"/>
                    <a:pt x="3546" y="16172"/>
                  </a:cubicBezTo>
                  <a:lnTo>
                    <a:pt x="8183" y="16172"/>
                  </a:lnTo>
                  <a:lnTo>
                    <a:pt x="8183" y="17824"/>
                  </a:lnTo>
                  <a:lnTo>
                    <a:pt x="6755" y="17824"/>
                  </a:lnTo>
                  <a:cubicBezTo>
                    <a:pt x="6354" y="17824"/>
                    <a:pt x="6354" y="18418"/>
                    <a:pt x="6755" y="18418"/>
                  </a:cubicBezTo>
                  <a:lnTo>
                    <a:pt x="14921" y="18418"/>
                  </a:lnTo>
                  <a:cubicBezTo>
                    <a:pt x="15322" y="18418"/>
                    <a:pt x="15322" y="17824"/>
                    <a:pt x="14921" y="17824"/>
                  </a:cubicBezTo>
                  <a:lnTo>
                    <a:pt x="13509" y="17824"/>
                  </a:lnTo>
                  <a:lnTo>
                    <a:pt x="13509" y="16172"/>
                  </a:lnTo>
                  <a:lnTo>
                    <a:pt x="18146" y="16172"/>
                  </a:lnTo>
                  <a:cubicBezTo>
                    <a:pt x="20103" y="16172"/>
                    <a:pt x="21691" y="14584"/>
                    <a:pt x="21691" y="12626"/>
                  </a:cubicBezTo>
                  <a:lnTo>
                    <a:pt x="21691" y="3562"/>
                  </a:lnTo>
                  <a:cubicBezTo>
                    <a:pt x="21691" y="1589"/>
                    <a:pt x="20103" y="0"/>
                    <a:pt x="1814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1761850" y="3018000"/>
              <a:ext cx="38125" cy="32625"/>
            </a:xfrm>
            <a:custGeom>
              <a:avLst/>
              <a:gdLst/>
              <a:ahLst/>
              <a:cxnLst/>
              <a:rect l="l" t="t" r="r" b="b"/>
              <a:pathLst>
                <a:path w="1525" h="1305" extrusionOk="0">
                  <a:moveTo>
                    <a:pt x="656" y="0"/>
                  </a:moveTo>
                  <a:cubicBezTo>
                    <a:pt x="320" y="0"/>
                    <a:pt x="0" y="258"/>
                    <a:pt x="0" y="647"/>
                  </a:cubicBezTo>
                  <a:cubicBezTo>
                    <a:pt x="0" y="1016"/>
                    <a:pt x="289" y="1305"/>
                    <a:pt x="658" y="1305"/>
                  </a:cubicBezTo>
                  <a:cubicBezTo>
                    <a:pt x="1235" y="1305"/>
                    <a:pt x="1524" y="599"/>
                    <a:pt x="1123" y="198"/>
                  </a:cubicBezTo>
                  <a:cubicBezTo>
                    <a:pt x="987" y="61"/>
                    <a:pt x="819" y="0"/>
                    <a:pt x="65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6740125" y="3168925"/>
              <a:ext cx="38925" cy="67000"/>
            </a:xfrm>
            <a:custGeom>
              <a:avLst/>
              <a:gdLst/>
              <a:ahLst/>
              <a:cxnLst/>
              <a:rect l="l" t="t" r="r" b="b"/>
              <a:pathLst>
                <a:path w="1557" h="2680" extrusionOk="0">
                  <a:moveTo>
                    <a:pt x="738" y="530"/>
                  </a:moveTo>
                  <a:lnTo>
                    <a:pt x="738" y="1156"/>
                  </a:lnTo>
                  <a:cubicBezTo>
                    <a:pt x="658" y="1124"/>
                    <a:pt x="562" y="1092"/>
                    <a:pt x="498" y="1027"/>
                  </a:cubicBezTo>
                  <a:cubicBezTo>
                    <a:pt x="434" y="979"/>
                    <a:pt x="402" y="899"/>
                    <a:pt x="402" y="819"/>
                  </a:cubicBezTo>
                  <a:cubicBezTo>
                    <a:pt x="402" y="739"/>
                    <a:pt x="434" y="658"/>
                    <a:pt x="498" y="610"/>
                  </a:cubicBezTo>
                  <a:cubicBezTo>
                    <a:pt x="562" y="546"/>
                    <a:pt x="658" y="530"/>
                    <a:pt x="738" y="530"/>
                  </a:cubicBezTo>
                  <a:close/>
                  <a:moveTo>
                    <a:pt x="851" y="1509"/>
                  </a:moveTo>
                  <a:cubicBezTo>
                    <a:pt x="947" y="1525"/>
                    <a:pt x="1027" y="1573"/>
                    <a:pt x="1107" y="1637"/>
                  </a:cubicBezTo>
                  <a:cubicBezTo>
                    <a:pt x="1172" y="1685"/>
                    <a:pt x="1204" y="1765"/>
                    <a:pt x="1204" y="1862"/>
                  </a:cubicBezTo>
                  <a:cubicBezTo>
                    <a:pt x="1204" y="1942"/>
                    <a:pt x="1172" y="2022"/>
                    <a:pt x="1107" y="2086"/>
                  </a:cubicBezTo>
                  <a:cubicBezTo>
                    <a:pt x="1027" y="2134"/>
                    <a:pt x="947" y="2166"/>
                    <a:pt x="851" y="2166"/>
                  </a:cubicBezTo>
                  <a:lnTo>
                    <a:pt x="851" y="1509"/>
                  </a:lnTo>
                  <a:close/>
                  <a:moveTo>
                    <a:pt x="738" y="1"/>
                  </a:moveTo>
                  <a:lnTo>
                    <a:pt x="738" y="257"/>
                  </a:lnTo>
                  <a:cubicBezTo>
                    <a:pt x="716" y="254"/>
                    <a:pt x="693" y="253"/>
                    <a:pt x="670" y="253"/>
                  </a:cubicBezTo>
                  <a:cubicBezTo>
                    <a:pt x="565" y="253"/>
                    <a:pt x="462" y="282"/>
                    <a:pt x="369" y="321"/>
                  </a:cubicBezTo>
                  <a:cubicBezTo>
                    <a:pt x="273" y="370"/>
                    <a:pt x="193" y="434"/>
                    <a:pt x="129" y="530"/>
                  </a:cubicBezTo>
                  <a:cubicBezTo>
                    <a:pt x="0" y="723"/>
                    <a:pt x="0" y="963"/>
                    <a:pt x="129" y="1156"/>
                  </a:cubicBezTo>
                  <a:cubicBezTo>
                    <a:pt x="177" y="1236"/>
                    <a:pt x="257" y="1300"/>
                    <a:pt x="353" y="1332"/>
                  </a:cubicBezTo>
                  <a:cubicBezTo>
                    <a:pt x="482" y="1380"/>
                    <a:pt x="610" y="1428"/>
                    <a:pt x="738" y="1477"/>
                  </a:cubicBezTo>
                  <a:lnTo>
                    <a:pt x="738" y="2150"/>
                  </a:lnTo>
                  <a:cubicBezTo>
                    <a:pt x="642" y="2150"/>
                    <a:pt x="562" y="2102"/>
                    <a:pt x="498" y="2038"/>
                  </a:cubicBezTo>
                  <a:cubicBezTo>
                    <a:pt x="434" y="1974"/>
                    <a:pt x="402" y="1894"/>
                    <a:pt x="402" y="1813"/>
                  </a:cubicBezTo>
                  <a:lnTo>
                    <a:pt x="33" y="1813"/>
                  </a:lnTo>
                  <a:cubicBezTo>
                    <a:pt x="49" y="1974"/>
                    <a:pt x="113" y="2134"/>
                    <a:pt x="241" y="2231"/>
                  </a:cubicBezTo>
                  <a:cubicBezTo>
                    <a:pt x="386" y="2359"/>
                    <a:pt x="546" y="2423"/>
                    <a:pt x="738" y="2423"/>
                  </a:cubicBezTo>
                  <a:lnTo>
                    <a:pt x="738" y="2680"/>
                  </a:lnTo>
                  <a:lnTo>
                    <a:pt x="835" y="2680"/>
                  </a:lnTo>
                  <a:lnTo>
                    <a:pt x="835" y="2439"/>
                  </a:lnTo>
                  <a:cubicBezTo>
                    <a:pt x="963" y="2439"/>
                    <a:pt x="1107" y="2407"/>
                    <a:pt x="1220" y="2359"/>
                  </a:cubicBezTo>
                  <a:cubicBezTo>
                    <a:pt x="1428" y="2263"/>
                    <a:pt x="1541" y="2054"/>
                    <a:pt x="1541" y="1846"/>
                  </a:cubicBezTo>
                  <a:cubicBezTo>
                    <a:pt x="1557" y="1733"/>
                    <a:pt x="1525" y="1621"/>
                    <a:pt x="1460" y="1525"/>
                  </a:cubicBezTo>
                  <a:cubicBezTo>
                    <a:pt x="1396" y="1444"/>
                    <a:pt x="1332" y="1380"/>
                    <a:pt x="1252" y="1332"/>
                  </a:cubicBezTo>
                  <a:cubicBezTo>
                    <a:pt x="1140" y="1284"/>
                    <a:pt x="1027" y="1252"/>
                    <a:pt x="899" y="1204"/>
                  </a:cubicBezTo>
                  <a:lnTo>
                    <a:pt x="851" y="1188"/>
                  </a:lnTo>
                  <a:lnTo>
                    <a:pt x="851" y="530"/>
                  </a:lnTo>
                  <a:cubicBezTo>
                    <a:pt x="931" y="546"/>
                    <a:pt x="995" y="578"/>
                    <a:pt x="1043" y="626"/>
                  </a:cubicBezTo>
                  <a:cubicBezTo>
                    <a:pt x="1091" y="690"/>
                    <a:pt x="1140" y="755"/>
                    <a:pt x="1140" y="819"/>
                  </a:cubicBezTo>
                  <a:lnTo>
                    <a:pt x="1509" y="819"/>
                  </a:lnTo>
                  <a:cubicBezTo>
                    <a:pt x="1509" y="674"/>
                    <a:pt x="1428" y="530"/>
                    <a:pt x="1316" y="434"/>
                  </a:cubicBezTo>
                  <a:cubicBezTo>
                    <a:pt x="1188" y="321"/>
                    <a:pt x="1011" y="257"/>
                    <a:pt x="851" y="257"/>
                  </a:cubicBezTo>
                  <a:lnTo>
                    <a:pt x="851"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6678350" y="3141650"/>
              <a:ext cx="143625" cy="123125"/>
            </a:xfrm>
            <a:custGeom>
              <a:avLst/>
              <a:gdLst/>
              <a:ahLst/>
              <a:cxnLst/>
              <a:rect l="l" t="t" r="r" b="b"/>
              <a:pathLst>
                <a:path w="5745" h="4925" extrusionOk="0">
                  <a:moveTo>
                    <a:pt x="3279" y="605"/>
                  </a:moveTo>
                  <a:cubicBezTo>
                    <a:pt x="4228" y="605"/>
                    <a:pt x="5135" y="1340"/>
                    <a:pt x="5135" y="2455"/>
                  </a:cubicBezTo>
                  <a:cubicBezTo>
                    <a:pt x="5135" y="3482"/>
                    <a:pt x="4300" y="4316"/>
                    <a:pt x="3290" y="4316"/>
                  </a:cubicBezTo>
                  <a:cubicBezTo>
                    <a:pt x="1637" y="4316"/>
                    <a:pt x="803" y="2311"/>
                    <a:pt x="1974" y="1156"/>
                  </a:cubicBezTo>
                  <a:cubicBezTo>
                    <a:pt x="2355" y="775"/>
                    <a:pt x="2822" y="605"/>
                    <a:pt x="3279" y="605"/>
                  </a:cubicBezTo>
                  <a:close/>
                  <a:moveTo>
                    <a:pt x="3290" y="1"/>
                  </a:moveTo>
                  <a:cubicBezTo>
                    <a:pt x="1092" y="1"/>
                    <a:pt x="1" y="2648"/>
                    <a:pt x="1541" y="4204"/>
                  </a:cubicBezTo>
                  <a:cubicBezTo>
                    <a:pt x="2043" y="4701"/>
                    <a:pt x="2660" y="4924"/>
                    <a:pt x="3264" y="4924"/>
                  </a:cubicBezTo>
                  <a:cubicBezTo>
                    <a:pt x="4531" y="4924"/>
                    <a:pt x="5744" y="3944"/>
                    <a:pt x="5744" y="2455"/>
                  </a:cubicBezTo>
                  <a:cubicBezTo>
                    <a:pt x="5728" y="1108"/>
                    <a:pt x="4637" y="17"/>
                    <a:pt x="329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6645475" y="3117175"/>
              <a:ext cx="201375" cy="172225"/>
            </a:xfrm>
            <a:custGeom>
              <a:avLst/>
              <a:gdLst/>
              <a:ahLst/>
              <a:cxnLst/>
              <a:rect l="l" t="t" r="r" b="b"/>
              <a:pathLst>
                <a:path w="8055" h="6889" extrusionOk="0">
                  <a:moveTo>
                    <a:pt x="4581" y="586"/>
                  </a:moveTo>
                  <a:cubicBezTo>
                    <a:pt x="6044" y="586"/>
                    <a:pt x="7444" y="1721"/>
                    <a:pt x="7444" y="3434"/>
                  </a:cubicBezTo>
                  <a:cubicBezTo>
                    <a:pt x="7444" y="5006"/>
                    <a:pt x="6177" y="6274"/>
                    <a:pt x="4605" y="6290"/>
                  </a:cubicBezTo>
                  <a:cubicBezTo>
                    <a:pt x="2070" y="6274"/>
                    <a:pt x="802" y="3226"/>
                    <a:pt x="2583" y="1429"/>
                  </a:cubicBezTo>
                  <a:cubicBezTo>
                    <a:pt x="3165" y="847"/>
                    <a:pt x="3880" y="586"/>
                    <a:pt x="4581" y="586"/>
                  </a:cubicBezTo>
                  <a:close/>
                  <a:moveTo>
                    <a:pt x="4605" y="1"/>
                  </a:moveTo>
                  <a:cubicBezTo>
                    <a:pt x="1524" y="1"/>
                    <a:pt x="0" y="3707"/>
                    <a:pt x="2166" y="5873"/>
                  </a:cubicBezTo>
                  <a:cubicBezTo>
                    <a:pt x="2867" y="6574"/>
                    <a:pt x="3732" y="6889"/>
                    <a:pt x="4580" y="6889"/>
                  </a:cubicBezTo>
                  <a:cubicBezTo>
                    <a:pt x="6352" y="6889"/>
                    <a:pt x="8054" y="5517"/>
                    <a:pt x="8054" y="3434"/>
                  </a:cubicBezTo>
                  <a:cubicBezTo>
                    <a:pt x="8038" y="1541"/>
                    <a:pt x="6498" y="1"/>
                    <a:pt x="460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6549200" y="3072275"/>
              <a:ext cx="422375" cy="357775"/>
            </a:xfrm>
            <a:custGeom>
              <a:avLst/>
              <a:gdLst/>
              <a:ahLst/>
              <a:cxnLst/>
              <a:rect l="l" t="t" r="r" b="b"/>
              <a:pathLst>
                <a:path w="16895" h="14311" extrusionOk="0">
                  <a:moveTo>
                    <a:pt x="13333" y="594"/>
                  </a:moveTo>
                  <a:cubicBezTo>
                    <a:pt x="14953" y="594"/>
                    <a:pt x="16285" y="1909"/>
                    <a:pt x="16285" y="3546"/>
                  </a:cubicBezTo>
                  <a:lnTo>
                    <a:pt x="16285" y="9033"/>
                  </a:lnTo>
                  <a:cubicBezTo>
                    <a:pt x="16285" y="9113"/>
                    <a:pt x="16285" y="9193"/>
                    <a:pt x="16269" y="9273"/>
                  </a:cubicBezTo>
                  <a:lnTo>
                    <a:pt x="643" y="9273"/>
                  </a:lnTo>
                  <a:cubicBezTo>
                    <a:pt x="643" y="9193"/>
                    <a:pt x="626" y="9113"/>
                    <a:pt x="626" y="9033"/>
                  </a:cubicBezTo>
                  <a:lnTo>
                    <a:pt x="626" y="3546"/>
                  </a:lnTo>
                  <a:cubicBezTo>
                    <a:pt x="626" y="1925"/>
                    <a:pt x="1958" y="594"/>
                    <a:pt x="3578" y="594"/>
                  </a:cubicBezTo>
                  <a:close/>
                  <a:moveTo>
                    <a:pt x="16157" y="9883"/>
                  </a:moveTo>
                  <a:cubicBezTo>
                    <a:pt x="15772" y="11134"/>
                    <a:pt x="14632" y="11984"/>
                    <a:pt x="13333" y="11984"/>
                  </a:cubicBezTo>
                  <a:lnTo>
                    <a:pt x="13333" y="12001"/>
                  </a:lnTo>
                  <a:lnTo>
                    <a:pt x="3578" y="12001"/>
                  </a:lnTo>
                  <a:cubicBezTo>
                    <a:pt x="2279" y="11984"/>
                    <a:pt x="1124" y="11134"/>
                    <a:pt x="755" y="9883"/>
                  </a:cubicBezTo>
                  <a:close/>
                  <a:moveTo>
                    <a:pt x="9980" y="12594"/>
                  </a:moveTo>
                  <a:lnTo>
                    <a:pt x="9980" y="13637"/>
                  </a:lnTo>
                  <a:lnTo>
                    <a:pt x="6932" y="13637"/>
                  </a:lnTo>
                  <a:lnTo>
                    <a:pt x="6932" y="12594"/>
                  </a:lnTo>
                  <a:close/>
                  <a:moveTo>
                    <a:pt x="3578" y="0"/>
                  </a:moveTo>
                  <a:cubicBezTo>
                    <a:pt x="1621" y="0"/>
                    <a:pt x="33" y="1588"/>
                    <a:pt x="33" y="3546"/>
                  </a:cubicBezTo>
                  <a:lnTo>
                    <a:pt x="33" y="9033"/>
                  </a:lnTo>
                  <a:cubicBezTo>
                    <a:pt x="33" y="9177"/>
                    <a:pt x="33" y="9305"/>
                    <a:pt x="49" y="9450"/>
                  </a:cubicBezTo>
                  <a:cubicBezTo>
                    <a:pt x="1" y="9562"/>
                    <a:pt x="17" y="9690"/>
                    <a:pt x="97" y="9770"/>
                  </a:cubicBezTo>
                  <a:cubicBezTo>
                    <a:pt x="450" y="11407"/>
                    <a:pt x="1910" y="12578"/>
                    <a:pt x="3578" y="12578"/>
                  </a:cubicBezTo>
                  <a:lnTo>
                    <a:pt x="6322" y="12578"/>
                  </a:lnTo>
                  <a:lnTo>
                    <a:pt x="6322" y="13717"/>
                  </a:lnTo>
                  <a:lnTo>
                    <a:pt x="5311" y="13717"/>
                  </a:lnTo>
                  <a:cubicBezTo>
                    <a:pt x="4910" y="13717"/>
                    <a:pt x="4910" y="14311"/>
                    <a:pt x="5311" y="14311"/>
                  </a:cubicBezTo>
                  <a:lnTo>
                    <a:pt x="11600" y="14311"/>
                  </a:lnTo>
                  <a:cubicBezTo>
                    <a:pt x="12001" y="14311"/>
                    <a:pt x="12001" y="13717"/>
                    <a:pt x="11600" y="13717"/>
                  </a:cubicBezTo>
                  <a:lnTo>
                    <a:pt x="10573" y="13717"/>
                  </a:lnTo>
                  <a:lnTo>
                    <a:pt x="10573" y="12594"/>
                  </a:lnTo>
                  <a:lnTo>
                    <a:pt x="13333" y="12594"/>
                  </a:lnTo>
                  <a:cubicBezTo>
                    <a:pt x="15001" y="12594"/>
                    <a:pt x="16445" y="11423"/>
                    <a:pt x="16798" y="9787"/>
                  </a:cubicBezTo>
                  <a:cubicBezTo>
                    <a:pt x="16879" y="9690"/>
                    <a:pt x="16895" y="9562"/>
                    <a:pt x="16846" y="9466"/>
                  </a:cubicBezTo>
                  <a:cubicBezTo>
                    <a:pt x="16862" y="9321"/>
                    <a:pt x="16879" y="9177"/>
                    <a:pt x="16879" y="9049"/>
                  </a:cubicBezTo>
                  <a:lnTo>
                    <a:pt x="16879" y="3546"/>
                  </a:lnTo>
                  <a:cubicBezTo>
                    <a:pt x="16879" y="1588"/>
                    <a:pt x="15290" y="0"/>
                    <a:pt x="1333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6747350" y="3330625"/>
              <a:ext cx="30500" cy="26425"/>
            </a:xfrm>
            <a:custGeom>
              <a:avLst/>
              <a:gdLst/>
              <a:ahLst/>
              <a:cxnLst/>
              <a:rect l="l" t="t" r="r" b="b"/>
              <a:pathLst>
                <a:path w="1220" h="1057" extrusionOk="0">
                  <a:moveTo>
                    <a:pt x="528" y="1"/>
                  </a:moveTo>
                  <a:cubicBezTo>
                    <a:pt x="257" y="1"/>
                    <a:pt x="0" y="213"/>
                    <a:pt x="0" y="527"/>
                  </a:cubicBezTo>
                  <a:cubicBezTo>
                    <a:pt x="0" y="816"/>
                    <a:pt x="241" y="1057"/>
                    <a:pt x="530" y="1057"/>
                  </a:cubicBezTo>
                  <a:cubicBezTo>
                    <a:pt x="995" y="1057"/>
                    <a:pt x="1220" y="479"/>
                    <a:pt x="899" y="158"/>
                  </a:cubicBezTo>
                  <a:cubicBezTo>
                    <a:pt x="790" y="49"/>
                    <a:pt x="657" y="1"/>
                    <a:pt x="528"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a:off x="6360300" y="1957675"/>
              <a:ext cx="394300" cy="84650"/>
            </a:xfrm>
            <a:custGeom>
              <a:avLst/>
              <a:gdLst/>
              <a:ahLst/>
              <a:cxnLst/>
              <a:rect l="l" t="t" r="r" b="b"/>
              <a:pathLst>
                <a:path w="15772" h="3386" extrusionOk="0">
                  <a:moveTo>
                    <a:pt x="9402" y="1652"/>
                  </a:moveTo>
                  <a:lnTo>
                    <a:pt x="9402" y="2695"/>
                  </a:lnTo>
                  <a:lnTo>
                    <a:pt x="6354" y="2695"/>
                  </a:lnTo>
                  <a:lnTo>
                    <a:pt x="6354" y="1652"/>
                  </a:lnTo>
                  <a:close/>
                  <a:moveTo>
                    <a:pt x="0" y="0"/>
                  </a:moveTo>
                  <a:cubicBezTo>
                    <a:pt x="658" y="1027"/>
                    <a:pt x="1781" y="1652"/>
                    <a:pt x="3000" y="1652"/>
                  </a:cubicBezTo>
                  <a:lnTo>
                    <a:pt x="5760" y="1652"/>
                  </a:lnTo>
                  <a:lnTo>
                    <a:pt x="5760" y="2792"/>
                  </a:lnTo>
                  <a:lnTo>
                    <a:pt x="4733" y="2792"/>
                  </a:lnTo>
                  <a:cubicBezTo>
                    <a:pt x="4332" y="2792"/>
                    <a:pt x="4332" y="3385"/>
                    <a:pt x="4733" y="3385"/>
                  </a:cubicBezTo>
                  <a:lnTo>
                    <a:pt x="11022" y="3385"/>
                  </a:lnTo>
                  <a:cubicBezTo>
                    <a:pt x="11423" y="3385"/>
                    <a:pt x="11423" y="2792"/>
                    <a:pt x="11022" y="2792"/>
                  </a:cubicBezTo>
                  <a:lnTo>
                    <a:pt x="10011" y="2792"/>
                  </a:lnTo>
                  <a:lnTo>
                    <a:pt x="10011" y="1652"/>
                  </a:lnTo>
                  <a:lnTo>
                    <a:pt x="12755" y="1652"/>
                  </a:lnTo>
                  <a:cubicBezTo>
                    <a:pt x="13974" y="1652"/>
                    <a:pt x="15113" y="1027"/>
                    <a:pt x="15771" y="0"/>
                  </a:cubicBezTo>
                  <a:lnTo>
                    <a:pt x="15017" y="0"/>
                  </a:lnTo>
                  <a:cubicBezTo>
                    <a:pt x="14455" y="674"/>
                    <a:pt x="13637" y="1059"/>
                    <a:pt x="12755" y="1059"/>
                  </a:cubicBezTo>
                  <a:lnTo>
                    <a:pt x="3016" y="1059"/>
                  </a:lnTo>
                  <a:cubicBezTo>
                    <a:pt x="2134" y="1059"/>
                    <a:pt x="1300" y="674"/>
                    <a:pt x="75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6544400" y="1957675"/>
              <a:ext cx="26100" cy="11250"/>
            </a:xfrm>
            <a:custGeom>
              <a:avLst/>
              <a:gdLst/>
              <a:ahLst/>
              <a:cxnLst/>
              <a:rect l="l" t="t" r="r" b="b"/>
              <a:pathLst>
                <a:path w="1044" h="450" extrusionOk="0">
                  <a:moveTo>
                    <a:pt x="0" y="0"/>
                  </a:moveTo>
                  <a:cubicBezTo>
                    <a:pt x="32" y="257"/>
                    <a:pt x="257" y="449"/>
                    <a:pt x="514" y="449"/>
                  </a:cubicBezTo>
                  <a:cubicBezTo>
                    <a:pt x="786" y="449"/>
                    <a:pt x="995" y="257"/>
                    <a:pt x="104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2375900" y="1957675"/>
              <a:ext cx="421175" cy="119525"/>
            </a:xfrm>
            <a:custGeom>
              <a:avLst/>
              <a:gdLst/>
              <a:ahLst/>
              <a:cxnLst/>
              <a:rect l="l" t="t" r="r" b="b"/>
              <a:pathLst>
                <a:path w="16847" h="4781" extrusionOk="0">
                  <a:moveTo>
                    <a:pt x="16124" y="353"/>
                  </a:moveTo>
                  <a:cubicBezTo>
                    <a:pt x="15755" y="1588"/>
                    <a:pt x="14600" y="2455"/>
                    <a:pt x="13301" y="2455"/>
                  </a:cubicBezTo>
                  <a:lnTo>
                    <a:pt x="3546" y="2455"/>
                  </a:lnTo>
                  <a:cubicBezTo>
                    <a:pt x="2247" y="2455"/>
                    <a:pt x="1092" y="1604"/>
                    <a:pt x="723" y="353"/>
                  </a:cubicBezTo>
                  <a:close/>
                  <a:moveTo>
                    <a:pt x="9948" y="3064"/>
                  </a:moveTo>
                  <a:lnTo>
                    <a:pt x="9948" y="4091"/>
                  </a:lnTo>
                  <a:lnTo>
                    <a:pt x="6899" y="4091"/>
                  </a:lnTo>
                  <a:lnTo>
                    <a:pt x="6899" y="3064"/>
                  </a:lnTo>
                  <a:close/>
                  <a:moveTo>
                    <a:pt x="1" y="0"/>
                  </a:moveTo>
                  <a:cubicBezTo>
                    <a:pt x="1" y="16"/>
                    <a:pt x="1" y="32"/>
                    <a:pt x="1" y="48"/>
                  </a:cubicBezTo>
                  <a:cubicBezTo>
                    <a:pt x="1" y="128"/>
                    <a:pt x="33" y="193"/>
                    <a:pt x="81" y="241"/>
                  </a:cubicBezTo>
                  <a:cubicBezTo>
                    <a:pt x="434" y="1877"/>
                    <a:pt x="1878" y="3048"/>
                    <a:pt x="3546" y="3048"/>
                  </a:cubicBezTo>
                  <a:lnTo>
                    <a:pt x="6306" y="3048"/>
                  </a:lnTo>
                  <a:lnTo>
                    <a:pt x="6306" y="4187"/>
                  </a:lnTo>
                  <a:lnTo>
                    <a:pt x="5279" y="4187"/>
                  </a:lnTo>
                  <a:cubicBezTo>
                    <a:pt x="4878" y="4187"/>
                    <a:pt x="4878" y="4781"/>
                    <a:pt x="5279" y="4781"/>
                  </a:cubicBezTo>
                  <a:lnTo>
                    <a:pt x="11568" y="4781"/>
                  </a:lnTo>
                  <a:cubicBezTo>
                    <a:pt x="11969" y="4781"/>
                    <a:pt x="11969" y="4187"/>
                    <a:pt x="11568" y="4187"/>
                  </a:cubicBezTo>
                  <a:lnTo>
                    <a:pt x="10557" y="4187"/>
                  </a:lnTo>
                  <a:lnTo>
                    <a:pt x="10557" y="3064"/>
                  </a:lnTo>
                  <a:lnTo>
                    <a:pt x="13301" y="3064"/>
                  </a:lnTo>
                  <a:cubicBezTo>
                    <a:pt x="14969" y="3048"/>
                    <a:pt x="16413" y="1877"/>
                    <a:pt x="16766" y="241"/>
                  </a:cubicBezTo>
                  <a:cubicBezTo>
                    <a:pt x="16814" y="193"/>
                    <a:pt x="16846" y="128"/>
                    <a:pt x="16846" y="48"/>
                  </a:cubicBezTo>
                  <a:cubicBezTo>
                    <a:pt x="16846" y="32"/>
                    <a:pt x="16846" y="16"/>
                    <a:pt x="1684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2573650" y="1977800"/>
              <a:ext cx="30500" cy="26425"/>
            </a:xfrm>
            <a:custGeom>
              <a:avLst/>
              <a:gdLst/>
              <a:ahLst/>
              <a:cxnLst/>
              <a:rect l="l" t="t" r="r" b="b"/>
              <a:pathLst>
                <a:path w="1220" h="1057" extrusionOk="0">
                  <a:moveTo>
                    <a:pt x="527" y="0"/>
                  </a:moveTo>
                  <a:cubicBezTo>
                    <a:pt x="257" y="0"/>
                    <a:pt x="0" y="212"/>
                    <a:pt x="0" y="527"/>
                  </a:cubicBezTo>
                  <a:cubicBezTo>
                    <a:pt x="0" y="815"/>
                    <a:pt x="225" y="1040"/>
                    <a:pt x="513" y="1056"/>
                  </a:cubicBezTo>
                  <a:cubicBezTo>
                    <a:pt x="979" y="1056"/>
                    <a:pt x="1219" y="478"/>
                    <a:pt x="898" y="158"/>
                  </a:cubicBezTo>
                  <a:cubicBezTo>
                    <a:pt x="789" y="49"/>
                    <a:pt x="657" y="0"/>
                    <a:pt x="52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2583525" y="2992825"/>
              <a:ext cx="313300" cy="253125"/>
            </a:xfrm>
            <a:custGeom>
              <a:avLst/>
              <a:gdLst/>
              <a:ahLst/>
              <a:cxnLst/>
              <a:rect l="l" t="t" r="r" b="b"/>
              <a:pathLst>
                <a:path w="12532" h="10125" extrusionOk="0">
                  <a:moveTo>
                    <a:pt x="8550" y="594"/>
                  </a:moveTo>
                  <a:cubicBezTo>
                    <a:pt x="9140" y="594"/>
                    <a:pt x="9710" y="834"/>
                    <a:pt x="10130" y="1269"/>
                  </a:cubicBezTo>
                  <a:cubicBezTo>
                    <a:pt x="10181" y="1331"/>
                    <a:pt x="10259" y="1359"/>
                    <a:pt x="10338" y="1359"/>
                  </a:cubicBezTo>
                  <a:cubicBezTo>
                    <a:pt x="10382" y="1359"/>
                    <a:pt x="10426" y="1350"/>
                    <a:pt x="10466" y="1333"/>
                  </a:cubicBezTo>
                  <a:lnTo>
                    <a:pt x="11012" y="1093"/>
                  </a:lnTo>
                  <a:lnTo>
                    <a:pt x="11012" y="1093"/>
                  </a:lnTo>
                  <a:cubicBezTo>
                    <a:pt x="10900" y="1205"/>
                    <a:pt x="10771" y="1317"/>
                    <a:pt x="10659" y="1413"/>
                  </a:cubicBezTo>
                  <a:cubicBezTo>
                    <a:pt x="10595" y="1462"/>
                    <a:pt x="10563" y="1526"/>
                    <a:pt x="10547" y="1606"/>
                  </a:cubicBezTo>
                  <a:lnTo>
                    <a:pt x="10547" y="1654"/>
                  </a:lnTo>
                  <a:cubicBezTo>
                    <a:pt x="10531" y="1734"/>
                    <a:pt x="10547" y="1814"/>
                    <a:pt x="10611" y="1895"/>
                  </a:cubicBezTo>
                  <a:cubicBezTo>
                    <a:pt x="10659" y="1959"/>
                    <a:pt x="10739" y="1991"/>
                    <a:pt x="10819" y="2007"/>
                  </a:cubicBezTo>
                  <a:cubicBezTo>
                    <a:pt x="10980" y="2007"/>
                    <a:pt x="11156" y="1991"/>
                    <a:pt x="11317" y="1943"/>
                  </a:cubicBezTo>
                  <a:lnTo>
                    <a:pt x="11317" y="1943"/>
                  </a:lnTo>
                  <a:lnTo>
                    <a:pt x="11269" y="1991"/>
                  </a:lnTo>
                  <a:cubicBezTo>
                    <a:pt x="11124" y="2135"/>
                    <a:pt x="10964" y="2280"/>
                    <a:pt x="10787" y="2408"/>
                  </a:cubicBezTo>
                  <a:cubicBezTo>
                    <a:pt x="10675" y="2440"/>
                    <a:pt x="10595" y="2552"/>
                    <a:pt x="10595" y="2681"/>
                  </a:cubicBezTo>
                  <a:cubicBezTo>
                    <a:pt x="10483" y="5922"/>
                    <a:pt x="8333" y="9291"/>
                    <a:pt x="4434" y="9499"/>
                  </a:cubicBezTo>
                  <a:cubicBezTo>
                    <a:pt x="4374" y="9501"/>
                    <a:pt x="4314" y="9502"/>
                    <a:pt x="4253" y="9502"/>
                  </a:cubicBezTo>
                  <a:cubicBezTo>
                    <a:pt x="3351" y="9502"/>
                    <a:pt x="2457" y="9278"/>
                    <a:pt x="1675" y="8841"/>
                  </a:cubicBezTo>
                  <a:cubicBezTo>
                    <a:pt x="2557" y="8825"/>
                    <a:pt x="3407" y="8505"/>
                    <a:pt x="4097" y="7959"/>
                  </a:cubicBezTo>
                  <a:cubicBezTo>
                    <a:pt x="4193" y="7879"/>
                    <a:pt x="4242" y="7767"/>
                    <a:pt x="4210" y="7654"/>
                  </a:cubicBezTo>
                  <a:cubicBezTo>
                    <a:pt x="4193" y="7542"/>
                    <a:pt x="4113" y="7462"/>
                    <a:pt x="4001" y="7430"/>
                  </a:cubicBezTo>
                  <a:cubicBezTo>
                    <a:pt x="3439" y="7269"/>
                    <a:pt x="2381" y="6820"/>
                    <a:pt x="2092" y="6323"/>
                  </a:cubicBezTo>
                  <a:lnTo>
                    <a:pt x="2798" y="6307"/>
                  </a:lnTo>
                  <a:cubicBezTo>
                    <a:pt x="3151" y="6307"/>
                    <a:pt x="3215" y="5825"/>
                    <a:pt x="2894" y="5729"/>
                  </a:cubicBezTo>
                  <a:cubicBezTo>
                    <a:pt x="2541" y="5617"/>
                    <a:pt x="2220" y="5440"/>
                    <a:pt x="1931" y="5232"/>
                  </a:cubicBezTo>
                  <a:cubicBezTo>
                    <a:pt x="1562" y="4927"/>
                    <a:pt x="1306" y="4510"/>
                    <a:pt x="1161" y="4061"/>
                  </a:cubicBezTo>
                  <a:lnTo>
                    <a:pt x="1161" y="4061"/>
                  </a:lnTo>
                  <a:lnTo>
                    <a:pt x="1225" y="4093"/>
                  </a:lnTo>
                  <a:cubicBezTo>
                    <a:pt x="1450" y="4157"/>
                    <a:pt x="1691" y="4205"/>
                    <a:pt x="1947" y="4205"/>
                  </a:cubicBezTo>
                  <a:cubicBezTo>
                    <a:pt x="2236" y="4189"/>
                    <a:pt x="2348" y="3820"/>
                    <a:pt x="2108" y="3659"/>
                  </a:cubicBezTo>
                  <a:cubicBezTo>
                    <a:pt x="1947" y="3547"/>
                    <a:pt x="1482" y="3146"/>
                    <a:pt x="1354" y="2793"/>
                  </a:cubicBezTo>
                  <a:cubicBezTo>
                    <a:pt x="1177" y="2312"/>
                    <a:pt x="1161" y="1798"/>
                    <a:pt x="1258" y="1301"/>
                  </a:cubicBezTo>
                  <a:lnTo>
                    <a:pt x="1258" y="1301"/>
                  </a:lnTo>
                  <a:cubicBezTo>
                    <a:pt x="1562" y="1622"/>
                    <a:pt x="2108" y="2071"/>
                    <a:pt x="3119" y="2601"/>
                  </a:cubicBezTo>
                  <a:cubicBezTo>
                    <a:pt x="4145" y="3114"/>
                    <a:pt x="5236" y="3451"/>
                    <a:pt x="6087" y="3483"/>
                  </a:cubicBezTo>
                  <a:cubicBezTo>
                    <a:pt x="6119" y="3499"/>
                    <a:pt x="6151" y="3515"/>
                    <a:pt x="6183" y="3515"/>
                  </a:cubicBezTo>
                  <a:cubicBezTo>
                    <a:pt x="6359" y="3499"/>
                    <a:pt x="6488" y="3371"/>
                    <a:pt x="6488" y="3194"/>
                  </a:cubicBezTo>
                  <a:cubicBezTo>
                    <a:pt x="6488" y="3146"/>
                    <a:pt x="6472" y="3114"/>
                    <a:pt x="6456" y="3066"/>
                  </a:cubicBezTo>
                  <a:cubicBezTo>
                    <a:pt x="6407" y="2841"/>
                    <a:pt x="6391" y="2617"/>
                    <a:pt x="6391" y="2408"/>
                  </a:cubicBezTo>
                  <a:cubicBezTo>
                    <a:pt x="6391" y="1397"/>
                    <a:pt x="7322" y="595"/>
                    <a:pt x="8493" y="595"/>
                  </a:cubicBezTo>
                  <a:cubicBezTo>
                    <a:pt x="8512" y="595"/>
                    <a:pt x="8531" y="594"/>
                    <a:pt x="8550" y="594"/>
                  </a:cubicBezTo>
                  <a:close/>
                  <a:moveTo>
                    <a:pt x="8540" y="1"/>
                  </a:moveTo>
                  <a:cubicBezTo>
                    <a:pt x="8519" y="1"/>
                    <a:pt x="8498" y="1"/>
                    <a:pt x="8477" y="2"/>
                  </a:cubicBezTo>
                  <a:cubicBezTo>
                    <a:pt x="7001" y="2"/>
                    <a:pt x="5782" y="1076"/>
                    <a:pt x="5782" y="2408"/>
                  </a:cubicBezTo>
                  <a:cubicBezTo>
                    <a:pt x="5782" y="2552"/>
                    <a:pt x="5798" y="2713"/>
                    <a:pt x="5814" y="2873"/>
                  </a:cubicBezTo>
                  <a:cubicBezTo>
                    <a:pt x="4964" y="2729"/>
                    <a:pt x="4145" y="2456"/>
                    <a:pt x="3391" y="2071"/>
                  </a:cubicBezTo>
                  <a:cubicBezTo>
                    <a:pt x="1707" y="1221"/>
                    <a:pt x="1498" y="627"/>
                    <a:pt x="1498" y="627"/>
                  </a:cubicBezTo>
                  <a:cubicBezTo>
                    <a:pt x="1478" y="475"/>
                    <a:pt x="1348" y="380"/>
                    <a:pt x="1211" y="380"/>
                  </a:cubicBezTo>
                  <a:cubicBezTo>
                    <a:pt x="1132" y="380"/>
                    <a:pt x="1050" y="412"/>
                    <a:pt x="985" y="483"/>
                  </a:cubicBezTo>
                  <a:cubicBezTo>
                    <a:pt x="600" y="884"/>
                    <a:pt x="423" y="2055"/>
                    <a:pt x="776" y="3002"/>
                  </a:cubicBezTo>
                  <a:cubicBezTo>
                    <a:pt x="808" y="3114"/>
                    <a:pt x="856" y="3210"/>
                    <a:pt x="921" y="3307"/>
                  </a:cubicBezTo>
                  <a:cubicBezTo>
                    <a:pt x="905" y="3298"/>
                    <a:pt x="885" y="3294"/>
                    <a:pt x="864" y="3294"/>
                  </a:cubicBezTo>
                  <a:cubicBezTo>
                    <a:pt x="844" y="3294"/>
                    <a:pt x="824" y="3298"/>
                    <a:pt x="808" y="3307"/>
                  </a:cubicBezTo>
                  <a:cubicBezTo>
                    <a:pt x="712" y="3323"/>
                    <a:pt x="648" y="3387"/>
                    <a:pt x="600" y="3483"/>
                  </a:cubicBezTo>
                  <a:cubicBezTo>
                    <a:pt x="327" y="4141"/>
                    <a:pt x="856" y="5087"/>
                    <a:pt x="1530" y="5681"/>
                  </a:cubicBezTo>
                  <a:cubicBezTo>
                    <a:pt x="1546" y="5713"/>
                    <a:pt x="1578" y="5745"/>
                    <a:pt x="1610" y="5761"/>
                  </a:cubicBezTo>
                  <a:cubicBezTo>
                    <a:pt x="1498" y="5809"/>
                    <a:pt x="1418" y="5906"/>
                    <a:pt x="1418" y="6034"/>
                  </a:cubicBezTo>
                  <a:cubicBezTo>
                    <a:pt x="1370" y="6932"/>
                    <a:pt x="2509" y="7526"/>
                    <a:pt x="3247" y="7815"/>
                  </a:cubicBezTo>
                  <a:cubicBezTo>
                    <a:pt x="2766" y="8103"/>
                    <a:pt x="2220" y="8248"/>
                    <a:pt x="1659" y="8248"/>
                  </a:cubicBezTo>
                  <a:cubicBezTo>
                    <a:pt x="1274" y="8248"/>
                    <a:pt x="889" y="8200"/>
                    <a:pt x="503" y="8087"/>
                  </a:cubicBezTo>
                  <a:cubicBezTo>
                    <a:pt x="472" y="8077"/>
                    <a:pt x="441" y="8073"/>
                    <a:pt x="411" y="8073"/>
                  </a:cubicBezTo>
                  <a:cubicBezTo>
                    <a:pt x="157" y="8073"/>
                    <a:pt x="1" y="8414"/>
                    <a:pt x="231" y="8601"/>
                  </a:cubicBezTo>
                  <a:cubicBezTo>
                    <a:pt x="1338" y="9547"/>
                    <a:pt x="2734" y="10093"/>
                    <a:pt x="4193" y="10125"/>
                  </a:cubicBezTo>
                  <a:lnTo>
                    <a:pt x="4466" y="10125"/>
                  </a:lnTo>
                  <a:cubicBezTo>
                    <a:pt x="8670" y="9900"/>
                    <a:pt x="11012" y="6339"/>
                    <a:pt x="11188" y="2889"/>
                  </a:cubicBezTo>
                  <a:cubicBezTo>
                    <a:pt x="11365" y="2745"/>
                    <a:pt x="11541" y="2585"/>
                    <a:pt x="11702" y="2424"/>
                  </a:cubicBezTo>
                  <a:cubicBezTo>
                    <a:pt x="11991" y="2135"/>
                    <a:pt x="12231" y="1814"/>
                    <a:pt x="12424" y="1478"/>
                  </a:cubicBezTo>
                  <a:cubicBezTo>
                    <a:pt x="12532" y="1262"/>
                    <a:pt x="12367" y="1034"/>
                    <a:pt x="12160" y="1034"/>
                  </a:cubicBezTo>
                  <a:cubicBezTo>
                    <a:pt x="12120" y="1034"/>
                    <a:pt x="12080" y="1043"/>
                    <a:pt x="12039" y="1060"/>
                  </a:cubicBezTo>
                  <a:lnTo>
                    <a:pt x="12023" y="1044"/>
                  </a:lnTo>
                  <a:lnTo>
                    <a:pt x="11766" y="1141"/>
                  </a:lnTo>
                  <a:cubicBezTo>
                    <a:pt x="11878" y="1012"/>
                    <a:pt x="11975" y="868"/>
                    <a:pt x="12039" y="707"/>
                  </a:cubicBezTo>
                  <a:cubicBezTo>
                    <a:pt x="12071" y="579"/>
                    <a:pt x="12071" y="467"/>
                    <a:pt x="12023" y="355"/>
                  </a:cubicBezTo>
                  <a:lnTo>
                    <a:pt x="12023" y="339"/>
                  </a:lnTo>
                  <a:cubicBezTo>
                    <a:pt x="12023" y="322"/>
                    <a:pt x="12023" y="322"/>
                    <a:pt x="12023" y="322"/>
                  </a:cubicBezTo>
                  <a:lnTo>
                    <a:pt x="12023" y="306"/>
                  </a:lnTo>
                  <a:cubicBezTo>
                    <a:pt x="12023" y="290"/>
                    <a:pt x="12007" y="290"/>
                    <a:pt x="12007" y="274"/>
                  </a:cubicBezTo>
                  <a:lnTo>
                    <a:pt x="12007" y="258"/>
                  </a:lnTo>
                  <a:cubicBezTo>
                    <a:pt x="11991" y="258"/>
                    <a:pt x="11991" y="242"/>
                    <a:pt x="11975" y="242"/>
                  </a:cubicBezTo>
                  <a:lnTo>
                    <a:pt x="11959" y="226"/>
                  </a:lnTo>
                  <a:lnTo>
                    <a:pt x="11670" y="226"/>
                  </a:lnTo>
                  <a:lnTo>
                    <a:pt x="11638" y="242"/>
                  </a:lnTo>
                  <a:lnTo>
                    <a:pt x="11622" y="242"/>
                  </a:lnTo>
                  <a:lnTo>
                    <a:pt x="10852" y="515"/>
                  </a:lnTo>
                  <a:lnTo>
                    <a:pt x="10402" y="707"/>
                  </a:lnTo>
                  <a:cubicBezTo>
                    <a:pt x="9888" y="256"/>
                    <a:pt x="9224" y="1"/>
                    <a:pt x="854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921025" y="1957675"/>
              <a:ext cx="268900" cy="124750"/>
            </a:xfrm>
            <a:custGeom>
              <a:avLst/>
              <a:gdLst/>
              <a:ahLst/>
              <a:cxnLst/>
              <a:rect l="l" t="t" r="r" b="b"/>
              <a:pathLst>
                <a:path w="10756" h="4990" extrusionOk="0">
                  <a:moveTo>
                    <a:pt x="1017" y="0"/>
                  </a:moveTo>
                  <a:cubicBezTo>
                    <a:pt x="1177" y="209"/>
                    <a:pt x="1338" y="385"/>
                    <a:pt x="1514" y="562"/>
                  </a:cubicBezTo>
                  <a:lnTo>
                    <a:pt x="1610" y="626"/>
                  </a:lnTo>
                  <a:cubicBezTo>
                    <a:pt x="1498" y="674"/>
                    <a:pt x="1418" y="770"/>
                    <a:pt x="1418" y="898"/>
                  </a:cubicBezTo>
                  <a:cubicBezTo>
                    <a:pt x="1354" y="1797"/>
                    <a:pt x="2493" y="2390"/>
                    <a:pt x="3247" y="2679"/>
                  </a:cubicBezTo>
                  <a:cubicBezTo>
                    <a:pt x="2765" y="2968"/>
                    <a:pt x="2220" y="3112"/>
                    <a:pt x="1658" y="3112"/>
                  </a:cubicBezTo>
                  <a:cubicBezTo>
                    <a:pt x="1273" y="3112"/>
                    <a:pt x="888" y="3064"/>
                    <a:pt x="503" y="2952"/>
                  </a:cubicBezTo>
                  <a:cubicBezTo>
                    <a:pt x="472" y="2942"/>
                    <a:pt x="441" y="2937"/>
                    <a:pt x="411" y="2937"/>
                  </a:cubicBezTo>
                  <a:cubicBezTo>
                    <a:pt x="157" y="2937"/>
                    <a:pt x="1" y="3279"/>
                    <a:pt x="231" y="3465"/>
                  </a:cubicBezTo>
                  <a:cubicBezTo>
                    <a:pt x="1338" y="4412"/>
                    <a:pt x="2733" y="4957"/>
                    <a:pt x="4193" y="4989"/>
                  </a:cubicBezTo>
                  <a:lnTo>
                    <a:pt x="4466" y="4989"/>
                  </a:lnTo>
                  <a:cubicBezTo>
                    <a:pt x="7739" y="4813"/>
                    <a:pt x="9889" y="2615"/>
                    <a:pt x="10755" y="0"/>
                  </a:cubicBezTo>
                  <a:lnTo>
                    <a:pt x="10113" y="0"/>
                  </a:lnTo>
                  <a:cubicBezTo>
                    <a:pt x="9279" y="2310"/>
                    <a:pt x="7338" y="4219"/>
                    <a:pt x="4434" y="4380"/>
                  </a:cubicBezTo>
                  <a:cubicBezTo>
                    <a:pt x="4374" y="4382"/>
                    <a:pt x="4313" y="4383"/>
                    <a:pt x="4253" y="4383"/>
                  </a:cubicBezTo>
                  <a:cubicBezTo>
                    <a:pt x="3351" y="4383"/>
                    <a:pt x="2457" y="4158"/>
                    <a:pt x="1675" y="3722"/>
                  </a:cubicBezTo>
                  <a:cubicBezTo>
                    <a:pt x="2557" y="3706"/>
                    <a:pt x="3407" y="3385"/>
                    <a:pt x="4097" y="2840"/>
                  </a:cubicBezTo>
                  <a:cubicBezTo>
                    <a:pt x="4306" y="2679"/>
                    <a:pt x="4241" y="2374"/>
                    <a:pt x="4001" y="2310"/>
                  </a:cubicBezTo>
                  <a:cubicBezTo>
                    <a:pt x="3439" y="2150"/>
                    <a:pt x="2364" y="1701"/>
                    <a:pt x="2092" y="1203"/>
                  </a:cubicBezTo>
                  <a:lnTo>
                    <a:pt x="2798" y="1187"/>
                  </a:lnTo>
                  <a:cubicBezTo>
                    <a:pt x="3134" y="1171"/>
                    <a:pt x="3199" y="706"/>
                    <a:pt x="2878" y="594"/>
                  </a:cubicBezTo>
                  <a:cubicBezTo>
                    <a:pt x="2541" y="497"/>
                    <a:pt x="2220" y="321"/>
                    <a:pt x="1931" y="112"/>
                  </a:cubicBezTo>
                  <a:cubicBezTo>
                    <a:pt x="1883" y="80"/>
                    <a:pt x="1851" y="32"/>
                    <a:pt x="181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6703050" y="2251650"/>
              <a:ext cx="243675" cy="196550"/>
            </a:xfrm>
            <a:custGeom>
              <a:avLst/>
              <a:gdLst/>
              <a:ahLst/>
              <a:cxnLst/>
              <a:rect l="l" t="t" r="r" b="b"/>
              <a:pathLst>
                <a:path w="9747" h="7862" extrusionOk="0">
                  <a:moveTo>
                    <a:pt x="6626" y="593"/>
                  </a:moveTo>
                  <a:cubicBezTo>
                    <a:pt x="7055" y="593"/>
                    <a:pt x="7465" y="768"/>
                    <a:pt x="7773" y="1076"/>
                  </a:cubicBezTo>
                  <a:cubicBezTo>
                    <a:pt x="7839" y="1142"/>
                    <a:pt x="7921" y="1178"/>
                    <a:pt x="8002" y="1178"/>
                  </a:cubicBezTo>
                  <a:cubicBezTo>
                    <a:pt x="8038" y="1178"/>
                    <a:pt x="8075" y="1171"/>
                    <a:pt x="8109" y="1156"/>
                  </a:cubicBezTo>
                  <a:lnTo>
                    <a:pt x="8142" y="1140"/>
                  </a:lnTo>
                  <a:lnTo>
                    <a:pt x="8142" y="1140"/>
                  </a:lnTo>
                  <a:cubicBezTo>
                    <a:pt x="8109" y="1172"/>
                    <a:pt x="8077" y="1220"/>
                    <a:pt x="8077" y="1284"/>
                  </a:cubicBezTo>
                  <a:lnTo>
                    <a:pt x="8077" y="1316"/>
                  </a:lnTo>
                  <a:cubicBezTo>
                    <a:pt x="8045" y="1493"/>
                    <a:pt x="8174" y="1653"/>
                    <a:pt x="8350" y="1669"/>
                  </a:cubicBezTo>
                  <a:lnTo>
                    <a:pt x="8527" y="1669"/>
                  </a:lnTo>
                  <a:cubicBezTo>
                    <a:pt x="8414" y="1749"/>
                    <a:pt x="8350" y="1814"/>
                    <a:pt x="8318" y="1830"/>
                  </a:cubicBezTo>
                  <a:cubicBezTo>
                    <a:pt x="8206" y="1878"/>
                    <a:pt x="8125" y="1990"/>
                    <a:pt x="8125" y="2102"/>
                  </a:cubicBezTo>
                  <a:cubicBezTo>
                    <a:pt x="8045" y="4541"/>
                    <a:pt x="6425" y="7108"/>
                    <a:pt x="3473" y="7252"/>
                  </a:cubicBezTo>
                  <a:cubicBezTo>
                    <a:pt x="3410" y="7255"/>
                    <a:pt x="3347" y="7257"/>
                    <a:pt x="3284" y="7257"/>
                  </a:cubicBezTo>
                  <a:cubicBezTo>
                    <a:pt x="2722" y="7257"/>
                    <a:pt x="2163" y="7129"/>
                    <a:pt x="1644" y="6883"/>
                  </a:cubicBezTo>
                  <a:cubicBezTo>
                    <a:pt x="2238" y="6803"/>
                    <a:pt x="2783" y="6562"/>
                    <a:pt x="3248" y="6193"/>
                  </a:cubicBezTo>
                  <a:cubicBezTo>
                    <a:pt x="3457" y="6049"/>
                    <a:pt x="3393" y="5728"/>
                    <a:pt x="3152" y="5664"/>
                  </a:cubicBezTo>
                  <a:cubicBezTo>
                    <a:pt x="2687" y="5536"/>
                    <a:pt x="2061" y="5263"/>
                    <a:pt x="1804" y="4974"/>
                  </a:cubicBezTo>
                  <a:lnTo>
                    <a:pt x="2221" y="4958"/>
                  </a:lnTo>
                  <a:cubicBezTo>
                    <a:pt x="2366" y="4942"/>
                    <a:pt x="2478" y="4846"/>
                    <a:pt x="2510" y="4701"/>
                  </a:cubicBezTo>
                  <a:cubicBezTo>
                    <a:pt x="2526" y="4557"/>
                    <a:pt x="2446" y="4413"/>
                    <a:pt x="2302" y="4364"/>
                  </a:cubicBezTo>
                  <a:cubicBezTo>
                    <a:pt x="2045" y="4284"/>
                    <a:pt x="1804" y="4172"/>
                    <a:pt x="1596" y="4012"/>
                  </a:cubicBezTo>
                  <a:cubicBezTo>
                    <a:pt x="1371" y="3803"/>
                    <a:pt x="1195" y="3562"/>
                    <a:pt x="1082" y="3274"/>
                  </a:cubicBezTo>
                  <a:lnTo>
                    <a:pt x="1082" y="3274"/>
                  </a:lnTo>
                  <a:cubicBezTo>
                    <a:pt x="1243" y="3322"/>
                    <a:pt x="1403" y="3338"/>
                    <a:pt x="1564" y="3338"/>
                  </a:cubicBezTo>
                  <a:cubicBezTo>
                    <a:pt x="1852" y="3338"/>
                    <a:pt x="1965" y="2969"/>
                    <a:pt x="1740" y="2792"/>
                  </a:cubicBezTo>
                  <a:cubicBezTo>
                    <a:pt x="1500" y="2632"/>
                    <a:pt x="1307" y="2423"/>
                    <a:pt x="1179" y="2167"/>
                  </a:cubicBezTo>
                  <a:cubicBezTo>
                    <a:pt x="1066" y="1862"/>
                    <a:pt x="1034" y="1525"/>
                    <a:pt x="1082" y="1204"/>
                  </a:cubicBezTo>
                  <a:lnTo>
                    <a:pt x="1082" y="1204"/>
                  </a:lnTo>
                  <a:cubicBezTo>
                    <a:pt x="1483" y="1573"/>
                    <a:pt x="1949" y="1878"/>
                    <a:pt x="2430" y="2102"/>
                  </a:cubicBezTo>
                  <a:cubicBezTo>
                    <a:pt x="3136" y="2487"/>
                    <a:pt x="3922" y="2712"/>
                    <a:pt x="4708" y="2792"/>
                  </a:cubicBezTo>
                  <a:cubicBezTo>
                    <a:pt x="4731" y="2804"/>
                    <a:pt x="4754" y="2815"/>
                    <a:pt x="4776" y="2815"/>
                  </a:cubicBezTo>
                  <a:cubicBezTo>
                    <a:pt x="4786" y="2815"/>
                    <a:pt x="4795" y="2813"/>
                    <a:pt x="4804" y="2808"/>
                  </a:cubicBezTo>
                  <a:cubicBezTo>
                    <a:pt x="4965" y="2808"/>
                    <a:pt x="5109" y="2680"/>
                    <a:pt x="5109" y="2503"/>
                  </a:cubicBezTo>
                  <a:cubicBezTo>
                    <a:pt x="5109" y="2471"/>
                    <a:pt x="5109" y="2423"/>
                    <a:pt x="5093" y="2375"/>
                  </a:cubicBezTo>
                  <a:cubicBezTo>
                    <a:pt x="5045" y="2215"/>
                    <a:pt x="5029" y="2054"/>
                    <a:pt x="5029" y="1894"/>
                  </a:cubicBezTo>
                  <a:cubicBezTo>
                    <a:pt x="5029" y="1172"/>
                    <a:pt x="5719" y="594"/>
                    <a:pt x="6569" y="594"/>
                  </a:cubicBezTo>
                  <a:cubicBezTo>
                    <a:pt x="6588" y="594"/>
                    <a:pt x="6607" y="593"/>
                    <a:pt x="6626" y="593"/>
                  </a:cubicBezTo>
                  <a:close/>
                  <a:moveTo>
                    <a:pt x="6585" y="1"/>
                  </a:moveTo>
                  <a:cubicBezTo>
                    <a:pt x="5414" y="1"/>
                    <a:pt x="4452" y="851"/>
                    <a:pt x="4452" y="1910"/>
                  </a:cubicBezTo>
                  <a:cubicBezTo>
                    <a:pt x="4452" y="1958"/>
                    <a:pt x="4452" y="2070"/>
                    <a:pt x="4468" y="2183"/>
                  </a:cubicBezTo>
                  <a:cubicBezTo>
                    <a:pt x="3858" y="2070"/>
                    <a:pt x="3264" y="1862"/>
                    <a:pt x="2719" y="1573"/>
                  </a:cubicBezTo>
                  <a:cubicBezTo>
                    <a:pt x="1580" y="995"/>
                    <a:pt x="1355" y="594"/>
                    <a:pt x="1323" y="514"/>
                  </a:cubicBezTo>
                  <a:cubicBezTo>
                    <a:pt x="1307" y="402"/>
                    <a:pt x="1227" y="306"/>
                    <a:pt x="1114" y="273"/>
                  </a:cubicBezTo>
                  <a:cubicBezTo>
                    <a:pt x="1091" y="267"/>
                    <a:pt x="1067" y="264"/>
                    <a:pt x="1043" y="264"/>
                  </a:cubicBezTo>
                  <a:cubicBezTo>
                    <a:pt x="951" y="264"/>
                    <a:pt x="857" y="310"/>
                    <a:pt x="794" y="386"/>
                  </a:cubicBezTo>
                  <a:cubicBezTo>
                    <a:pt x="457" y="739"/>
                    <a:pt x="360" y="1701"/>
                    <a:pt x="617" y="2391"/>
                  </a:cubicBezTo>
                  <a:cubicBezTo>
                    <a:pt x="633" y="2439"/>
                    <a:pt x="665" y="2471"/>
                    <a:pt x="681" y="2519"/>
                  </a:cubicBezTo>
                  <a:cubicBezTo>
                    <a:pt x="601" y="2552"/>
                    <a:pt x="521" y="2616"/>
                    <a:pt x="489" y="2696"/>
                  </a:cubicBezTo>
                  <a:cubicBezTo>
                    <a:pt x="264" y="3225"/>
                    <a:pt x="681" y="3979"/>
                    <a:pt x="1195" y="4461"/>
                  </a:cubicBezTo>
                  <a:cubicBezTo>
                    <a:pt x="1131" y="4509"/>
                    <a:pt x="1098" y="4589"/>
                    <a:pt x="1098" y="4669"/>
                  </a:cubicBezTo>
                  <a:cubicBezTo>
                    <a:pt x="1050" y="5343"/>
                    <a:pt x="1820" y="5792"/>
                    <a:pt x="2398" y="6049"/>
                  </a:cubicBezTo>
                  <a:cubicBezTo>
                    <a:pt x="2045" y="6211"/>
                    <a:pt x="1658" y="6294"/>
                    <a:pt x="1271" y="6294"/>
                  </a:cubicBezTo>
                  <a:cubicBezTo>
                    <a:pt x="1007" y="6294"/>
                    <a:pt x="742" y="6255"/>
                    <a:pt x="489" y="6177"/>
                  </a:cubicBezTo>
                  <a:cubicBezTo>
                    <a:pt x="457" y="6167"/>
                    <a:pt x="426" y="6163"/>
                    <a:pt x="397" y="6163"/>
                  </a:cubicBezTo>
                  <a:cubicBezTo>
                    <a:pt x="145" y="6163"/>
                    <a:pt x="1" y="6504"/>
                    <a:pt x="216" y="6691"/>
                  </a:cubicBezTo>
                  <a:cubicBezTo>
                    <a:pt x="1066" y="7413"/>
                    <a:pt x="2141" y="7830"/>
                    <a:pt x="3264" y="7862"/>
                  </a:cubicBezTo>
                  <a:lnTo>
                    <a:pt x="3489" y="7862"/>
                  </a:lnTo>
                  <a:cubicBezTo>
                    <a:pt x="6730" y="7685"/>
                    <a:pt x="8527" y="4958"/>
                    <a:pt x="8703" y="2295"/>
                  </a:cubicBezTo>
                  <a:cubicBezTo>
                    <a:pt x="8831" y="2183"/>
                    <a:pt x="8960" y="2070"/>
                    <a:pt x="9072" y="1958"/>
                  </a:cubicBezTo>
                  <a:cubicBezTo>
                    <a:pt x="9297" y="1733"/>
                    <a:pt x="9473" y="1477"/>
                    <a:pt x="9634" y="1204"/>
                  </a:cubicBezTo>
                  <a:cubicBezTo>
                    <a:pt x="9746" y="1007"/>
                    <a:pt x="9587" y="772"/>
                    <a:pt x="9373" y="772"/>
                  </a:cubicBezTo>
                  <a:cubicBezTo>
                    <a:pt x="9343" y="772"/>
                    <a:pt x="9312" y="777"/>
                    <a:pt x="9281" y="787"/>
                  </a:cubicBezTo>
                  <a:cubicBezTo>
                    <a:pt x="9313" y="723"/>
                    <a:pt x="9329" y="675"/>
                    <a:pt x="9361" y="626"/>
                  </a:cubicBezTo>
                  <a:cubicBezTo>
                    <a:pt x="9393" y="514"/>
                    <a:pt x="9377" y="386"/>
                    <a:pt x="9329" y="289"/>
                  </a:cubicBezTo>
                  <a:lnTo>
                    <a:pt x="9329" y="273"/>
                  </a:lnTo>
                  <a:lnTo>
                    <a:pt x="9313" y="257"/>
                  </a:lnTo>
                  <a:cubicBezTo>
                    <a:pt x="9297" y="225"/>
                    <a:pt x="9265" y="193"/>
                    <a:pt x="9232" y="177"/>
                  </a:cubicBezTo>
                  <a:cubicBezTo>
                    <a:pt x="9184" y="145"/>
                    <a:pt x="9136" y="129"/>
                    <a:pt x="9088" y="129"/>
                  </a:cubicBezTo>
                  <a:lnTo>
                    <a:pt x="9024" y="129"/>
                  </a:lnTo>
                  <a:lnTo>
                    <a:pt x="8976" y="145"/>
                  </a:lnTo>
                  <a:lnTo>
                    <a:pt x="8960" y="145"/>
                  </a:lnTo>
                  <a:lnTo>
                    <a:pt x="8366" y="386"/>
                  </a:lnTo>
                  <a:lnTo>
                    <a:pt x="8061" y="530"/>
                  </a:lnTo>
                  <a:cubicBezTo>
                    <a:pt x="7644" y="193"/>
                    <a:pt x="7131" y="1"/>
                    <a:pt x="658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6316575" y="2635500"/>
              <a:ext cx="170075" cy="313250"/>
            </a:xfrm>
            <a:custGeom>
              <a:avLst/>
              <a:gdLst/>
              <a:ahLst/>
              <a:cxnLst/>
              <a:rect l="l" t="t" r="r" b="b"/>
              <a:pathLst>
                <a:path w="6803" h="12530" extrusionOk="0">
                  <a:moveTo>
                    <a:pt x="4862" y="610"/>
                  </a:moveTo>
                  <a:cubicBezTo>
                    <a:pt x="5407" y="610"/>
                    <a:pt x="5905" y="642"/>
                    <a:pt x="6209" y="658"/>
                  </a:cubicBezTo>
                  <a:lnTo>
                    <a:pt x="6193" y="1989"/>
                  </a:lnTo>
                  <a:lnTo>
                    <a:pt x="5375" y="1989"/>
                  </a:lnTo>
                  <a:cubicBezTo>
                    <a:pt x="4172" y="1989"/>
                    <a:pt x="4027" y="2743"/>
                    <a:pt x="4027" y="3321"/>
                  </a:cubicBezTo>
                  <a:lnTo>
                    <a:pt x="4027" y="4669"/>
                  </a:lnTo>
                  <a:cubicBezTo>
                    <a:pt x="4027" y="4845"/>
                    <a:pt x="4156" y="4973"/>
                    <a:pt x="4332" y="4973"/>
                  </a:cubicBezTo>
                  <a:lnTo>
                    <a:pt x="6081" y="4973"/>
                  </a:lnTo>
                  <a:lnTo>
                    <a:pt x="5889" y="6498"/>
                  </a:lnTo>
                  <a:lnTo>
                    <a:pt x="4332" y="6498"/>
                  </a:lnTo>
                  <a:cubicBezTo>
                    <a:pt x="4172" y="6498"/>
                    <a:pt x="4027" y="6626"/>
                    <a:pt x="4027" y="6786"/>
                  </a:cubicBezTo>
                  <a:lnTo>
                    <a:pt x="4027" y="11936"/>
                  </a:lnTo>
                  <a:lnTo>
                    <a:pt x="2439" y="11936"/>
                  </a:lnTo>
                  <a:lnTo>
                    <a:pt x="2439" y="6786"/>
                  </a:lnTo>
                  <a:cubicBezTo>
                    <a:pt x="2439" y="6626"/>
                    <a:pt x="2311" y="6498"/>
                    <a:pt x="2150" y="6498"/>
                  </a:cubicBezTo>
                  <a:lnTo>
                    <a:pt x="610" y="6498"/>
                  </a:lnTo>
                  <a:lnTo>
                    <a:pt x="610" y="4973"/>
                  </a:lnTo>
                  <a:lnTo>
                    <a:pt x="2150" y="4973"/>
                  </a:lnTo>
                  <a:cubicBezTo>
                    <a:pt x="2311" y="4973"/>
                    <a:pt x="2439" y="4845"/>
                    <a:pt x="2439" y="4669"/>
                  </a:cubicBezTo>
                  <a:lnTo>
                    <a:pt x="2439" y="3112"/>
                  </a:lnTo>
                  <a:cubicBezTo>
                    <a:pt x="2439" y="1540"/>
                    <a:pt x="3354" y="610"/>
                    <a:pt x="4862" y="610"/>
                  </a:cubicBezTo>
                  <a:close/>
                  <a:moveTo>
                    <a:pt x="4862" y="0"/>
                  </a:moveTo>
                  <a:cubicBezTo>
                    <a:pt x="3001" y="0"/>
                    <a:pt x="1846" y="1203"/>
                    <a:pt x="1846" y="3112"/>
                  </a:cubicBezTo>
                  <a:lnTo>
                    <a:pt x="1846" y="4380"/>
                  </a:lnTo>
                  <a:lnTo>
                    <a:pt x="305" y="4380"/>
                  </a:lnTo>
                  <a:cubicBezTo>
                    <a:pt x="145" y="4380"/>
                    <a:pt x="1" y="4508"/>
                    <a:pt x="1" y="4669"/>
                  </a:cubicBezTo>
                  <a:lnTo>
                    <a:pt x="1" y="6786"/>
                  </a:lnTo>
                  <a:cubicBezTo>
                    <a:pt x="1" y="6963"/>
                    <a:pt x="145" y="7091"/>
                    <a:pt x="305" y="7091"/>
                  </a:cubicBezTo>
                  <a:lnTo>
                    <a:pt x="1846" y="7091"/>
                  </a:lnTo>
                  <a:lnTo>
                    <a:pt x="1846" y="12225"/>
                  </a:lnTo>
                  <a:cubicBezTo>
                    <a:pt x="1846" y="12401"/>
                    <a:pt x="1974" y="12530"/>
                    <a:pt x="2134" y="12530"/>
                  </a:cubicBezTo>
                  <a:lnTo>
                    <a:pt x="4332" y="12530"/>
                  </a:lnTo>
                  <a:cubicBezTo>
                    <a:pt x="4493" y="12530"/>
                    <a:pt x="4637" y="12401"/>
                    <a:pt x="4637" y="12225"/>
                  </a:cubicBezTo>
                  <a:lnTo>
                    <a:pt x="4637" y="7091"/>
                  </a:lnTo>
                  <a:lnTo>
                    <a:pt x="6161" y="7091"/>
                  </a:lnTo>
                  <a:cubicBezTo>
                    <a:pt x="6306" y="7091"/>
                    <a:pt x="6434" y="6979"/>
                    <a:pt x="6450" y="6834"/>
                  </a:cubicBezTo>
                  <a:lnTo>
                    <a:pt x="6723" y="4717"/>
                  </a:lnTo>
                  <a:cubicBezTo>
                    <a:pt x="6739" y="4621"/>
                    <a:pt x="6707" y="4540"/>
                    <a:pt x="6659" y="4476"/>
                  </a:cubicBezTo>
                  <a:cubicBezTo>
                    <a:pt x="6594" y="4412"/>
                    <a:pt x="6514" y="4380"/>
                    <a:pt x="6434" y="4380"/>
                  </a:cubicBezTo>
                  <a:lnTo>
                    <a:pt x="4621" y="4380"/>
                  </a:lnTo>
                  <a:lnTo>
                    <a:pt x="4621" y="3321"/>
                  </a:lnTo>
                  <a:cubicBezTo>
                    <a:pt x="4621" y="2824"/>
                    <a:pt x="4701" y="2583"/>
                    <a:pt x="5375" y="2583"/>
                  </a:cubicBezTo>
                  <a:lnTo>
                    <a:pt x="6498" y="2583"/>
                  </a:lnTo>
                  <a:cubicBezTo>
                    <a:pt x="6659" y="2583"/>
                    <a:pt x="6803" y="2455"/>
                    <a:pt x="6803" y="2294"/>
                  </a:cubicBezTo>
                  <a:lnTo>
                    <a:pt x="6803" y="385"/>
                  </a:lnTo>
                  <a:cubicBezTo>
                    <a:pt x="6803" y="241"/>
                    <a:pt x="6691" y="112"/>
                    <a:pt x="6546" y="96"/>
                  </a:cubicBezTo>
                  <a:cubicBezTo>
                    <a:pt x="5985" y="32"/>
                    <a:pt x="5423" y="0"/>
                    <a:pt x="48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a:off x="2710000" y="2124925"/>
              <a:ext cx="170100" cy="313250"/>
            </a:xfrm>
            <a:custGeom>
              <a:avLst/>
              <a:gdLst/>
              <a:ahLst/>
              <a:cxnLst/>
              <a:rect l="l" t="t" r="r" b="b"/>
              <a:pathLst>
                <a:path w="6804" h="12530" extrusionOk="0">
                  <a:moveTo>
                    <a:pt x="4878" y="610"/>
                  </a:moveTo>
                  <a:cubicBezTo>
                    <a:pt x="5407" y="610"/>
                    <a:pt x="5905" y="626"/>
                    <a:pt x="6210" y="658"/>
                  </a:cubicBezTo>
                  <a:lnTo>
                    <a:pt x="6210" y="1989"/>
                  </a:lnTo>
                  <a:lnTo>
                    <a:pt x="5391" y="1989"/>
                  </a:lnTo>
                  <a:cubicBezTo>
                    <a:pt x="4188" y="1989"/>
                    <a:pt x="4044" y="2743"/>
                    <a:pt x="4044" y="3321"/>
                  </a:cubicBezTo>
                  <a:lnTo>
                    <a:pt x="4044" y="4669"/>
                  </a:lnTo>
                  <a:cubicBezTo>
                    <a:pt x="4044" y="4829"/>
                    <a:pt x="4172" y="4973"/>
                    <a:pt x="4333" y="4973"/>
                  </a:cubicBezTo>
                  <a:lnTo>
                    <a:pt x="6097" y="4973"/>
                  </a:lnTo>
                  <a:lnTo>
                    <a:pt x="5889" y="6482"/>
                  </a:lnTo>
                  <a:lnTo>
                    <a:pt x="4333" y="6482"/>
                  </a:lnTo>
                  <a:cubicBezTo>
                    <a:pt x="4172" y="6482"/>
                    <a:pt x="4028" y="6626"/>
                    <a:pt x="4028" y="6786"/>
                  </a:cubicBezTo>
                  <a:lnTo>
                    <a:pt x="4028" y="11920"/>
                  </a:lnTo>
                  <a:lnTo>
                    <a:pt x="2439" y="11920"/>
                  </a:lnTo>
                  <a:lnTo>
                    <a:pt x="2439" y="6786"/>
                  </a:lnTo>
                  <a:cubicBezTo>
                    <a:pt x="2439" y="6626"/>
                    <a:pt x="2311" y="6482"/>
                    <a:pt x="2151" y="6482"/>
                  </a:cubicBezTo>
                  <a:lnTo>
                    <a:pt x="610" y="6482"/>
                  </a:lnTo>
                  <a:lnTo>
                    <a:pt x="627" y="4973"/>
                  </a:lnTo>
                  <a:lnTo>
                    <a:pt x="2151" y="4973"/>
                  </a:lnTo>
                  <a:cubicBezTo>
                    <a:pt x="2311" y="4973"/>
                    <a:pt x="2455" y="4829"/>
                    <a:pt x="2455" y="4669"/>
                  </a:cubicBezTo>
                  <a:lnTo>
                    <a:pt x="2455" y="3112"/>
                  </a:lnTo>
                  <a:cubicBezTo>
                    <a:pt x="2455" y="1540"/>
                    <a:pt x="3354" y="610"/>
                    <a:pt x="4878" y="610"/>
                  </a:cubicBezTo>
                  <a:close/>
                  <a:moveTo>
                    <a:pt x="4862" y="0"/>
                  </a:moveTo>
                  <a:cubicBezTo>
                    <a:pt x="3001" y="0"/>
                    <a:pt x="1846" y="1187"/>
                    <a:pt x="1846" y="3112"/>
                  </a:cubicBezTo>
                  <a:lnTo>
                    <a:pt x="1846" y="4364"/>
                  </a:lnTo>
                  <a:lnTo>
                    <a:pt x="306" y="4364"/>
                  </a:lnTo>
                  <a:cubicBezTo>
                    <a:pt x="145" y="4364"/>
                    <a:pt x="17" y="4508"/>
                    <a:pt x="17" y="4669"/>
                  </a:cubicBezTo>
                  <a:lnTo>
                    <a:pt x="17" y="6786"/>
                  </a:lnTo>
                  <a:cubicBezTo>
                    <a:pt x="1" y="6963"/>
                    <a:pt x="145" y="7091"/>
                    <a:pt x="322" y="7091"/>
                  </a:cubicBezTo>
                  <a:lnTo>
                    <a:pt x="1846" y="7091"/>
                  </a:lnTo>
                  <a:lnTo>
                    <a:pt x="1846" y="12225"/>
                  </a:lnTo>
                  <a:cubicBezTo>
                    <a:pt x="1846" y="12385"/>
                    <a:pt x="1990" y="12530"/>
                    <a:pt x="2151" y="12530"/>
                  </a:cubicBezTo>
                  <a:lnTo>
                    <a:pt x="4333" y="12530"/>
                  </a:lnTo>
                  <a:cubicBezTo>
                    <a:pt x="4509" y="12530"/>
                    <a:pt x="4637" y="12385"/>
                    <a:pt x="4637" y="12225"/>
                  </a:cubicBezTo>
                  <a:lnTo>
                    <a:pt x="4637" y="7091"/>
                  </a:lnTo>
                  <a:lnTo>
                    <a:pt x="6162" y="7091"/>
                  </a:lnTo>
                  <a:cubicBezTo>
                    <a:pt x="6322" y="7091"/>
                    <a:pt x="6450" y="6979"/>
                    <a:pt x="6466" y="6818"/>
                  </a:cubicBezTo>
                  <a:lnTo>
                    <a:pt x="6739" y="4701"/>
                  </a:lnTo>
                  <a:cubicBezTo>
                    <a:pt x="6755" y="4524"/>
                    <a:pt x="6611" y="4364"/>
                    <a:pt x="6434" y="4364"/>
                  </a:cubicBezTo>
                  <a:lnTo>
                    <a:pt x="4637" y="4364"/>
                  </a:lnTo>
                  <a:lnTo>
                    <a:pt x="4637" y="3321"/>
                  </a:lnTo>
                  <a:cubicBezTo>
                    <a:pt x="4637" y="2824"/>
                    <a:pt x="4702" y="2583"/>
                    <a:pt x="5375" y="2583"/>
                  </a:cubicBezTo>
                  <a:lnTo>
                    <a:pt x="6498" y="2583"/>
                  </a:lnTo>
                  <a:cubicBezTo>
                    <a:pt x="6675" y="2583"/>
                    <a:pt x="6803" y="2455"/>
                    <a:pt x="6803" y="2278"/>
                  </a:cubicBezTo>
                  <a:lnTo>
                    <a:pt x="6803" y="385"/>
                  </a:lnTo>
                  <a:cubicBezTo>
                    <a:pt x="6803" y="241"/>
                    <a:pt x="6691" y="112"/>
                    <a:pt x="6547" y="80"/>
                  </a:cubicBezTo>
                  <a:cubicBezTo>
                    <a:pt x="5985" y="32"/>
                    <a:pt x="5424" y="0"/>
                    <a:pt x="48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a:off x="3755650" y="2694350"/>
              <a:ext cx="154825" cy="284100"/>
            </a:xfrm>
            <a:custGeom>
              <a:avLst/>
              <a:gdLst/>
              <a:ahLst/>
              <a:cxnLst/>
              <a:rect l="l" t="t" r="r" b="b"/>
              <a:pathLst>
                <a:path w="6193" h="11364" extrusionOk="0">
                  <a:moveTo>
                    <a:pt x="4412" y="614"/>
                  </a:moveTo>
                  <a:cubicBezTo>
                    <a:pt x="4893" y="614"/>
                    <a:pt x="5311" y="630"/>
                    <a:pt x="5599" y="646"/>
                  </a:cubicBezTo>
                  <a:lnTo>
                    <a:pt x="5583" y="1785"/>
                  </a:lnTo>
                  <a:lnTo>
                    <a:pt x="4877" y="1785"/>
                  </a:lnTo>
                  <a:cubicBezTo>
                    <a:pt x="3754" y="1785"/>
                    <a:pt x="3626" y="2491"/>
                    <a:pt x="3626" y="3021"/>
                  </a:cubicBezTo>
                  <a:lnTo>
                    <a:pt x="3626" y="4240"/>
                  </a:lnTo>
                  <a:cubicBezTo>
                    <a:pt x="3626" y="4400"/>
                    <a:pt x="3770" y="4545"/>
                    <a:pt x="3931" y="4545"/>
                  </a:cubicBezTo>
                  <a:lnTo>
                    <a:pt x="5487" y="4545"/>
                  </a:lnTo>
                  <a:lnTo>
                    <a:pt x="5311" y="5860"/>
                  </a:lnTo>
                  <a:lnTo>
                    <a:pt x="3931" y="5860"/>
                  </a:lnTo>
                  <a:cubicBezTo>
                    <a:pt x="3770" y="5860"/>
                    <a:pt x="3626" y="5989"/>
                    <a:pt x="3626" y="6149"/>
                  </a:cubicBezTo>
                  <a:lnTo>
                    <a:pt x="3626" y="10769"/>
                  </a:lnTo>
                  <a:lnTo>
                    <a:pt x="2246" y="10769"/>
                  </a:lnTo>
                  <a:lnTo>
                    <a:pt x="2246" y="6149"/>
                  </a:lnTo>
                  <a:cubicBezTo>
                    <a:pt x="2246" y="5989"/>
                    <a:pt x="2118" y="5860"/>
                    <a:pt x="1957" y="5860"/>
                  </a:cubicBezTo>
                  <a:lnTo>
                    <a:pt x="610" y="5860"/>
                  </a:lnTo>
                  <a:lnTo>
                    <a:pt x="610" y="4545"/>
                  </a:lnTo>
                  <a:lnTo>
                    <a:pt x="1957" y="4545"/>
                  </a:lnTo>
                  <a:cubicBezTo>
                    <a:pt x="2118" y="4545"/>
                    <a:pt x="2262" y="4400"/>
                    <a:pt x="2262" y="4240"/>
                  </a:cubicBezTo>
                  <a:lnTo>
                    <a:pt x="2262" y="2844"/>
                  </a:lnTo>
                  <a:cubicBezTo>
                    <a:pt x="2262" y="1432"/>
                    <a:pt x="3064" y="614"/>
                    <a:pt x="4412" y="614"/>
                  </a:cubicBezTo>
                  <a:close/>
                  <a:moveTo>
                    <a:pt x="4684" y="0"/>
                  </a:moveTo>
                  <a:cubicBezTo>
                    <a:pt x="4593" y="0"/>
                    <a:pt x="4503" y="2"/>
                    <a:pt x="4412" y="4"/>
                  </a:cubicBezTo>
                  <a:cubicBezTo>
                    <a:pt x="2711" y="4"/>
                    <a:pt x="1653" y="1079"/>
                    <a:pt x="1653" y="2828"/>
                  </a:cubicBezTo>
                  <a:lnTo>
                    <a:pt x="1653" y="3935"/>
                  </a:lnTo>
                  <a:lnTo>
                    <a:pt x="305" y="3935"/>
                  </a:lnTo>
                  <a:cubicBezTo>
                    <a:pt x="128" y="3935"/>
                    <a:pt x="0" y="4079"/>
                    <a:pt x="0" y="4240"/>
                  </a:cubicBezTo>
                  <a:lnTo>
                    <a:pt x="0" y="6149"/>
                  </a:lnTo>
                  <a:cubicBezTo>
                    <a:pt x="0" y="6325"/>
                    <a:pt x="128" y="6454"/>
                    <a:pt x="305" y="6454"/>
                  </a:cubicBezTo>
                  <a:lnTo>
                    <a:pt x="1653" y="6454"/>
                  </a:lnTo>
                  <a:lnTo>
                    <a:pt x="1653" y="11074"/>
                  </a:lnTo>
                  <a:cubicBezTo>
                    <a:pt x="1653" y="11235"/>
                    <a:pt x="1781" y="11363"/>
                    <a:pt x="1957" y="11363"/>
                  </a:cubicBezTo>
                  <a:lnTo>
                    <a:pt x="3931" y="11363"/>
                  </a:lnTo>
                  <a:cubicBezTo>
                    <a:pt x="4091" y="11363"/>
                    <a:pt x="4236" y="11235"/>
                    <a:pt x="4236" y="11074"/>
                  </a:cubicBezTo>
                  <a:lnTo>
                    <a:pt x="4236" y="6454"/>
                  </a:lnTo>
                  <a:lnTo>
                    <a:pt x="5583" y="6454"/>
                  </a:lnTo>
                  <a:cubicBezTo>
                    <a:pt x="5728" y="6454"/>
                    <a:pt x="5856" y="6342"/>
                    <a:pt x="5872" y="6197"/>
                  </a:cubicBezTo>
                  <a:lnTo>
                    <a:pt x="6129" y="4272"/>
                  </a:lnTo>
                  <a:cubicBezTo>
                    <a:pt x="6129" y="4192"/>
                    <a:pt x="6113" y="4111"/>
                    <a:pt x="6049" y="4047"/>
                  </a:cubicBezTo>
                  <a:cubicBezTo>
                    <a:pt x="6000" y="3983"/>
                    <a:pt x="5920" y="3935"/>
                    <a:pt x="5824" y="3935"/>
                  </a:cubicBezTo>
                  <a:lnTo>
                    <a:pt x="4236" y="3935"/>
                  </a:lnTo>
                  <a:lnTo>
                    <a:pt x="4236" y="3021"/>
                  </a:lnTo>
                  <a:cubicBezTo>
                    <a:pt x="4236" y="2587"/>
                    <a:pt x="4300" y="2395"/>
                    <a:pt x="4877" y="2395"/>
                  </a:cubicBezTo>
                  <a:lnTo>
                    <a:pt x="5904" y="2395"/>
                  </a:lnTo>
                  <a:cubicBezTo>
                    <a:pt x="6065" y="2395"/>
                    <a:pt x="6193" y="2250"/>
                    <a:pt x="6193" y="2090"/>
                  </a:cubicBezTo>
                  <a:lnTo>
                    <a:pt x="6193" y="373"/>
                  </a:lnTo>
                  <a:cubicBezTo>
                    <a:pt x="6193" y="229"/>
                    <a:pt x="6081" y="85"/>
                    <a:pt x="5936" y="69"/>
                  </a:cubicBezTo>
                  <a:cubicBezTo>
                    <a:pt x="5514" y="29"/>
                    <a:pt x="5102" y="0"/>
                    <a:pt x="468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1137750" y="2240425"/>
              <a:ext cx="362200" cy="341350"/>
            </a:xfrm>
            <a:custGeom>
              <a:avLst/>
              <a:gdLst/>
              <a:ahLst/>
              <a:cxnLst/>
              <a:rect l="l" t="t" r="r" b="b"/>
              <a:pathLst>
                <a:path w="14488" h="13654" extrusionOk="0">
                  <a:moveTo>
                    <a:pt x="6821" y="623"/>
                  </a:moveTo>
                  <a:cubicBezTo>
                    <a:pt x="7779" y="623"/>
                    <a:pt x="8747" y="844"/>
                    <a:pt x="9643" y="1300"/>
                  </a:cubicBezTo>
                  <a:cubicBezTo>
                    <a:pt x="12210" y="2599"/>
                    <a:pt x="13541" y="5503"/>
                    <a:pt x="12867" y="8295"/>
                  </a:cubicBezTo>
                  <a:cubicBezTo>
                    <a:pt x="12196" y="11075"/>
                    <a:pt x="9711" y="13044"/>
                    <a:pt x="6854" y="13044"/>
                  </a:cubicBezTo>
                  <a:cubicBezTo>
                    <a:pt x="6842" y="13044"/>
                    <a:pt x="6831" y="13044"/>
                    <a:pt x="6819" y="13044"/>
                  </a:cubicBezTo>
                  <a:cubicBezTo>
                    <a:pt x="5728" y="13044"/>
                    <a:pt x="4653" y="12755"/>
                    <a:pt x="3707" y="12209"/>
                  </a:cubicBezTo>
                  <a:cubicBezTo>
                    <a:pt x="3658" y="12193"/>
                    <a:pt x="3610" y="12177"/>
                    <a:pt x="3562" y="12177"/>
                  </a:cubicBezTo>
                  <a:cubicBezTo>
                    <a:pt x="3530" y="12177"/>
                    <a:pt x="3498" y="12177"/>
                    <a:pt x="3466" y="12193"/>
                  </a:cubicBezTo>
                  <a:lnTo>
                    <a:pt x="1412" y="12899"/>
                  </a:lnTo>
                  <a:lnTo>
                    <a:pt x="1412" y="12899"/>
                  </a:lnTo>
                  <a:lnTo>
                    <a:pt x="1829" y="10717"/>
                  </a:lnTo>
                  <a:cubicBezTo>
                    <a:pt x="1845" y="10637"/>
                    <a:pt x="1829" y="10557"/>
                    <a:pt x="1781" y="10477"/>
                  </a:cubicBezTo>
                  <a:cubicBezTo>
                    <a:pt x="97" y="8150"/>
                    <a:pt x="225" y="4974"/>
                    <a:pt x="2102" y="2792"/>
                  </a:cubicBezTo>
                  <a:cubicBezTo>
                    <a:pt x="3310" y="1376"/>
                    <a:pt x="5050" y="623"/>
                    <a:pt x="6821" y="623"/>
                  </a:cubicBezTo>
                  <a:close/>
                  <a:moveTo>
                    <a:pt x="6819" y="0"/>
                  </a:moveTo>
                  <a:cubicBezTo>
                    <a:pt x="3049" y="17"/>
                    <a:pt x="0" y="3065"/>
                    <a:pt x="0" y="6819"/>
                  </a:cubicBezTo>
                  <a:cubicBezTo>
                    <a:pt x="0" y="8215"/>
                    <a:pt x="418" y="9578"/>
                    <a:pt x="1220" y="10717"/>
                  </a:cubicBezTo>
                  <a:lnTo>
                    <a:pt x="722" y="13300"/>
                  </a:lnTo>
                  <a:cubicBezTo>
                    <a:pt x="690" y="13397"/>
                    <a:pt x="738" y="13509"/>
                    <a:pt x="819" y="13573"/>
                  </a:cubicBezTo>
                  <a:cubicBezTo>
                    <a:pt x="867" y="13621"/>
                    <a:pt x="947" y="13653"/>
                    <a:pt x="1011" y="13653"/>
                  </a:cubicBezTo>
                  <a:cubicBezTo>
                    <a:pt x="1043" y="13653"/>
                    <a:pt x="1075" y="13653"/>
                    <a:pt x="1107" y="13637"/>
                  </a:cubicBezTo>
                  <a:lnTo>
                    <a:pt x="3514" y="12803"/>
                  </a:lnTo>
                  <a:cubicBezTo>
                    <a:pt x="4561" y="13376"/>
                    <a:pt x="5677" y="13642"/>
                    <a:pt x="6771" y="13642"/>
                  </a:cubicBezTo>
                  <a:cubicBezTo>
                    <a:pt x="9752" y="13642"/>
                    <a:pt x="12571" y="11665"/>
                    <a:pt x="13381" y="8519"/>
                  </a:cubicBezTo>
                  <a:cubicBezTo>
                    <a:pt x="14488" y="4220"/>
                    <a:pt x="11263" y="17"/>
                    <a:pt x="681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1199125" y="2311600"/>
              <a:ext cx="216600" cy="199575"/>
            </a:xfrm>
            <a:custGeom>
              <a:avLst/>
              <a:gdLst/>
              <a:ahLst/>
              <a:cxnLst/>
              <a:rect l="l" t="t" r="r" b="b"/>
              <a:pathLst>
                <a:path w="8664" h="7983" extrusionOk="0">
                  <a:moveTo>
                    <a:pt x="1817" y="581"/>
                  </a:moveTo>
                  <a:cubicBezTo>
                    <a:pt x="1900" y="581"/>
                    <a:pt x="1981" y="599"/>
                    <a:pt x="2054" y="635"/>
                  </a:cubicBezTo>
                  <a:cubicBezTo>
                    <a:pt x="2150" y="795"/>
                    <a:pt x="2503" y="1662"/>
                    <a:pt x="2711" y="2191"/>
                  </a:cubicBezTo>
                  <a:cubicBezTo>
                    <a:pt x="2744" y="2255"/>
                    <a:pt x="2728" y="2335"/>
                    <a:pt x="2695" y="2400"/>
                  </a:cubicBezTo>
                  <a:cubicBezTo>
                    <a:pt x="2567" y="2576"/>
                    <a:pt x="2423" y="2737"/>
                    <a:pt x="2278" y="2897"/>
                  </a:cubicBezTo>
                  <a:lnTo>
                    <a:pt x="2246" y="2913"/>
                  </a:lnTo>
                  <a:cubicBezTo>
                    <a:pt x="2054" y="3170"/>
                    <a:pt x="2054" y="3507"/>
                    <a:pt x="2246" y="3763"/>
                  </a:cubicBezTo>
                  <a:cubicBezTo>
                    <a:pt x="2278" y="3795"/>
                    <a:pt x="2310" y="3860"/>
                    <a:pt x="2359" y="3908"/>
                  </a:cubicBezTo>
                  <a:cubicBezTo>
                    <a:pt x="2631" y="4325"/>
                    <a:pt x="2968" y="4726"/>
                    <a:pt x="3321" y="5079"/>
                  </a:cubicBezTo>
                  <a:cubicBezTo>
                    <a:pt x="3947" y="5705"/>
                    <a:pt x="5086" y="6138"/>
                    <a:pt x="5134" y="6154"/>
                  </a:cubicBezTo>
                  <a:lnTo>
                    <a:pt x="5198" y="6170"/>
                  </a:lnTo>
                  <a:cubicBezTo>
                    <a:pt x="5220" y="6172"/>
                    <a:pt x="5242" y="6173"/>
                    <a:pt x="5264" y="6173"/>
                  </a:cubicBezTo>
                  <a:cubicBezTo>
                    <a:pt x="5421" y="6173"/>
                    <a:pt x="5585" y="6122"/>
                    <a:pt x="5712" y="6009"/>
                  </a:cubicBezTo>
                  <a:cubicBezTo>
                    <a:pt x="5824" y="5897"/>
                    <a:pt x="6289" y="5303"/>
                    <a:pt x="6385" y="5175"/>
                  </a:cubicBezTo>
                  <a:cubicBezTo>
                    <a:pt x="6385" y="5175"/>
                    <a:pt x="6400" y="5161"/>
                    <a:pt x="6433" y="5161"/>
                  </a:cubicBezTo>
                  <a:cubicBezTo>
                    <a:pt x="6450" y="5161"/>
                    <a:pt x="6471" y="5164"/>
                    <a:pt x="6498" y="5175"/>
                  </a:cubicBezTo>
                  <a:cubicBezTo>
                    <a:pt x="6770" y="5303"/>
                    <a:pt x="7894" y="5865"/>
                    <a:pt x="8038" y="5945"/>
                  </a:cubicBezTo>
                  <a:cubicBezTo>
                    <a:pt x="8038" y="5945"/>
                    <a:pt x="8038" y="5945"/>
                    <a:pt x="8038" y="5961"/>
                  </a:cubicBezTo>
                  <a:cubicBezTo>
                    <a:pt x="8038" y="6218"/>
                    <a:pt x="7974" y="6475"/>
                    <a:pt x="7861" y="6699"/>
                  </a:cubicBezTo>
                  <a:lnTo>
                    <a:pt x="7845" y="6715"/>
                  </a:lnTo>
                  <a:cubicBezTo>
                    <a:pt x="7653" y="6892"/>
                    <a:pt x="7188" y="7373"/>
                    <a:pt x="6514" y="7373"/>
                  </a:cubicBezTo>
                  <a:cubicBezTo>
                    <a:pt x="5840" y="7373"/>
                    <a:pt x="3915" y="6763"/>
                    <a:pt x="2904" y="5753"/>
                  </a:cubicBezTo>
                  <a:cubicBezTo>
                    <a:pt x="1990" y="4838"/>
                    <a:pt x="1011" y="3763"/>
                    <a:pt x="802" y="2849"/>
                  </a:cubicBezTo>
                  <a:cubicBezTo>
                    <a:pt x="578" y="1886"/>
                    <a:pt x="642" y="1565"/>
                    <a:pt x="834" y="1293"/>
                  </a:cubicBezTo>
                  <a:lnTo>
                    <a:pt x="850" y="1261"/>
                  </a:lnTo>
                  <a:cubicBezTo>
                    <a:pt x="1027" y="956"/>
                    <a:pt x="1316" y="635"/>
                    <a:pt x="1428" y="603"/>
                  </a:cubicBezTo>
                  <a:cubicBezTo>
                    <a:pt x="1524" y="587"/>
                    <a:pt x="1621" y="587"/>
                    <a:pt x="1733" y="587"/>
                  </a:cubicBezTo>
                  <a:cubicBezTo>
                    <a:pt x="1761" y="583"/>
                    <a:pt x="1789" y="581"/>
                    <a:pt x="1817" y="581"/>
                  </a:cubicBezTo>
                  <a:close/>
                  <a:moveTo>
                    <a:pt x="1743" y="0"/>
                  </a:moveTo>
                  <a:cubicBezTo>
                    <a:pt x="1627" y="0"/>
                    <a:pt x="1501" y="9"/>
                    <a:pt x="1364" y="25"/>
                  </a:cubicBezTo>
                  <a:cubicBezTo>
                    <a:pt x="899" y="73"/>
                    <a:pt x="481" y="747"/>
                    <a:pt x="353" y="972"/>
                  </a:cubicBezTo>
                  <a:cubicBezTo>
                    <a:pt x="32" y="1453"/>
                    <a:pt x="0" y="1950"/>
                    <a:pt x="225" y="2977"/>
                  </a:cubicBezTo>
                  <a:cubicBezTo>
                    <a:pt x="465" y="4036"/>
                    <a:pt x="1460" y="5143"/>
                    <a:pt x="2487" y="6186"/>
                  </a:cubicBezTo>
                  <a:cubicBezTo>
                    <a:pt x="3594" y="7277"/>
                    <a:pt x="5615" y="7983"/>
                    <a:pt x="6514" y="7983"/>
                  </a:cubicBezTo>
                  <a:cubicBezTo>
                    <a:pt x="7428" y="7983"/>
                    <a:pt x="8038" y="7389"/>
                    <a:pt x="8263" y="7148"/>
                  </a:cubicBezTo>
                  <a:lnTo>
                    <a:pt x="8295" y="7132"/>
                  </a:lnTo>
                  <a:cubicBezTo>
                    <a:pt x="8583" y="6828"/>
                    <a:pt x="8648" y="6122"/>
                    <a:pt x="8648" y="5961"/>
                  </a:cubicBezTo>
                  <a:cubicBezTo>
                    <a:pt x="8664" y="5721"/>
                    <a:pt x="8535" y="5496"/>
                    <a:pt x="8327" y="5400"/>
                  </a:cubicBezTo>
                  <a:cubicBezTo>
                    <a:pt x="8198" y="5336"/>
                    <a:pt x="7043" y="4758"/>
                    <a:pt x="6754" y="4630"/>
                  </a:cubicBezTo>
                  <a:cubicBezTo>
                    <a:pt x="6653" y="4579"/>
                    <a:pt x="6544" y="4554"/>
                    <a:pt x="6436" y="4554"/>
                  </a:cubicBezTo>
                  <a:cubicBezTo>
                    <a:pt x="6238" y="4554"/>
                    <a:pt x="6045" y="4639"/>
                    <a:pt x="5920" y="4806"/>
                  </a:cubicBezTo>
                  <a:cubicBezTo>
                    <a:pt x="5647" y="5143"/>
                    <a:pt x="5343" y="5512"/>
                    <a:pt x="5294" y="5560"/>
                  </a:cubicBezTo>
                  <a:cubicBezTo>
                    <a:pt x="5086" y="5480"/>
                    <a:pt x="4220" y="5111"/>
                    <a:pt x="3754" y="4646"/>
                  </a:cubicBezTo>
                  <a:cubicBezTo>
                    <a:pt x="3417" y="4309"/>
                    <a:pt x="3113" y="3940"/>
                    <a:pt x="2840" y="3555"/>
                  </a:cubicBezTo>
                  <a:cubicBezTo>
                    <a:pt x="2808" y="3491"/>
                    <a:pt x="2760" y="3442"/>
                    <a:pt x="2728" y="3394"/>
                  </a:cubicBezTo>
                  <a:cubicBezTo>
                    <a:pt x="2711" y="3362"/>
                    <a:pt x="2695" y="3330"/>
                    <a:pt x="2728" y="3282"/>
                  </a:cubicBezTo>
                  <a:cubicBezTo>
                    <a:pt x="2904" y="3106"/>
                    <a:pt x="3064" y="2913"/>
                    <a:pt x="3209" y="2704"/>
                  </a:cubicBezTo>
                  <a:cubicBezTo>
                    <a:pt x="3353" y="2480"/>
                    <a:pt x="3385" y="2207"/>
                    <a:pt x="3289" y="1966"/>
                  </a:cubicBezTo>
                  <a:cubicBezTo>
                    <a:pt x="3241" y="1822"/>
                    <a:pt x="2728" y="587"/>
                    <a:pt x="2599" y="362"/>
                  </a:cubicBezTo>
                  <a:cubicBezTo>
                    <a:pt x="2472" y="121"/>
                    <a:pt x="2184" y="0"/>
                    <a:pt x="174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4905950" y="1957675"/>
              <a:ext cx="340950" cy="166050"/>
            </a:xfrm>
            <a:custGeom>
              <a:avLst/>
              <a:gdLst/>
              <a:ahLst/>
              <a:cxnLst/>
              <a:rect l="l" t="t" r="r" b="b"/>
              <a:pathLst>
                <a:path w="13638" h="6642" extrusionOk="0">
                  <a:moveTo>
                    <a:pt x="1" y="0"/>
                  </a:moveTo>
                  <a:cubicBezTo>
                    <a:pt x="33" y="1332"/>
                    <a:pt x="466" y="2631"/>
                    <a:pt x="1220" y="3722"/>
                  </a:cubicBezTo>
                  <a:lnTo>
                    <a:pt x="723" y="6273"/>
                  </a:lnTo>
                  <a:cubicBezTo>
                    <a:pt x="707" y="6385"/>
                    <a:pt x="739" y="6498"/>
                    <a:pt x="835" y="6562"/>
                  </a:cubicBezTo>
                  <a:cubicBezTo>
                    <a:pt x="883" y="6610"/>
                    <a:pt x="947" y="6642"/>
                    <a:pt x="1028" y="6642"/>
                  </a:cubicBezTo>
                  <a:cubicBezTo>
                    <a:pt x="1060" y="6642"/>
                    <a:pt x="1092" y="6626"/>
                    <a:pt x="1124" y="6626"/>
                  </a:cubicBezTo>
                  <a:lnTo>
                    <a:pt x="3530" y="5792"/>
                  </a:lnTo>
                  <a:cubicBezTo>
                    <a:pt x="4541" y="6337"/>
                    <a:pt x="5664" y="6642"/>
                    <a:pt x="6819" y="6642"/>
                  </a:cubicBezTo>
                  <a:cubicBezTo>
                    <a:pt x="10509" y="6626"/>
                    <a:pt x="13541" y="3690"/>
                    <a:pt x="13638" y="0"/>
                  </a:cubicBezTo>
                  <a:lnTo>
                    <a:pt x="13044" y="0"/>
                  </a:lnTo>
                  <a:cubicBezTo>
                    <a:pt x="12932" y="3353"/>
                    <a:pt x="10188" y="6032"/>
                    <a:pt x="6819" y="6032"/>
                  </a:cubicBezTo>
                  <a:cubicBezTo>
                    <a:pt x="5728" y="6032"/>
                    <a:pt x="4669" y="5743"/>
                    <a:pt x="3723" y="5198"/>
                  </a:cubicBezTo>
                  <a:cubicBezTo>
                    <a:pt x="3675" y="5166"/>
                    <a:pt x="3627" y="5166"/>
                    <a:pt x="3562" y="5166"/>
                  </a:cubicBezTo>
                  <a:cubicBezTo>
                    <a:pt x="3530" y="5166"/>
                    <a:pt x="3498" y="5166"/>
                    <a:pt x="3466" y="5182"/>
                  </a:cubicBezTo>
                  <a:lnTo>
                    <a:pt x="1413" y="5888"/>
                  </a:lnTo>
                  <a:lnTo>
                    <a:pt x="1846" y="3706"/>
                  </a:lnTo>
                  <a:cubicBezTo>
                    <a:pt x="1862" y="3626"/>
                    <a:pt x="1846" y="3530"/>
                    <a:pt x="1798" y="3465"/>
                  </a:cubicBezTo>
                  <a:cubicBezTo>
                    <a:pt x="1060" y="2455"/>
                    <a:pt x="642" y="1251"/>
                    <a:pt x="6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4986575" y="1957675"/>
              <a:ext cx="197350" cy="95475"/>
            </a:xfrm>
            <a:custGeom>
              <a:avLst/>
              <a:gdLst/>
              <a:ahLst/>
              <a:cxnLst/>
              <a:rect l="l" t="t" r="r" b="b"/>
              <a:pathLst>
                <a:path w="7894" h="3819" extrusionOk="0">
                  <a:moveTo>
                    <a:pt x="0" y="0"/>
                  </a:moveTo>
                  <a:cubicBezTo>
                    <a:pt x="514" y="722"/>
                    <a:pt x="1091" y="1396"/>
                    <a:pt x="1733" y="2005"/>
                  </a:cubicBezTo>
                  <a:cubicBezTo>
                    <a:pt x="2824" y="3112"/>
                    <a:pt x="4846" y="3818"/>
                    <a:pt x="5760" y="3818"/>
                  </a:cubicBezTo>
                  <a:cubicBezTo>
                    <a:pt x="6675" y="3818"/>
                    <a:pt x="7268" y="3209"/>
                    <a:pt x="7509" y="2984"/>
                  </a:cubicBezTo>
                  <a:lnTo>
                    <a:pt x="7525" y="2952"/>
                  </a:lnTo>
                  <a:cubicBezTo>
                    <a:pt x="7814" y="2663"/>
                    <a:pt x="7878" y="1941"/>
                    <a:pt x="7878" y="1781"/>
                  </a:cubicBezTo>
                  <a:cubicBezTo>
                    <a:pt x="7894" y="1540"/>
                    <a:pt x="7766" y="1332"/>
                    <a:pt x="7557" y="1219"/>
                  </a:cubicBezTo>
                  <a:cubicBezTo>
                    <a:pt x="7445" y="1171"/>
                    <a:pt x="6273" y="594"/>
                    <a:pt x="5985" y="449"/>
                  </a:cubicBezTo>
                  <a:cubicBezTo>
                    <a:pt x="5888" y="406"/>
                    <a:pt x="5787" y="385"/>
                    <a:pt x="5686" y="385"/>
                  </a:cubicBezTo>
                  <a:cubicBezTo>
                    <a:pt x="5486" y="385"/>
                    <a:pt x="5289" y="471"/>
                    <a:pt x="5150" y="642"/>
                  </a:cubicBezTo>
                  <a:cubicBezTo>
                    <a:pt x="4894" y="979"/>
                    <a:pt x="4573" y="1348"/>
                    <a:pt x="4541" y="1396"/>
                  </a:cubicBezTo>
                  <a:cubicBezTo>
                    <a:pt x="4316" y="1316"/>
                    <a:pt x="3450" y="947"/>
                    <a:pt x="2985" y="481"/>
                  </a:cubicBezTo>
                  <a:cubicBezTo>
                    <a:pt x="2808" y="305"/>
                    <a:pt x="2664" y="144"/>
                    <a:pt x="2551" y="0"/>
                  </a:cubicBezTo>
                  <a:lnTo>
                    <a:pt x="1781" y="0"/>
                  </a:lnTo>
                  <a:cubicBezTo>
                    <a:pt x="2022" y="321"/>
                    <a:pt x="2279" y="626"/>
                    <a:pt x="2567" y="914"/>
                  </a:cubicBezTo>
                  <a:cubicBezTo>
                    <a:pt x="3193" y="1524"/>
                    <a:pt x="4332" y="1957"/>
                    <a:pt x="4364" y="1973"/>
                  </a:cubicBezTo>
                  <a:cubicBezTo>
                    <a:pt x="4396" y="1989"/>
                    <a:pt x="4412" y="1989"/>
                    <a:pt x="4428" y="1989"/>
                  </a:cubicBezTo>
                  <a:cubicBezTo>
                    <a:pt x="4462" y="1995"/>
                    <a:pt x="4495" y="1998"/>
                    <a:pt x="4527" y="1998"/>
                  </a:cubicBezTo>
                  <a:cubicBezTo>
                    <a:pt x="4685" y="1998"/>
                    <a:pt x="4836" y="1935"/>
                    <a:pt x="4942" y="1829"/>
                  </a:cubicBezTo>
                  <a:cubicBezTo>
                    <a:pt x="5054" y="1717"/>
                    <a:pt x="5535" y="1123"/>
                    <a:pt x="5616" y="1011"/>
                  </a:cubicBezTo>
                  <a:cubicBezTo>
                    <a:pt x="5634" y="992"/>
                    <a:pt x="5659" y="984"/>
                    <a:pt x="5685" y="984"/>
                  </a:cubicBezTo>
                  <a:cubicBezTo>
                    <a:pt x="5704" y="984"/>
                    <a:pt x="5724" y="988"/>
                    <a:pt x="5744" y="995"/>
                  </a:cubicBezTo>
                  <a:cubicBezTo>
                    <a:pt x="6001" y="1123"/>
                    <a:pt x="7124" y="1685"/>
                    <a:pt x="7284" y="1765"/>
                  </a:cubicBezTo>
                  <a:cubicBezTo>
                    <a:pt x="7284" y="1765"/>
                    <a:pt x="7284" y="1765"/>
                    <a:pt x="7284" y="1781"/>
                  </a:cubicBezTo>
                  <a:cubicBezTo>
                    <a:pt x="7284" y="2037"/>
                    <a:pt x="7220" y="2294"/>
                    <a:pt x="7092" y="2535"/>
                  </a:cubicBezTo>
                  <a:lnTo>
                    <a:pt x="7076" y="2551"/>
                  </a:lnTo>
                  <a:cubicBezTo>
                    <a:pt x="6899" y="2727"/>
                    <a:pt x="6418" y="3209"/>
                    <a:pt x="5760" y="3209"/>
                  </a:cubicBezTo>
                  <a:cubicBezTo>
                    <a:pt x="5086" y="3209"/>
                    <a:pt x="3161" y="2583"/>
                    <a:pt x="2150" y="1588"/>
                  </a:cubicBezTo>
                  <a:cubicBezTo>
                    <a:pt x="1637" y="1091"/>
                    <a:pt x="1172" y="562"/>
                    <a:pt x="738"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5287000" y="3191375"/>
              <a:ext cx="39725" cy="34025"/>
            </a:xfrm>
            <a:custGeom>
              <a:avLst/>
              <a:gdLst/>
              <a:ahLst/>
              <a:cxnLst/>
              <a:rect l="l" t="t" r="r" b="b"/>
              <a:pathLst>
                <a:path w="1589" h="1361" extrusionOk="0">
                  <a:moveTo>
                    <a:pt x="898" y="1"/>
                  </a:moveTo>
                  <a:cubicBezTo>
                    <a:pt x="305" y="1"/>
                    <a:pt x="0" y="739"/>
                    <a:pt x="417" y="1156"/>
                  </a:cubicBezTo>
                  <a:cubicBezTo>
                    <a:pt x="558" y="1297"/>
                    <a:pt x="732" y="1360"/>
                    <a:pt x="902" y="1360"/>
                  </a:cubicBezTo>
                  <a:cubicBezTo>
                    <a:pt x="1253" y="1360"/>
                    <a:pt x="1588" y="1091"/>
                    <a:pt x="1588" y="691"/>
                  </a:cubicBezTo>
                  <a:cubicBezTo>
                    <a:pt x="1588" y="306"/>
                    <a:pt x="1284" y="1"/>
                    <a:pt x="898"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5129425" y="3213850"/>
              <a:ext cx="176450" cy="109125"/>
            </a:xfrm>
            <a:custGeom>
              <a:avLst/>
              <a:gdLst/>
              <a:ahLst/>
              <a:cxnLst/>
              <a:rect l="l" t="t" r="r" b="b"/>
              <a:pathLst>
                <a:path w="7058" h="4365" extrusionOk="0">
                  <a:moveTo>
                    <a:pt x="3809" y="0"/>
                  </a:moveTo>
                  <a:cubicBezTo>
                    <a:pt x="1559" y="0"/>
                    <a:pt x="1" y="2270"/>
                    <a:pt x="816" y="4364"/>
                  </a:cubicBezTo>
                  <a:lnTo>
                    <a:pt x="1442" y="4284"/>
                  </a:lnTo>
                  <a:cubicBezTo>
                    <a:pt x="704" y="2632"/>
                    <a:pt x="1811" y="754"/>
                    <a:pt x="3608" y="594"/>
                  </a:cubicBezTo>
                  <a:cubicBezTo>
                    <a:pt x="3681" y="588"/>
                    <a:pt x="3753" y="585"/>
                    <a:pt x="3825" y="585"/>
                  </a:cubicBezTo>
                  <a:cubicBezTo>
                    <a:pt x="5516" y="585"/>
                    <a:pt x="6798" y="2189"/>
                    <a:pt x="6367" y="3867"/>
                  </a:cubicBezTo>
                  <a:cubicBezTo>
                    <a:pt x="6576" y="3867"/>
                    <a:pt x="6784" y="3851"/>
                    <a:pt x="6993" y="3835"/>
                  </a:cubicBezTo>
                  <a:cubicBezTo>
                    <a:pt x="7025" y="3626"/>
                    <a:pt x="7057" y="3434"/>
                    <a:pt x="7057" y="3225"/>
                  </a:cubicBezTo>
                  <a:cubicBezTo>
                    <a:pt x="7057" y="1444"/>
                    <a:pt x="5613" y="0"/>
                    <a:pt x="3832" y="0"/>
                  </a:cubicBezTo>
                  <a:cubicBezTo>
                    <a:pt x="3824" y="0"/>
                    <a:pt x="3817" y="0"/>
                    <a:pt x="380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5068800" y="3144450"/>
              <a:ext cx="312475" cy="191350"/>
            </a:xfrm>
            <a:custGeom>
              <a:avLst/>
              <a:gdLst/>
              <a:ahLst/>
              <a:cxnLst/>
              <a:rect l="l" t="t" r="r" b="b"/>
              <a:pathLst>
                <a:path w="12499" h="7654" extrusionOk="0">
                  <a:moveTo>
                    <a:pt x="4348" y="1"/>
                  </a:moveTo>
                  <a:cubicBezTo>
                    <a:pt x="1942" y="1"/>
                    <a:pt x="0" y="1942"/>
                    <a:pt x="0" y="4349"/>
                  </a:cubicBezTo>
                  <a:lnTo>
                    <a:pt x="0" y="7654"/>
                  </a:lnTo>
                  <a:lnTo>
                    <a:pt x="594" y="7557"/>
                  </a:lnTo>
                  <a:lnTo>
                    <a:pt x="594" y="4349"/>
                  </a:lnTo>
                  <a:cubicBezTo>
                    <a:pt x="610" y="2279"/>
                    <a:pt x="2279" y="595"/>
                    <a:pt x="4348" y="595"/>
                  </a:cubicBezTo>
                  <a:lnTo>
                    <a:pt x="8150" y="595"/>
                  </a:lnTo>
                  <a:cubicBezTo>
                    <a:pt x="10220" y="595"/>
                    <a:pt x="11905" y="2279"/>
                    <a:pt x="11905" y="4349"/>
                  </a:cubicBezTo>
                  <a:lnTo>
                    <a:pt x="11905" y="6563"/>
                  </a:lnTo>
                  <a:lnTo>
                    <a:pt x="12498" y="6563"/>
                  </a:lnTo>
                  <a:lnTo>
                    <a:pt x="12498" y="4333"/>
                  </a:lnTo>
                  <a:cubicBezTo>
                    <a:pt x="12498" y="1942"/>
                    <a:pt x="10557" y="1"/>
                    <a:pt x="815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3192125" y="1957675"/>
              <a:ext cx="165650" cy="115125"/>
            </a:xfrm>
            <a:custGeom>
              <a:avLst/>
              <a:gdLst/>
              <a:ahLst/>
              <a:cxnLst/>
              <a:rect l="l" t="t" r="r" b="b"/>
              <a:pathLst>
                <a:path w="6626" h="4605" extrusionOk="0">
                  <a:moveTo>
                    <a:pt x="401" y="0"/>
                  </a:moveTo>
                  <a:cubicBezTo>
                    <a:pt x="193" y="433"/>
                    <a:pt x="80" y="898"/>
                    <a:pt x="80" y="1380"/>
                  </a:cubicBezTo>
                  <a:cubicBezTo>
                    <a:pt x="96" y="3161"/>
                    <a:pt x="1524" y="4588"/>
                    <a:pt x="3305" y="4604"/>
                  </a:cubicBezTo>
                  <a:cubicBezTo>
                    <a:pt x="5086" y="4588"/>
                    <a:pt x="6530" y="3161"/>
                    <a:pt x="6530" y="1380"/>
                  </a:cubicBezTo>
                  <a:cubicBezTo>
                    <a:pt x="6530" y="898"/>
                    <a:pt x="6417" y="433"/>
                    <a:pt x="6225" y="0"/>
                  </a:cubicBezTo>
                  <a:lnTo>
                    <a:pt x="5535" y="0"/>
                  </a:lnTo>
                  <a:cubicBezTo>
                    <a:pt x="6626" y="1749"/>
                    <a:pt x="5359" y="4011"/>
                    <a:pt x="3305" y="4011"/>
                  </a:cubicBezTo>
                  <a:cubicBezTo>
                    <a:pt x="1251" y="4011"/>
                    <a:pt x="0" y="1749"/>
                    <a:pt x="1091"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3118725" y="1957675"/>
              <a:ext cx="312450" cy="183300"/>
            </a:xfrm>
            <a:custGeom>
              <a:avLst/>
              <a:gdLst/>
              <a:ahLst/>
              <a:cxnLst/>
              <a:rect l="l" t="t" r="r" b="b"/>
              <a:pathLst>
                <a:path w="12498" h="7332" extrusionOk="0">
                  <a:moveTo>
                    <a:pt x="0" y="0"/>
                  </a:moveTo>
                  <a:lnTo>
                    <a:pt x="0" y="2984"/>
                  </a:lnTo>
                  <a:cubicBezTo>
                    <a:pt x="0" y="5391"/>
                    <a:pt x="1941" y="7332"/>
                    <a:pt x="4348" y="7332"/>
                  </a:cubicBezTo>
                  <a:lnTo>
                    <a:pt x="8150" y="7332"/>
                  </a:lnTo>
                  <a:cubicBezTo>
                    <a:pt x="10557" y="7332"/>
                    <a:pt x="12498" y="5391"/>
                    <a:pt x="12498" y="2984"/>
                  </a:cubicBezTo>
                  <a:lnTo>
                    <a:pt x="12498" y="0"/>
                  </a:lnTo>
                  <a:lnTo>
                    <a:pt x="11888" y="0"/>
                  </a:lnTo>
                  <a:lnTo>
                    <a:pt x="11888" y="2984"/>
                  </a:lnTo>
                  <a:cubicBezTo>
                    <a:pt x="11888" y="5054"/>
                    <a:pt x="10220" y="6738"/>
                    <a:pt x="8150" y="6738"/>
                  </a:cubicBezTo>
                  <a:lnTo>
                    <a:pt x="4332" y="6738"/>
                  </a:lnTo>
                  <a:cubicBezTo>
                    <a:pt x="2262" y="6722"/>
                    <a:pt x="594" y="5054"/>
                    <a:pt x="594" y="2984"/>
                  </a:cubicBezTo>
                  <a:lnTo>
                    <a:pt x="594"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2210300" y="2359550"/>
              <a:ext cx="457225" cy="400300"/>
            </a:xfrm>
            <a:custGeom>
              <a:avLst/>
              <a:gdLst/>
              <a:ahLst/>
              <a:cxnLst/>
              <a:rect l="l" t="t" r="r" b="b"/>
              <a:pathLst>
                <a:path w="18289" h="16012" extrusionOk="0">
                  <a:moveTo>
                    <a:pt x="12307" y="333"/>
                  </a:moveTo>
                  <a:cubicBezTo>
                    <a:pt x="13636" y="333"/>
                    <a:pt x="14991" y="826"/>
                    <a:pt x="16090" y="1926"/>
                  </a:cubicBezTo>
                  <a:cubicBezTo>
                    <a:pt x="17646" y="3482"/>
                    <a:pt x="18112" y="5808"/>
                    <a:pt x="17261" y="7829"/>
                  </a:cubicBezTo>
                  <a:cubicBezTo>
                    <a:pt x="16427" y="9851"/>
                    <a:pt x="14454" y="11182"/>
                    <a:pt x="12272" y="11182"/>
                  </a:cubicBezTo>
                  <a:lnTo>
                    <a:pt x="12272" y="11150"/>
                  </a:lnTo>
                  <a:cubicBezTo>
                    <a:pt x="11694" y="11150"/>
                    <a:pt x="11117" y="11070"/>
                    <a:pt x="10555" y="10878"/>
                  </a:cubicBezTo>
                  <a:lnTo>
                    <a:pt x="10475" y="10846"/>
                  </a:lnTo>
                  <a:cubicBezTo>
                    <a:pt x="10411" y="10830"/>
                    <a:pt x="10331" y="10797"/>
                    <a:pt x="10250" y="10765"/>
                  </a:cubicBezTo>
                  <a:lnTo>
                    <a:pt x="10154" y="10717"/>
                  </a:lnTo>
                  <a:lnTo>
                    <a:pt x="9946" y="10637"/>
                  </a:lnTo>
                  <a:lnTo>
                    <a:pt x="9849" y="10589"/>
                  </a:lnTo>
                  <a:cubicBezTo>
                    <a:pt x="9753" y="10541"/>
                    <a:pt x="9673" y="10493"/>
                    <a:pt x="9577" y="10428"/>
                  </a:cubicBezTo>
                  <a:cubicBezTo>
                    <a:pt x="9545" y="10428"/>
                    <a:pt x="9528" y="10412"/>
                    <a:pt x="9512" y="10412"/>
                  </a:cubicBezTo>
                  <a:lnTo>
                    <a:pt x="9480" y="10412"/>
                  </a:lnTo>
                  <a:cubicBezTo>
                    <a:pt x="9472" y="10404"/>
                    <a:pt x="9464" y="10400"/>
                    <a:pt x="9456" y="10400"/>
                  </a:cubicBezTo>
                  <a:cubicBezTo>
                    <a:pt x="9448" y="10400"/>
                    <a:pt x="9440" y="10404"/>
                    <a:pt x="9432" y="10412"/>
                  </a:cubicBezTo>
                  <a:lnTo>
                    <a:pt x="9416" y="10412"/>
                  </a:lnTo>
                  <a:cubicBezTo>
                    <a:pt x="9384" y="10412"/>
                    <a:pt x="9352" y="10412"/>
                    <a:pt x="9320" y="10428"/>
                  </a:cubicBezTo>
                  <a:lnTo>
                    <a:pt x="7587" y="11022"/>
                  </a:lnTo>
                  <a:lnTo>
                    <a:pt x="7587" y="11022"/>
                  </a:lnTo>
                  <a:lnTo>
                    <a:pt x="7956" y="9177"/>
                  </a:lnTo>
                  <a:cubicBezTo>
                    <a:pt x="7956" y="9161"/>
                    <a:pt x="7956" y="9129"/>
                    <a:pt x="7956" y="9113"/>
                  </a:cubicBezTo>
                  <a:cubicBezTo>
                    <a:pt x="7956" y="9049"/>
                    <a:pt x="7924" y="8985"/>
                    <a:pt x="7892" y="8936"/>
                  </a:cubicBezTo>
                  <a:lnTo>
                    <a:pt x="7876" y="8904"/>
                  </a:lnTo>
                  <a:cubicBezTo>
                    <a:pt x="7796" y="8808"/>
                    <a:pt x="7732" y="8712"/>
                    <a:pt x="7667" y="8616"/>
                  </a:cubicBezTo>
                  <a:lnTo>
                    <a:pt x="7587" y="8471"/>
                  </a:lnTo>
                  <a:cubicBezTo>
                    <a:pt x="7539" y="8407"/>
                    <a:pt x="7507" y="8343"/>
                    <a:pt x="7475" y="8279"/>
                  </a:cubicBezTo>
                  <a:cubicBezTo>
                    <a:pt x="7443" y="8214"/>
                    <a:pt x="7411" y="8150"/>
                    <a:pt x="7379" y="8086"/>
                  </a:cubicBezTo>
                  <a:cubicBezTo>
                    <a:pt x="7347" y="8006"/>
                    <a:pt x="7331" y="7990"/>
                    <a:pt x="7314" y="7942"/>
                  </a:cubicBezTo>
                  <a:cubicBezTo>
                    <a:pt x="7298" y="7894"/>
                    <a:pt x="7250" y="7781"/>
                    <a:pt x="7218" y="7717"/>
                  </a:cubicBezTo>
                  <a:cubicBezTo>
                    <a:pt x="7202" y="7669"/>
                    <a:pt x="7186" y="7637"/>
                    <a:pt x="7170" y="7589"/>
                  </a:cubicBezTo>
                  <a:cubicBezTo>
                    <a:pt x="7138" y="7509"/>
                    <a:pt x="7122" y="7428"/>
                    <a:pt x="7090" y="7348"/>
                  </a:cubicBezTo>
                  <a:cubicBezTo>
                    <a:pt x="7074" y="7316"/>
                    <a:pt x="7074" y="7284"/>
                    <a:pt x="7058" y="7252"/>
                  </a:cubicBezTo>
                  <a:cubicBezTo>
                    <a:pt x="6978" y="6931"/>
                    <a:pt x="6913" y="6610"/>
                    <a:pt x="6881" y="6273"/>
                  </a:cubicBezTo>
                  <a:cubicBezTo>
                    <a:pt x="6865" y="6097"/>
                    <a:pt x="6849" y="5936"/>
                    <a:pt x="6849" y="5760"/>
                  </a:cubicBezTo>
                  <a:cubicBezTo>
                    <a:pt x="6849" y="2492"/>
                    <a:pt x="9524" y="333"/>
                    <a:pt x="12307" y="333"/>
                  </a:cubicBezTo>
                  <a:close/>
                  <a:moveTo>
                    <a:pt x="5891" y="6508"/>
                  </a:moveTo>
                  <a:cubicBezTo>
                    <a:pt x="6039" y="6508"/>
                    <a:pt x="6183" y="6522"/>
                    <a:pt x="6336" y="6546"/>
                  </a:cubicBezTo>
                  <a:cubicBezTo>
                    <a:pt x="6336" y="6562"/>
                    <a:pt x="6336" y="6562"/>
                    <a:pt x="6336" y="6578"/>
                  </a:cubicBezTo>
                  <a:cubicBezTo>
                    <a:pt x="6336" y="6658"/>
                    <a:pt x="6352" y="6755"/>
                    <a:pt x="6368" y="6835"/>
                  </a:cubicBezTo>
                  <a:lnTo>
                    <a:pt x="6400" y="6963"/>
                  </a:lnTo>
                  <a:cubicBezTo>
                    <a:pt x="6416" y="7043"/>
                    <a:pt x="6432" y="7140"/>
                    <a:pt x="6464" y="7220"/>
                  </a:cubicBezTo>
                  <a:cubicBezTo>
                    <a:pt x="6464" y="7252"/>
                    <a:pt x="6480" y="7284"/>
                    <a:pt x="6480" y="7316"/>
                  </a:cubicBezTo>
                  <a:cubicBezTo>
                    <a:pt x="6560" y="7605"/>
                    <a:pt x="6657" y="7878"/>
                    <a:pt x="6769" y="8150"/>
                  </a:cubicBezTo>
                  <a:cubicBezTo>
                    <a:pt x="6801" y="8198"/>
                    <a:pt x="6817" y="8247"/>
                    <a:pt x="6833" y="8295"/>
                  </a:cubicBezTo>
                  <a:cubicBezTo>
                    <a:pt x="6865" y="8359"/>
                    <a:pt x="6897" y="8423"/>
                    <a:pt x="6929" y="8503"/>
                  </a:cubicBezTo>
                  <a:lnTo>
                    <a:pt x="7042" y="8696"/>
                  </a:lnTo>
                  <a:cubicBezTo>
                    <a:pt x="7074" y="8760"/>
                    <a:pt x="7090" y="8808"/>
                    <a:pt x="7122" y="8856"/>
                  </a:cubicBezTo>
                  <a:cubicBezTo>
                    <a:pt x="7186" y="8968"/>
                    <a:pt x="7250" y="9049"/>
                    <a:pt x="7331" y="9161"/>
                  </a:cubicBezTo>
                  <a:lnTo>
                    <a:pt x="7347" y="9193"/>
                  </a:lnTo>
                  <a:lnTo>
                    <a:pt x="7042" y="10733"/>
                  </a:lnTo>
                  <a:cubicBezTo>
                    <a:pt x="7010" y="10701"/>
                    <a:pt x="6962" y="10685"/>
                    <a:pt x="6913" y="10685"/>
                  </a:cubicBezTo>
                  <a:cubicBezTo>
                    <a:pt x="6544" y="10701"/>
                    <a:pt x="6544" y="11247"/>
                    <a:pt x="6913" y="11247"/>
                  </a:cubicBezTo>
                  <a:lnTo>
                    <a:pt x="6945" y="11247"/>
                  </a:lnTo>
                  <a:lnTo>
                    <a:pt x="6913" y="11423"/>
                  </a:lnTo>
                  <a:cubicBezTo>
                    <a:pt x="6897" y="11535"/>
                    <a:pt x="6929" y="11648"/>
                    <a:pt x="7010" y="11712"/>
                  </a:cubicBezTo>
                  <a:cubicBezTo>
                    <a:pt x="7042" y="11744"/>
                    <a:pt x="7058" y="11760"/>
                    <a:pt x="7090" y="11760"/>
                  </a:cubicBezTo>
                  <a:lnTo>
                    <a:pt x="7122" y="11760"/>
                  </a:lnTo>
                  <a:cubicBezTo>
                    <a:pt x="7138" y="11776"/>
                    <a:pt x="7170" y="11776"/>
                    <a:pt x="7202" y="11776"/>
                  </a:cubicBezTo>
                  <a:lnTo>
                    <a:pt x="7218" y="11776"/>
                  </a:lnTo>
                  <a:cubicBezTo>
                    <a:pt x="7250" y="11776"/>
                    <a:pt x="7282" y="11776"/>
                    <a:pt x="7314" y="11760"/>
                  </a:cubicBezTo>
                  <a:lnTo>
                    <a:pt x="9400" y="11038"/>
                  </a:lnTo>
                  <a:cubicBezTo>
                    <a:pt x="9528" y="11102"/>
                    <a:pt x="9641" y="11166"/>
                    <a:pt x="9769" y="11215"/>
                  </a:cubicBezTo>
                  <a:cubicBezTo>
                    <a:pt x="9785" y="11231"/>
                    <a:pt x="9817" y="11247"/>
                    <a:pt x="9865" y="11263"/>
                  </a:cubicBezTo>
                  <a:cubicBezTo>
                    <a:pt x="9946" y="11311"/>
                    <a:pt x="10042" y="11343"/>
                    <a:pt x="10122" y="11375"/>
                  </a:cubicBezTo>
                  <a:lnTo>
                    <a:pt x="10154" y="11391"/>
                  </a:lnTo>
                  <a:cubicBezTo>
                    <a:pt x="10074" y="12177"/>
                    <a:pt x="9785" y="12931"/>
                    <a:pt x="9320" y="13557"/>
                  </a:cubicBezTo>
                  <a:cubicBezTo>
                    <a:pt x="9272" y="13621"/>
                    <a:pt x="9256" y="13717"/>
                    <a:pt x="9272" y="13798"/>
                  </a:cubicBezTo>
                  <a:lnTo>
                    <a:pt x="9545" y="15241"/>
                  </a:lnTo>
                  <a:lnTo>
                    <a:pt x="8197" y="14776"/>
                  </a:lnTo>
                  <a:cubicBezTo>
                    <a:pt x="8168" y="14765"/>
                    <a:pt x="8138" y="14759"/>
                    <a:pt x="8108" y="14759"/>
                  </a:cubicBezTo>
                  <a:cubicBezTo>
                    <a:pt x="8052" y="14759"/>
                    <a:pt x="7998" y="14777"/>
                    <a:pt x="7956" y="14808"/>
                  </a:cubicBezTo>
                  <a:cubicBezTo>
                    <a:pt x="7251" y="15215"/>
                    <a:pt x="6490" y="15403"/>
                    <a:pt x="5744" y="15403"/>
                  </a:cubicBezTo>
                  <a:cubicBezTo>
                    <a:pt x="3810" y="15403"/>
                    <a:pt x="1971" y="14135"/>
                    <a:pt x="1427" y="12097"/>
                  </a:cubicBezTo>
                  <a:cubicBezTo>
                    <a:pt x="673" y="9273"/>
                    <a:pt x="2806" y="6514"/>
                    <a:pt x="5726" y="6514"/>
                  </a:cubicBezTo>
                  <a:cubicBezTo>
                    <a:pt x="5782" y="6510"/>
                    <a:pt x="5837" y="6508"/>
                    <a:pt x="5891" y="6508"/>
                  </a:cubicBezTo>
                  <a:close/>
                  <a:moveTo>
                    <a:pt x="12272" y="0"/>
                  </a:moveTo>
                  <a:cubicBezTo>
                    <a:pt x="9063" y="0"/>
                    <a:pt x="6400" y="2535"/>
                    <a:pt x="6272" y="5760"/>
                  </a:cubicBezTo>
                  <a:lnTo>
                    <a:pt x="6272" y="5936"/>
                  </a:lnTo>
                  <a:cubicBezTo>
                    <a:pt x="6079" y="5904"/>
                    <a:pt x="5903" y="5904"/>
                    <a:pt x="5710" y="5904"/>
                  </a:cubicBezTo>
                  <a:cubicBezTo>
                    <a:pt x="5702" y="5904"/>
                    <a:pt x="5693" y="5904"/>
                    <a:pt x="5685" y="5904"/>
                  </a:cubicBezTo>
                  <a:cubicBezTo>
                    <a:pt x="2409" y="5904"/>
                    <a:pt x="1" y="9009"/>
                    <a:pt x="817" y="12193"/>
                  </a:cubicBezTo>
                  <a:cubicBezTo>
                    <a:pt x="1405" y="14532"/>
                    <a:pt x="3500" y="16002"/>
                    <a:pt x="5713" y="16002"/>
                  </a:cubicBezTo>
                  <a:cubicBezTo>
                    <a:pt x="6521" y="16002"/>
                    <a:pt x="7345" y="15806"/>
                    <a:pt x="8117" y="15386"/>
                  </a:cubicBezTo>
                  <a:lnTo>
                    <a:pt x="9849" y="15995"/>
                  </a:lnTo>
                  <a:cubicBezTo>
                    <a:pt x="9881" y="15995"/>
                    <a:pt x="9914" y="16011"/>
                    <a:pt x="9946" y="16011"/>
                  </a:cubicBezTo>
                  <a:cubicBezTo>
                    <a:pt x="10138" y="16011"/>
                    <a:pt x="10266" y="15835"/>
                    <a:pt x="10234" y="15642"/>
                  </a:cubicBezTo>
                  <a:lnTo>
                    <a:pt x="9881" y="13814"/>
                  </a:lnTo>
                  <a:cubicBezTo>
                    <a:pt x="10347" y="13140"/>
                    <a:pt x="10635" y="12370"/>
                    <a:pt x="10732" y="11551"/>
                  </a:cubicBezTo>
                  <a:cubicBezTo>
                    <a:pt x="11229" y="11696"/>
                    <a:pt x="11759" y="11760"/>
                    <a:pt x="12272" y="11760"/>
                  </a:cubicBezTo>
                  <a:cubicBezTo>
                    <a:pt x="15593" y="11760"/>
                    <a:pt x="18272" y="9065"/>
                    <a:pt x="18288" y="5760"/>
                  </a:cubicBezTo>
                  <a:cubicBezTo>
                    <a:pt x="18144" y="2535"/>
                    <a:pt x="15497" y="0"/>
                    <a:pt x="1227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2437675" y="2536825"/>
              <a:ext cx="158850" cy="14875"/>
            </a:xfrm>
            <a:custGeom>
              <a:avLst/>
              <a:gdLst/>
              <a:ahLst/>
              <a:cxnLst/>
              <a:rect l="l" t="t" r="r" b="b"/>
              <a:pathLst>
                <a:path w="6354" h="595" extrusionOk="0">
                  <a:moveTo>
                    <a:pt x="401" y="0"/>
                  </a:moveTo>
                  <a:cubicBezTo>
                    <a:pt x="0" y="0"/>
                    <a:pt x="0" y="594"/>
                    <a:pt x="401" y="594"/>
                  </a:cubicBezTo>
                  <a:lnTo>
                    <a:pt x="5952" y="594"/>
                  </a:lnTo>
                  <a:cubicBezTo>
                    <a:pt x="6354" y="594"/>
                    <a:pt x="6354" y="0"/>
                    <a:pt x="595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2437675" y="2495925"/>
              <a:ext cx="158850" cy="14850"/>
            </a:xfrm>
            <a:custGeom>
              <a:avLst/>
              <a:gdLst/>
              <a:ahLst/>
              <a:cxnLst/>
              <a:rect l="l" t="t" r="r" b="b"/>
              <a:pathLst>
                <a:path w="6354" h="594" extrusionOk="0">
                  <a:moveTo>
                    <a:pt x="401" y="0"/>
                  </a:moveTo>
                  <a:cubicBezTo>
                    <a:pt x="0" y="0"/>
                    <a:pt x="0" y="594"/>
                    <a:pt x="401" y="594"/>
                  </a:cubicBezTo>
                  <a:lnTo>
                    <a:pt x="5952" y="594"/>
                  </a:lnTo>
                  <a:cubicBezTo>
                    <a:pt x="6354" y="594"/>
                    <a:pt x="6354" y="0"/>
                    <a:pt x="595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2437675" y="2455000"/>
              <a:ext cx="158850" cy="15275"/>
            </a:xfrm>
            <a:custGeom>
              <a:avLst/>
              <a:gdLst/>
              <a:ahLst/>
              <a:cxnLst/>
              <a:rect l="l" t="t" r="r" b="b"/>
              <a:pathLst>
                <a:path w="6354" h="611" extrusionOk="0">
                  <a:moveTo>
                    <a:pt x="401" y="1"/>
                  </a:moveTo>
                  <a:cubicBezTo>
                    <a:pt x="0" y="1"/>
                    <a:pt x="0" y="610"/>
                    <a:pt x="401" y="610"/>
                  </a:cubicBezTo>
                  <a:lnTo>
                    <a:pt x="5952" y="610"/>
                  </a:lnTo>
                  <a:cubicBezTo>
                    <a:pt x="6354" y="610"/>
                    <a:pt x="6354" y="1"/>
                    <a:pt x="5952"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2310925" y="2626275"/>
              <a:ext cx="16475" cy="13900"/>
            </a:xfrm>
            <a:custGeom>
              <a:avLst/>
              <a:gdLst/>
              <a:ahLst/>
              <a:cxnLst/>
              <a:rect l="l" t="t" r="r" b="b"/>
              <a:pathLst>
                <a:path w="659" h="556" extrusionOk="0">
                  <a:moveTo>
                    <a:pt x="370" y="0"/>
                  </a:moveTo>
                  <a:cubicBezTo>
                    <a:pt x="129" y="0"/>
                    <a:pt x="1" y="305"/>
                    <a:pt x="177" y="481"/>
                  </a:cubicBezTo>
                  <a:cubicBezTo>
                    <a:pt x="233" y="532"/>
                    <a:pt x="302" y="556"/>
                    <a:pt x="370" y="556"/>
                  </a:cubicBezTo>
                  <a:cubicBezTo>
                    <a:pt x="517" y="556"/>
                    <a:pt x="658" y="448"/>
                    <a:pt x="658" y="273"/>
                  </a:cubicBezTo>
                  <a:cubicBezTo>
                    <a:pt x="658" y="128"/>
                    <a:pt x="530" y="0"/>
                    <a:pt x="37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2343825" y="2626275"/>
              <a:ext cx="16450" cy="13900"/>
            </a:xfrm>
            <a:custGeom>
              <a:avLst/>
              <a:gdLst/>
              <a:ahLst/>
              <a:cxnLst/>
              <a:rect l="l" t="t" r="r" b="b"/>
              <a:pathLst>
                <a:path w="658" h="556" extrusionOk="0">
                  <a:moveTo>
                    <a:pt x="385" y="0"/>
                  </a:moveTo>
                  <a:cubicBezTo>
                    <a:pt x="128" y="0"/>
                    <a:pt x="0" y="305"/>
                    <a:pt x="177" y="481"/>
                  </a:cubicBezTo>
                  <a:cubicBezTo>
                    <a:pt x="233" y="532"/>
                    <a:pt x="302" y="556"/>
                    <a:pt x="370" y="556"/>
                  </a:cubicBezTo>
                  <a:cubicBezTo>
                    <a:pt x="516" y="556"/>
                    <a:pt x="658" y="448"/>
                    <a:pt x="658" y="273"/>
                  </a:cubicBezTo>
                  <a:cubicBezTo>
                    <a:pt x="658" y="128"/>
                    <a:pt x="530" y="0"/>
                    <a:pt x="38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7152850" y="1957675"/>
              <a:ext cx="34500" cy="8425"/>
            </a:xfrm>
            <a:custGeom>
              <a:avLst/>
              <a:gdLst/>
              <a:ahLst/>
              <a:cxnLst/>
              <a:rect l="l" t="t" r="r" b="b"/>
              <a:pathLst>
                <a:path w="1380" h="337" extrusionOk="0">
                  <a:moveTo>
                    <a:pt x="16" y="0"/>
                  </a:moveTo>
                  <a:cubicBezTo>
                    <a:pt x="0" y="96"/>
                    <a:pt x="48" y="209"/>
                    <a:pt x="129" y="273"/>
                  </a:cubicBezTo>
                  <a:cubicBezTo>
                    <a:pt x="145" y="289"/>
                    <a:pt x="177" y="321"/>
                    <a:pt x="209" y="321"/>
                  </a:cubicBezTo>
                  <a:lnTo>
                    <a:pt x="225" y="321"/>
                  </a:lnTo>
                  <a:cubicBezTo>
                    <a:pt x="257" y="337"/>
                    <a:pt x="273" y="337"/>
                    <a:pt x="305" y="337"/>
                  </a:cubicBezTo>
                  <a:lnTo>
                    <a:pt x="321" y="337"/>
                  </a:lnTo>
                  <a:cubicBezTo>
                    <a:pt x="353" y="337"/>
                    <a:pt x="385" y="337"/>
                    <a:pt x="417" y="321"/>
                  </a:cubicBezTo>
                  <a:lnTo>
                    <a:pt x="1380"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6998025" y="1957675"/>
              <a:ext cx="340150" cy="114725"/>
            </a:xfrm>
            <a:custGeom>
              <a:avLst/>
              <a:gdLst/>
              <a:ahLst/>
              <a:cxnLst/>
              <a:rect l="l" t="t" r="r" b="b"/>
              <a:pathLst>
                <a:path w="13606" h="4589" extrusionOk="0">
                  <a:moveTo>
                    <a:pt x="0" y="0"/>
                  </a:moveTo>
                  <a:cubicBezTo>
                    <a:pt x="257" y="2599"/>
                    <a:pt x="2423" y="4572"/>
                    <a:pt x="5038" y="4588"/>
                  </a:cubicBezTo>
                  <a:cubicBezTo>
                    <a:pt x="5872" y="4588"/>
                    <a:pt x="6691" y="4380"/>
                    <a:pt x="7445" y="3979"/>
                  </a:cubicBezTo>
                  <a:lnTo>
                    <a:pt x="9161" y="4572"/>
                  </a:lnTo>
                  <a:cubicBezTo>
                    <a:pt x="9193" y="4588"/>
                    <a:pt x="9225" y="4588"/>
                    <a:pt x="9258" y="4588"/>
                  </a:cubicBezTo>
                  <a:cubicBezTo>
                    <a:pt x="9338" y="4588"/>
                    <a:pt x="9402" y="4572"/>
                    <a:pt x="9466" y="4524"/>
                  </a:cubicBezTo>
                  <a:cubicBezTo>
                    <a:pt x="9546" y="4444"/>
                    <a:pt x="9578" y="4348"/>
                    <a:pt x="9562" y="4235"/>
                  </a:cubicBezTo>
                  <a:lnTo>
                    <a:pt x="9209" y="2406"/>
                  </a:lnTo>
                  <a:cubicBezTo>
                    <a:pt x="9659" y="1733"/>
                    <a:pt x="9947" y="947"/>
                    <a:pt x="10044" y="144"/>
                  </a:cubicBezTo>
                  <a:cubicBezTo>
                    <a:pt x="10541" y="273"/>
                    <a:pt x="11054" y="353"/>
                    <a:pt x="11584" y="353"/>
                  </a:cubicBezTo>
                  <a:cubicBezTo>
                    <a:pt x="12274" y="353"/>
                    <a:pt x="12947" y="225"/>
                    <a:pt x="13605" y="0"/>
                  </a:cubicBezTo>
                  <a:lnTo>
                    <a:pt x="9450" y="0"/>
                  </a:lnTo>
                  <a:cubicBezTo>
                    <a:pt x="9370" y="770"/>
                    <a:pt x="9081" y="1524"/>
                    <a:pt x="8632" y="2150"/>
                  </a:cubicBezTo>
                  <a:cubicBezTo>
                    <a:pt x="8584" y="2214"/>
                    <a:pt x="8568" y="2294"/>
                    <a:pt x="8584" y="2390"/>
                  </a:cubicBezTo>
                  <a:lnTo>
                    <a:pt x="8856" y="3834"/>
                  </a:lnTo>
                  <a:lnTo>
                    <a:pt x="7493" y="3369"/>
                  </a:lnTo>
                  <a:cubicBezTo>
                    <a:pt x="7457" y="3355"/>
                    <a:pt x="7421" y="3347"/>
                    <a:pt x="7385" y="3347"/>
                  </a:cubicBezTo>
                  <a:cubicBezTo>
                    <a:pt x="7340" y="3347"/>
                    <a:pt x="7296" y="3359"/>
                    <a:pt x="7252" y="3385"/>
                  </a:cubicBezTo>
                  <a:cubicBezTo>
                    <a:pt x="6578" y="3786"/>
                    <a:pt x="5808" y="3979"/>
                    <a:pt x="5038" y="3995"/>
                  </a:cubicBezTo>
                  <a:cubicBezTo>
                    <a:pt x="2760" y="3979"/>
                    <a:pt x="851" y="2262"/>
                    <a:pt x="6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4189225" y="3180550"/>
              <a:ext cx="380250" cy="337350"/>
            </a:xfrm>
            <a:custGeom>
              <a:avLst/>
              <a:gdLst/>
              <a:ahLst/>
              <a:cxnLst/>
              <a:rect l="l" t="t" r="r" b="b"/>
              <a:pathLst>
                <a:path w="15210" h="13494" extrusionOk="0">
                  <a:moveTo>
                    <a:pt x="9353" y="819"/>
                  </a:moveTo>
                  <a:cubicBezTo>
                    <a:pt x="9450" y="867"/>
                    <a:pt x="9562" y="899"/>
                    <a:pt x="9658" y="931"/>
                  </a:cubicBezTo>
                  <a:lnTo>
                    <a:pt x="9658" y="915"/>
                  </a:lnTo>
                  <a:lnTo>
                    <a:pt x="9771" y="963"/>
                  </a:lnTo>
                  <a:cubicBezTo>
                    <a:pt x="10011" y="1060"/>
                    <a:pt x="10252" y="1156"/>
                    <a:pt x="10476" y="1284"/>
                  </a:cubicBezTo>
                  <a:lnTo>
                    <a:pt x="10621" y="1365"/>
                  </a:lnTo>
                  <a:cubicBezTo>
                    <a:pt x="10685" y="1397"/>
                    <a:pt x="10749" y="1429"/>
                    <a:pt x="10829" y="1477"/>
                  </a:cubicBezTo>
                  <a:cubicBezTo>
                    <a:pt x="10894" y="1509"/>
                    <a:pt x="11006" y="1589"/>
                    <a:pt x="11102" y="1653"/>
                  </a:cubicBezTo>
                  <a:lnTo>
                    <a:pt x="11150" y="1685"/>
                  </a:lnTo>
                  <a:cubicBezTo>
                    <a:pt x="10878" y="1894"/>
                    <a:pt x="10573" y="2070"/>
                    <a:pt x="10268" y="2215"/>
                  </a:cubicBezTo>
                  <a:cubicBezTo>
                    <a:pt x="10043" y="1701"/>
                    <a:pt x="9738" y="1236"/>
                    <a:pt x="9353" y="819"/>
                  </a:cubicBezTo>
                  <a:close/>
                  <a:moveTo>
                    <a:pt x="5856" y="835"/>
                  </a:moveTo>
                  <a:lnTo>
                    <a:pt x="5856" y="835"/>
                  </a:lnTo>
                  <a:cubicBezTo>
                    <a:pt x="5487" y="1252"/>
                    <a:pt x="5182" y="1717"/>
                    <a:pt x="4958" y="2231"/>
                  </a:cubicBezTo>
                  <a:cubicBezTo>
                    <a:pt x="4653" y="2070"/>
                    <a:pt x="4348" y="1894"/>
                    <a:pt x="4059" y="1701"/>
                  </a:cubicBezTo>
                  <a:lnTo>
                    <a:pt x="4123" y="1653"/>
                  </a:lnTo>
                  <a:cubicBezTo>
                    <a:pt x="4220" y="1605"/>
                    <a:pt x="4300" y="1541"/>
                    <a:pt x="4396" y="1493"/>
                  </a:cubicBezTo>
                  <a:cubicBezTo>
                    <a:pt x="4476" y="1429"/>
                    <a:pt x="4524" y="1413"/>
                    <a:pt x="4589" y="1365"/>
                  </a:cubicBezTo>
                  <a:lnTo>
                    <a:pt x="4733" y="1284"/>
                  </a:lnTo>
                  <a:cubicBezTo>
                    <a:pt x="4958" y="1172"/>
                    <a:pt x="5198" y="1060"/>
                    <a:pt x="5455" y="963"/>
                  </a:cubicBezTo>
                  <a:lnTo>
                    <a:pt x="5551" y="931"/>
                  </a:lnTo>
                  <a:cubicBezTo>
                    <a:pt x="5647" y="899"/>
                    <a:pt x="5760" y="867"/>
                    <a:pt x="5856" y="835"/>
                  </a:cubicBezTo>
                  <a:close/>
                  <a:moveTo>
                    <a:pt x="7300" y="610"/>
                  </a:moveTo>
                  <a:lnTo>
                    <a:pt x="7300" y="2792"/>
                  </a:lnTo>
                  <a:cubicBezTo>
                    <a:pt x="6690" y="2776"/>
                    <a:pt x="6097" y="2648"/>
                    <a:pt x="5519" y="2439"/>
                  </a:cubicBezTo>
                  <a:cubicBezTo>
                    <a:pt x="6000" y="1445"/>
                    <a:pt x="6626" y="755"/>
                    <a:pt x="7300" y="610"/>
                  </a:cubicBezTo>
                  <a:close/>
                  <a:moveTo>
                    <a:pt x="7910" y="627"/>
                  </a:moveTo>
                  <a:cubicBezTo>
                    <a:pt x="8599" y="771"/>
                    <a:pt x="9225" y="1461"/>
                    <a:pt x="9690" y="2455"/>
                  </a:cubicBezTo>
                  <a:cubicBezTo>
                    <a:pt x="9113" y="2664"/>
                    <a:pt x="8519" y="2792"/>
                    <a:pt x="7910" y="2808"/>
                  </a:cubicBezTo>
                  <a:lnTo>
                    <a:pt x="7910" y="627"/>
                  </a:lnTo>
                  <a:close/>
                  <a:moveTo>
                    <a:pt x="5294" y="3001"/>
                  </a:moveTo>
                  <a:cubicBezTo>
                    <a:pt x="5936" y="3242"/>
                    <a:pt x="6610" y="3370"/>
                    <a:pt x="7300" y="3402"/>
                  </a:cubicBezTo>
                  <a:lnTo>
                    <a:pt x="7300" y="6434"/>
                  </a:lnTo>
                  <a:lnTo>
                    <a:pt x="4685" y="6434"/>
                  </a:lnTo>
                  <a:cubicBezTo>
                    <a:pt x="4701" y="5263"/>
                    <a:pt x="4909" y="4108"/>
                    <a:pt x="5294" y="3001"/>
                  </a:cubicBezTo>
                  <a:close/>
                  <a:moveTo>
                    <a:pt x="3578" y="2086"/>
                  </a:moveTo>
                  <a:cubicBezTo>
                    <a:pt x="3931" y="2359"/>
                    <a:pt x="4316" y="2584"/>
                    <a:pt x="4733" y="2776"/>
                  </a:cubicBezTo>
                  <a:cubicBezTo>
                    <a:pt x="4316" y="3964"/>
                    <a:pt x="4091" y="5199"/>
                    <a:pt x="4075" y="6450"/>
                  </a:cubicBezTo>
                  <a:lnTo>
                    <a:pt x="1444" y="6450"/>
                  </a:lnTo>
                  <a:cubicBezTo>
                    <a:pt x="1524" y="4766"/>
                    <a:pt x="2294" y="3193"/>
                    <a:pt x="3578" y="2086"/>
                  </a:cubicBezTo>
                  <a:close/>
                  <a:moveTo>
                    <a:pt x="9915" y="3033"/>
                  </a:moveTo>
                  <a:cubicBezTo>
                    <a:pt x="10300" y="4124"/>
                    <a:pt x="10509" y="5279"/>
                    <a:pt x="10525" y="6450"/>
                  </a:cubicBezTo>
                  <a:lnTo>
                    <a:pt x="7893" y="6450"/>
                  </a:lnTo>
                  <a:lnTo>
                    <a:pt x="7910" y="3434"/>
                  </a:lnTo>
                  <a:cubicBezTo>
                    <a:pt x="8599" y="3402"/>
                    <a:pt x="9273" y="3258"/>
                    <a:pt x="9915" y="3033"/>
                  </a:cubicBezTo>
                  <a:close/>
                  <a:moveTo>
                    <a:pt x="11648" y="2102"/>
                  </a:moveTo>
                  <a:cubicBezTo>
                    <a:pt x="12915" y="3193"/>
                    <a:pt x="13685" y="4782"/>
                    <a:pt x="13765" y="6450"/>
                  </a:cubicBezTo>
                  <a:lnTo>
                    <a:pt x="11134" y="6450"/>
                  </a:lnTo>
                  <a:cubicBezTo>
                    <a:pt x="11118" y="5215"/>
                    <a:pt x="10910" y="3964"/>
                    <a:pt x="10493" y="2792"/>
                  </a:cubicBezTo>
                  <a:cubicBezTo>
                    <a:pt x="10894" y="2600"/>
                    <a:pt x="11279" y="2375"/>
                    <a:pt x="11648" y="2102"/>
                  </a:cubicBezTo>
                  <a:close/>
                  <a:moveTo>
                    <a:pt x="7316" y="7044"/>
                  </a:moveTo>
                  <a:lnTo>
                    <a:pt x="7300" y="10076"/>
                  </a:lnTo>
                  <a:cubicBezTo>
                    <a:pt x="6626" y="10092"/>
                    <a:pt x="5952" y="10236"/>
                    <a:pt x="5294" y="10477"/>
                  </a:cubicBezTo>
                  <a:cubicBezTo>
                    <a:pt x="4909" y="9370"/>
                    <a:pt x="4701" y="8215"/>
                    <a:pt x="4685" y="7044"/>
                  </a:cubicBezTo>
                  <a:close/>
                  <a:moveTo>
                    <a:pt x="10541" y="7060"/>
                  </a:moveTo>
                  <a:cubicBezTo>
                    <a:pt x="10525" y="8231"/>
                    <a:pt x="10316" y="9386"/>
                    <a:pt x="9931" y="10493"/>
                  </a:cubicBezTo>
                  <a:cubicBezTo>
                    <a:pt x="9273" y="10252"/>
                    <a:pt x="8599" y="10124"/>
                    <a:pt x="7926" y="10092"/>
                  </a:cubicBezTo>
                  <a:lnTo>
                    <a:pt x="7910" y="7060"/>
                  </a:lnTo>
                  <a:close/>
                  <a:moveTo>
                    <a:pt x="4075" y="7044"/>
                  </a:moveTo>
                  <a:cubicBezTo>
                    <a:pt x="4091" y="8295"/>
                    <a:pt x="4316" y="9531"/>
                    <a:pt x="4733" y="10718"/>
                  </a:cubicBezTo>
                  <a:cubicBezTo>
                    <a:pt x="4316" y="10894"/>
                    <a:pt x="3931" y="11135"/>
                    <a:pt x="3578" y="11408"/>
                  </a:cubicBezTo>
                  <a:cubicBezTo>
                    <a:pt x="2294" y="10301"/>
                    <a:pt x="1524" y="8728"/>
                    <a:pt x="1444" y="7044"/>
                  </a:cubicBezTo>
                  <a:close/>
                  <a:moveTo>
                    <a:pt x="13765" y="7060"/>
                  </a:moveTo>
                  <a:cubicBezTo>
                    <a:pt x="13685" y="8744"/>
                    <a:pt x="12915" y="10301"/>
                    <a:pt x="11648" y="11408"/>
                  </a:cubicBezTo>
                  <a:lnTo>
                    <a:pt x="11648" y="11424"/>
                  </a:lnTo>
                  <a:cubicBezTo>
                    <a:pt x="11279" y="11151"/>
                    <a:pt x="10894" y="10910"/>
                    <a:pt x="10493" y="10718"/>
                  </a:cubicBezTo>
                  <a:cubicBezTo>
                    <a:pt x="10910" y="9547"/>
                    <a:pt x="11118" y="8311"/>
                    <a:pt x="11134" y="7060"/>
                  </a:cubicBezTo>
                  <a:close/>
                  <a:moveTo>
                    <a:pt x="4958" y="11279"/>
                  </a:moveTo>
                  <a:cubicBezTo>
                    <a:pt x="5182" y="11777"/>
                    <a:pt x="5487" y="12258"/>
                    <a:pt x="5872" y="12659"/>
                  </a:cubicBezTo>
                  <a:cubicBezTo>
                    <a:pt x="5760" y="12627"/>
                    <a:pt x="5663" y="12595"/>
                    <a:pt x="5567" y="12563"/>
                  </a:cubicBezTo>
                  <a:lnTo>
                    <a:pt x="5455" y="12515"/>
                  </a:lnTo>
                  <a:cubicBezTo>
                    <a:pt x="5375" y="12482"/>
                    <a:pt x="5294" y="12466"/>
                    <a:pt x="5214" y="12418"/>
                  </a:cubicBezTo>
                  <a:lnTo>
                    <a:pt x="5198" y="12418"/>
                  </a:lnTo>
                  <a:cubicBezTo>
                    <a:pt x="5038" y="12354"/>
                    <a:pt x="4893" y="12290"/>
                    <a:pt x="4733" y="12210"/>
                  </a:cubicBezTo>
                  <a:lnTo>
                    <a:pt x="4589" y="12130"/>
                  </a:lnTo>
                  <a:lnTo>
                    <a:pt x="4412" y="12017"/>
                  </a:lnTo>
                  <a:cubicBezTo>
                    <a:pt x="4316" y="11969"/>
                    <a:pt x="4203" y="11905"/>
                    <a:pt x="4123" y="11841"/>
                  </a:cubicBezTo>
                  <a:lnTo>
                    <a:pt x="4075" y="11793"/>
                  </a:lnTo>
                  <a:cubicBezTo>
                    <a:pt x="4348" y="11600"/>
                    <a:pt x="4653" y="11424"/>
                    <a:pt x="4958" y="11279"/>
                  </a:cubicBezTo>
                  <a:close/>
                  <a:moveTo>
                    <a:pt x="10252" y="11279"/>
                  </a:moveTo>
                  <a:cubicBezTo>
                    <a:pt x="10573" y="11424"/>
                    <a:pt x="10862" y="11600"/>
                    <a:pt x="11150" y="11793"/>
                  </a:cubicBezTo>
                  <a:lnTo>
                    <a:pt x="11086" y="11841"/>
                  </a:lnTo>
                  <a:cubicBezTo>
                    <a:pt x="10990" y="11905"/>
                    <a:pt x="10894" y="11969"/>
                    <a:pt x="10797" y="12033"/>
                  </a:cubicBezTo>
                  <a:lnTo>
                    <a:pt x="10621" y="12130"/>
                  </a:lnTo>
                  <a:lnTo>
                    <a:pt x="10476" y="12210"/>
                  </a:lnTo>
                  <a:cubicBezTo>
                    <a:pt x="10332" y="12290"/>
                    <a:pt x="10188" y="12354"/>
                    <a:pt x="10043" y="12418"/>
                  </a:cubicBezTo>
                  <a:lnTo>
                    <a:pt x="10011" y="12434"/>
                  </a:lnTo>
                  <a:lnTo>
                    <a:pt x="9771" y="12531"/>
                  </a:lnTo>
                  <a:lnTo>
                    <a:pt x="9658" y="12563"/>
                  </a:lnTo>
                  <a:cubicBezTo>
                    <a:pt x="9546" y="12595"/>
                    <a:pt x="9450" y="12627"/>
                    <a:pt x="9353" y="12659"/>
                  </a:cubicBezTo>
                  <a:cubicBezTo>
                    <a:pt x="9722" y="12258"/>
                    <a:pt x="10027" y="11777"/>
                    <a:pt x="10252" y="11279"/>
                  </a:cubicBezTo>
                  <a:close/>
                  <a:moveTo>
                    <a:pt x="7300" y="10686"/>
                  </a:moveTo>
                  <a:lnTo>
                    <a:pt x="7300" y="12884"/>
                  </a:lnTo>
                  <a:cubicBezTo>
                    <a:pt x="6626" y="12723"/>
                    <a:pt x="6000" y="12033"/>
                    <a:pt x="5519" y="11039"/>
                  </a:cubicBezTo>
                  <a:cubicBezTo>
                    <a:pt x="6097" y="10830"/>
                    <a:pt x="6690" y="10718"/>
                    <a:pt x="7300" y="10686"/>
                  </a:cubicBezTo>
                  <a:close/>
                  <a:moveTo>
                    <a:pt x="7910" y="10686"/>
                  </a:moveTo>
                  <a:cubicBezTo>
                    <a:pt x="8519" y="10718"/>
                    <a:pt x="9113" y="10830"/>
                    <a:pt x="9690" y="11039"/>
                  </a:cubicBezTo>
                  <a:cubicBezTo>
                    <a:pt x="9225" y="12049"/>
                    <a:pt x="8599" y="12723"/>
                    <a:pt x="7910" y="12884"/>
                  </a:cubicBezTo>
                  <a:lnTo>
                    <a:pt x="7910" y="10686"/>
                  </a:lnTo>
                  <a:close/>
                  <a:moveTo>
                    <a:pt x="7204" y="1"/>
                  </a:moveTo>
                  <a:lnTo>
                    <a:pt x="6947" y="17"/>
                  </a:lnTo>
                  <a:lnTo>
                    <a:pt x="6883" y="17"/>
                  </a:lnTo>
                  <a:cubicBezTo>
                    <a:pt x="6786" y="33"/>
                    <a:pt x="6690" y="49"/>
                    <a:pt x="6578" y="65"/>
                  </a:cubicBezTo>
                  <a:cubicBezTo>
                    <a:pt x="5407" y="241"/>
                    <a:pt x="4316" y="723"/>
                    <a:pt x="3385" y="1461"/>
                  </a:cubicBezTo>
                  <a:lnTo>
                    <a:pt x="3369" y="1477"/>
                  </a:lnTo>
                  <a:cubicBezTo>
                    <a:pt x="0" y="4188"/>
                    <a:pt x="0" y="9306"/>
                    <a:pt x="3369" y="12001"/>
                  </a:cubicBezTo>
                  <a:lnTo>
                    <a:pt x="3385" y="12033"/>
                  </a:lnTo>
                  <a:cubicBezTo>
                    <a:pt x="4316" y="12771"/>
                    <a:pt x="5407" y="13253"/>
                    <a:pt x="6578" y="13429"/>
                  </a:cubicBezTo>
                  <a:lnTo>
                    <a:pt x="6883" y="13461"/>
                  </a:lnTo>
                  <a:lnTo>
                    <a:pt x="6947" y="13461"/>
                  </a:lnTo>
                  <a:lnTo>
                    <a:pt x="7204" y="13493"/>
                  </a:lnTo>
                  <a:lnTo>
                    <a:pt x="8006" y="13493"/>
                  </a:lnTo>
                  <a:lnTo>
                    <a:pt x="8279" y="13461"/>
                  </a:lnTo>
                  <a:lnTo>
                    <a:pt x="8327" y="13461"/>
                  </a:lnTo>
                  <a:lnTo>
                    <a:pt x="8631" y="13429"/>
                  </a:lnTo>
                  <a:lnTo>
                    <a:pt x="8648" y="13429"/>
                  </a:lnTo>
                  <a:cubicBezTo>
                    <a:pt x="9819" y="13253"/>
                    <a:pt x="10910" y="12771"/>
                    <a:pt x="11840" y="12033"/>
                  </a:cubicBezTo>
                  <a:lnTo>
                    <a:pt x="11856" y="12001"/>
                  </a:lnTo>
                  <a:cubicBezTo>
                    <a:pt x="15209" y="9306"/>
                    <a:pt x="15209" y="4188"/>
                    <a:pt x="11856" y="1477"/>
                  </a:cubicBezTo>
                  <a:lnTo>
                    <a:pt x="11840" y="1461"/>
                  </a:lnTo>
                  <a:cubicBezTo>
                    <a:pt x="10910" y="723"/>
                    <a:pt x="9803" y="241"/>
                    <a:pt x="8631" y="65"/>
                  </a:cubicBezTo>
                  <a:cubicBezTo>
                    <a:pt x="8535" y="49"/>
                    <a:pt x="8423" y="33"/>
                    <a:pt x="8327" y="17"/>
                  </a:cubicBezTo>
                  <a:lnTo>
                    <a:pt x="8279" y="17"/>
                  </a:lnTo>
                  <a:lnTo>
                    <a:pt x="8006"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6866075" y="2530000"/>
              <a:ext cx="380250" cy="336950"/>
            </a:xfrm>
            <a:custGeom>
              <a:avLst/>
              <a:gdLst/>
              <a:ahLst/>
              <a:cxnLst/>
              <a:rect l="l" t="t" r="r" b="b"/>
              <a:pathLst>
                <a:path w="15210" h="13478" extrusionOk="0">
                  <a:moveTo>
                    <a:pt x="5856" y="819"/>
                  </a:moveTo>
                  <a:cubicBezTo>
                    <a:pt x="5487" y="1236"/>
                    <a:pt x="5182" y="1701"/>
                    <a:pt x="4958" y="2215"/>
                  </a:cubicBezTo>
                  <a:cubicBezTo>
                    <a:pt x="4637" y="2070"/>
                    <a:pt x="4348" y="1894"/>
                    <a:pt x="4059" y="1701"/>
                  </a:cubicBezTo>
                  <a:lnTo>
                    <a:pt x="4123" y="1653"/>
                  </a:lnTo>
                  <a:cubicBezTo>
                    <a:pt x="4204" y="1589"/>
                    <a:pt x="4300" y="1525"/>
                    <a:pt x="4396" y="1477"/>
                  </a:cubicBezTo>
                  <a:cubicBezTo>
                    <a:pt x="4476" y="1413"/>
                    <a:pt x="4524" y="1396"/>
                    <a:pt x="4589" y="1364"/>
                  </a:cubicBezTo>
                  <a:lnTo>
                    <a:pt x="4733" y="1284"/>
                  </a:lnTo>
                  <a:cubicBezTo>
                    <a:pt x="4974" y="1156"/>
                    <a:pt x="5198" y="1060"/>
                    <a:pt x="5455" y="963"/>
                  </a:cubicBezTo>
                  <a:lnTo>
                    <a:pt x="5551" y="931"/>
                  </a:lnTo>
                  <a:cubicBezTo>
                    <a:pt x="5663" y="883"/>
                    <a:pt x="5760" y="851"/>
                    <a:pt x="5856" y="819"/>
                  </a:cubicBezTo>
                  <a:close/>
                  <a:moveTo>
                    <a:pt x="9337" y="819"/>
                  </a:moveTo>
                  <a:cubicBezTo>
                    <a:pt x="9450" y="851"/>
                    <a:pt x="9546" y="883"/>
                    <a:pt x="9642" y="931"/>
                  </a:cubicBezTo>
                  <a:lnTo>
                    <a:pt x="9642" y="915"/>
                  </a:lnTo>
                  <a:lnTo>
                    <a:pt x="9755" y="963"/>
                  </a:lnTo>
                  <a:cubicBezTo>
                    <a:pt x="9995" y="1044"/>
                    <a:pt x="10236" y="1156"/>
                    <a:pt x="10477" y="1284"/>
                  </a:cubicBezTo>
                  <a:lnTo>
                    <a:pt x="10605" y="1348"/>
                  </a:lnTo>
                  <a:cubicBezTo>
                    <a:pt x="10685" y="1396"/>
                    <a:pt x="10749" y="1429"/>
                    <a:pt x="10813" y="1477"/>
                  </a:cubicBezTo>
                  <a:cubicBezTo>
                    <a:pt x="10878" y="1509"/>
                    <a:pt x="10990" y="1589"/>
                    <a:pt x="11070" y="1637"/>
                  </a:cubicBezTo>
                  <a:lnTo>
                    <a:pt x="11134" y="1685"/>
                  </a:lnTo>
                  <a:cubicBezTo>
                    <a:pt x="10846" y="1878"/>
                    <a:pt x="10557" y="2054"/>
                    <a:pt x="10236" y="2215"/>
                  </a:cubicBezTo>
                  <a:cubicBezTo>
                    <a:pt x="10011" y="1701"/>
                    <a:pt x="9706" y="1236"/>
                    <a:pt x="9337" y="819"/>
                  </a:cubicBezTo>
                  <a:close/>
                  <a:moveTo>
                    <a:pt x="7300" y="594"/>
                  </a:moveTo>
                  <a:lnTo>
                    <a:pt x="7300" y="2792"/>
                  </a:lnTo>
                  <a:cubicBezTo>
                    <a:pt x="6690" y="2760"/>
                    <a:pt x="6081" y="2648"/>
                    <a:pt x="5519" y="2439"/>
                  </a:cubicBezTo>
                  <a:cubicBezTo>
                    <a:pt x="5984" y="1445"/>
                    <a:pt x="6610" y="755"/>
                    <a:pt x="7300" y="594"/>
                  </a:cubicBezTo>
                  <a:close/>
                  <a:moveTo>
                    <a:pt x="7894" y="594"/>
                  </a:moveTo>
                  <a:cubicBezTo>
                    <a:pt x="8583" y="755"/>
                    <a:pt x="9209" y="1445"/>
                    <a:pt x="9674" y="2439"/>
                  </a:cubicBezTo>
                  <a:cubicBezTo>
                    <a:pt x="9113" y="2648"/>
                    <a:pt x="8503" y="2760"/>
                    <a:pt x="7894" y="2792"/>
                  </a:cubicBezTo>
                  <a:lnTo>
                    <a:pt x="7894" y="594"/>
                  </a:lnTo>
                  <a:close/>
                  <a:moveTo>
                    <a:pt x="3562" y="2086"/>
                  </a:moveTo>
                  <a:cubicBezTo>
                    <a:pt x="3931" y="2343"/>
                    <a:pt x="4316" y="2584"/>
                    <a:pt x="4717" y="2776"/>
                  </a:cubicBezTo>
                  <a:cubicBezTo>
                    <a:pt x="4300" y="3947"/>
                    <a:pt x="4075" y="5183"/>
                    <a:pt x="4075" y="6434"/>
                  </a:cubicBezTo>
                  <a:lnTo>
                    <a:pt x="1444" y="6434"/>
                  </a:lnTo>
                  <a:cubicBezTo>
                    <a:pt x="1524" y="4749"/>
                    <a:pt x="2294" y="3177"/>
                    <a:pt x="3562" y="2086"/>
                  </a:cubicBezTo>
                  <a:close/>
                  <a:moveTo>
                    <a:pt x="5278" y="3001"/>
                  </a:moveTo>
                  <a:cubicBezTo>
                    <a:pt x="5920" y="3241"/>
                    <a:pt x="6610" y="3370"/>
                    <a:pt x="7284" y="3402"/>
                  </a:cubicBezTo>
                  <a:lnTo>
                    <a:pt x="7300" y="6434"/>
                  </a:lnTo>
                  <a:lnTo>
                    <a:pt x="4669" y="6434"/>
                  </a:lnTo>
                  <a:cubicBezTo>
                    <a:pt x="4685" y="5263"/>
                    <a:pt x="4893" y="4108"/>
                    <a:pt x="5278" y="3001"/>
                  </a:cubicBezTo>
                  <a:close/>
                  <a:moveTo>
                    <a:pt x="9899" y="3001"/>
                  </a:moveTo>
                  <a:cubicBezTo>
                    <a:pt x="10284" y="4108"/>
                    <a:pt x="10493" y="5263"/>
                    <a:pt x="10525" y="6434"/>
                  </a:cubicBezTo>
                  <a:lnTo>
                    <a:pt x="7894" y="6434"/>
                  </a:lnTo>
                  <a:lnTo>
                    <a:pt x="7894" y="3402"/>
                  </a:lnTo>
                  <a:cubicBezTo>
                    <a:pt x="8583" y="3370"/>
                    <a:pt x="9257" y="3241"/>
                    <a:pt x="9899" y="3001"/>
                  </a:cubicBezTo>
                  <a:close/>
                  <a:moveTo>
                    <a:pt x="11632" y="2086"/>
                  </a:moveTo>
                  <a:cubicBezTo>
                    <a:pt x="12899" y="3177"/>
                    <a:pt x="13669" y="4749"/>
                    <a:pt x="13765" y="6434"/>
                  </a:cubicBezTo>
                  <a:lnTo>
                    <a:pt x="11134" y="6434"/>
                  </a:lnTo>
                  <a:cubicBezTo>
                    <a:pt x="11118" y="5183"/>
                    <a:pt x="10894" y="3947"/>
                    <a:pt x="10477" y="2776"/>
                  </a:cubicBezTo>
                  <a:cubicBezTo>
                    <a:pt x="10894" y="2584"/>
                    <a:pt x="11279" y="2343"/>
                    <a:pt x="11632" y="2086"/>
                  </a:cubicBezTo>
                  <a:close/>
                  <a:moveTo>
                    <a:pt x="7300" y="7028"/>
                  </a:moveTo>
                  <a:lnTo>
                    <a:pt x="7300" y="10060"/>
                  </a:lnTo>
                  <a:cubicBezTo>
                    <a:pt x="6610" y="10092"/>
                    <a:pt x="5936" y="10220"/>
                    <a:pt x="5294" y="10461"/>
                  </a:cubicBezTo>
                  <a:cubicBezTo>
                    <a:pt x="4909" y="9354"/>
                    <a:pt x="4701" y="8199"/>
                    <a:pt x="4685" y="7028"/>
                  </a:cubicBezTo>
                  <a:close/>
                  <a:moveTo>
                    <a:pt x="10525" y="7044"/>
                  </a:moveTo>
                  <a:cubicBezTo>
                    <a:pt x="10509" y="8215"/>
                    <a:pt x="10300" y="9370"/>
                    <a:pt x="9915" y="10477"/>
                  </a:cubicBezTo>
                  <a:cubicBezTo>
                    <a:pt x="9273" y="10236"/>
                    <a:pt x="8599" y="10092"/>
                    <a:pt x="7910" y="10076"/>
                  </a:cubicBezTo>
                  <a:lnTo>
                    <a:pt x="7894" y="7044"/>
                  </a:lnTo>
                  <a:close/>
                  <a:moveTo>
                    <a:pt x="4075" y="7044"/>
                  </a:moveTo>
                  <a:cubicBezTo>
                    <a:pt x="4075" y="8295"/>
                    <a:pt x="4300" y="9530"/>
                    <a:pt x="4717" y="10702"/>
                  </a:cubicBezTo>
                  <a:cubicBezTo>
                    <a:pt x="4316" y="10894"/>
                    <a:pt x="3931" y="11135"/>
                    <a:pt x="3562" y="11391"/>
                  </a:cubicBezTo>
                  <a:cubicBezTo>
                    <a:pt x="2294" y="10300"/>
                    <a:pt x="1524" y="8728"/>
                    <a:pt x="1444" y="7044"/>
                  </a:cubicBezTo>
                  <a:close/>
                  <a:moveTo>
                    <a:pt x="13765" y="7044"/>
                  </a:moveTo>
                  <a:cubicBezTo>
                    <a:pt x="13669" y="8728"/>
                    <a:pt x="12899" y="10300"/>
                    <a:pt x="11632" y="11407"/>
                  </a:cubicBezTo>
                  <a:cubicBezTo>
                    <a:pt x="11279" y="11135"/>
                    <a:pt x="10894" y="10894"/>
                    <a:pt x="10477" y="10702"/>
                  </a:cubicBezTo>
                  <a:cubicBezTo>
                    <a:pt x="10894" y="9530"/>
                    <a:pt x="11118" y="8295"/>
                    <a:pt x="11134" y="7044"/>
                  </a:cubicBezTo>
                  <a:close/>
                  <a:moveTo>
                    <a:pt x="4942" y="11263"/>
                  </a:moveTo>
                  <a:cubicBezTo>
                    <a:pt x="5166" y="11776"/>
                    <a:pt x="5471" y="12242"/>
                    <a:pt x="5856" y="12659"/>
                  </a:cubicBezTo>
                  <a:cubicBezTo>
                    <a:pt x="5760" y="12627"/>
                    <a:pt x="5647" y="12595"/>
                    <a:pt x="5551" y="12547"/>
                  </a:cubicBezTo>
                  <a:lnTo>
                    <a:pt x="5439" y="12514"/>
                  </a:lnTo>
                  <a:cubicBezTo>
                    <a:pt x="5359" y="12482"/>
                    <a:pt x="5278" y="12450"/>
                    <a:pt x="5198" y="12418"/>
                  </a:cubicBezTo>
                  <a:cubicBezTo>
                    <a:pt x="5038" y="12354"/>
                    <a:pt x="4877" y="12274"/>
                    <a:pt x="4733" y="12194"/>
                  </a:cubicBezTo>
                  <a:cubicBezTo>
                    <a:pt x="4685" y="12161"/>
                    <a:pt x="4637" y="12145"/>
                    <a:pt x="4589" y="12113"/>
                  </a:cubicBezTo>
                  <a:lnTo>
                    <a:pt x="4380" y="12001"/>
                  </a:lnTo>
                  <a:cubicBezTo>
                    <a:pt x="4300" y="11953"/>
                    <a:pt x="4204" y="11889"/>
                    <a:pt x="4107" y="11825"/>
                  </a:cubicBezTo>
                  <a:lnTo>
                    <a:pt x="4059" y="11776"/>
                  </a:lnTo>
                  <a:cubicBezTo>
                    <a:pt x="4332" y="11584"/>
                    <a:pt x="4637" y="11407"/>
                    <a:pt x="4942" y="11263"/>
                  </a:cubicBezTo>
                  <a:close/>
                  <a:moveTo>
                    <a:pt x="10252" y="11263"/>
                  </a:moveTo>
                  <a:cubicBezTo>
                    <a:pt x="10557" y="11407"/>
                    <a:pt x="10862" y="11584"/>
                    <a:pt x="11134" y="11792"/>
                  </a:cubicBezTo>
                  <a:lnTo>
                    <a:pt x="11070" y="11825"/>
                  </a:lnTo>
                  <a:cubicBezTo>
                    <a:pt x="10990" y="11889"/>
                    <a:pt x="10894" y="11953"/>
                    <a:pt x="10813" y="12001"/>
                  </a:cubicBezTo>
                  <a:lnTo>
                    <a:pt x="10605" y="12113"/>
                  </a:lnTo>
                  <a:lnTo>
                    <a:pt x="10477" y="12194"/>
                  </a:lnTo>
                  <a:cubicBezTo>
                    <a:pt x="10236" y="12322"/>
                    <a:pt x="9995" y="12418"/>
                    <a:pt x="9755" y="12514"/>
                  </a:cubicBezTo>
                  <a:lnTo>
                    <a:pt x="9658" y="12547"/>
                  </a:lnTo>
                  <a:cubicBezTo>
                    <a:pt x="9546" y="12595"/>
                    <a:pt x="9450" y="12627"/>
                    <a:pt x="9337" y="12659"/>
                  </a:cubicBezTo>
                  <a:cubicBezTo>
                    <a:pt x="9722" y="12242"/>
                    <a:pt x="10027" y="11776"/>
                    <a:pt x="10252" y="11263"/>
                  </a:cubicBezTo>
                  <a:close/>
                  <a:moveTo>
                    <a:pt x="7300" y="10669"/>
                  </a:moveTo>
                  <a:lnTo>
                    <a:pt x="7300" y="12867"/>
                  </a:lnTo>
                  <a:cubicBezTo>
                    <a:pt x="6610" y="12723"/>
                    <a:pt x="5984" y="12033"/>
                    <a:pt x="5519" y="11022"/>
                  </a:cubicBezTo>
                  <a:cubicBezTo>
                    <a:pt x="6081" y="10830"/>
                    <a:pt x="6690" y="10702"/>
                    <a:pt x="7300" y="10669"/>
                  </a:cubicBezTo>
                  <a:close/>
                  <a:moveTo>
                    <a:pt x="7894" y="10669"/>
                  </a:moveTo>
                  <a:cubicBezTo>
                    <a:pt x="8503" y="10702"/>
                    <a:pt x="9113" y="10814"/>
                    <a:pt x="9674" y="11022"/>
                  </a:cubicBezTo>
                  <a:cubicBezTo>
                    <a:pt x="9209" y="12033"/>
                    <a:pt x="8583" y="12723"/>
                    <a:pt x="7894" y="12867"/>
                  </a:cubicBezTo>
                  <a:lnTo>
                    <a:pt x="7894" y="10669"/>
                  </a:lnTo>
                  <a:close/>
                  <a:moveTo>
                    <a:pt x="7204" y="1"/>
                  </a:moveTo>
                  <a:lnTo>
                    <a:pt x="6931" y="17"/>
                  </a:lnTo>
                  <a:lnTo>
                    <a:pt x="6883" y="17"/>
                  </a:lnTo>
                  <a:lnTo>
                    <a:pt x="6578" y="49"/>
                  </a:lnTo>
                  <a:cubicBezTo>
                    <a:pt x="5407" y="225"/>
                    <a:pt x="4300" y="707"/>
                    <a:pt x="3385" y="1461"/>
                  </a:cubicBezTo>
                  <a:lnTo>
                    <a:pt x="3369" y="1477"/>
                  </a:lnTo>
                  <a:cubicBezTo>
                    <a:pt x="0" y="4172"/>
                    <a:pt x="0" y="9290"/>
                    <a:pt x="3369" y="12001"/>
                  </a:cubicBezTo>
                  <a:lnTo>
                    <a:pt x="3385" y="12017"/>
                  </a:lnTo>
                  <a:cubicBezTo>
                    <a:pt x="4300" y="12755"/>
                    <a:pt x="5407" y="13252"/>
                    <a:pt x="6578" y="13429"/>
                  </a:cubicBezTo>
                  <a:cubicBezTo>
                    <a:pt x="6674" y="13445"/>
                    <a:pt x="6770" y="13445"/>
                    <a:pt x="6883" y="13461"/>
                  </a:cubicBezTo>
                  <a:lnTo>
                    <a:pt x="6931" y="13461"/>
                  </a:lnTo>
                  <a:lnTo>
                    <a:pt x="7204" y="13477"/>
                  </a:lnTo>
                  <a:lnTo>
                    <a:pt x="8006" y="13477"/>
                  </a:lnTo>
                  <a:lnTo>
                    <a:pt x="8263" y="13461"/>
                  </a:lnTo>
                  <a:lnTo>
                    <a:pt x="8327" y="13461"/>
                  </a:lnTo>
                  <a:cubicBezTo>
                    <a:pt x="8423" y="13445"/>
                    <a:pt x="8519" y="13445"/>
                    <a:pt x="8632" y="13429"/>
                  </a:cubicBezTo>
                  <a:cubicBezTo>
                    <a:pt x="9803" y="13236"/>
                    <a:pt x="10910" y="12755"/>
                    <a:pt x="11840" y="12017"/>
                  </a:cubicBezTo>
                  <a:lnTo>
                    <a:pt x="11856" y="12001"/>
                  </a:lnTo>
                  <a:cubicBezTo>
                    <a:pt x="15209" y="9290"/>
                    <a:pt x="15209" y="4172"/>
                    <a:pt x="11856" y="1477"/>
                  </a:cubicBezTo>
                  <a:lnTo>
                    <a:pt x="11840" y="1477"/>
                  </a:lnTo>
                  <a:lnTo>
                    <a:pt x="11824" y="1461"/>
                  </a:lnTo>
                  <a:cubicBezTo>
                    <a:pt x="10910" y="707"/>
                    <a:pt x="9803" y="225"/>
                    <a:pt x="8632" y="49"/>
                  </a:cubicBezTo>
                  <a:lnTo>
                    <a:pt x="8327" y="17"/>
                  </a:lnTo>
                  <a:lnTo>
                    <a:pt x="8263" y="17"/>
                  </a:lnTo>
                  <a:lnTo>
                    <a:pt x="8006"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15"/>
          <p:cNvSpPr txBox="1">
            <a:spLocks noGrp="1"/>
          </p:cNvSpPr>
          <p:nvPr>
            <p:ph type="subTitle" idx="1"/>
          </p:nvPr>
        </p:nvSpPr>
        <p:spPr>
          <a:xfrm>
            <a:off x="990775" y="3873900"/>
            <a:ext cx="23631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481" name="Google Shape;481;p15"/>
          <p:cNvSpPr txBox="1">
            <a:spLocks noGrp="1"/>
          </p:cNvSpPr>
          <p:nvPr>
            <p:ph type="title" idx="2"/>
          </p:nvPr>
        </p:nvSpPr>
        <p:spPr>
          <a:xfrm>
            <a:off x="3651315" y="33365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i="0">
                <a:solidFill>
                  <a:schemeClr val="accent2"/>
                </a:solidFill>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482" name="Google Shape;482;p15"/>
          <p:cNvSpPr txBox="1">
            <a:spLocks noGrp="1"/>
          </p:cNvSpPr>
          <p:nvPr>
            <p:ph type="subTitle" idx="3"/>
          </p:nvPr>
        </p:nvSpPr>
        <p:spPr>
          <a:xfrm>
            <a:off x="3378901" y="3873900"/>
            <a:ext cx="23862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483" name="Google Shape;483;p15"/>
          <p:cNvSpPr txBox="1">
            <a:spLocks noGrp="1"/>
          </p:cNvSpPr>
          <p:nvPr>
            <p:ph type="title" idx="4"/>
          </p:nvPr>
        </p:nvSpPr>
        <p:spPr>
          <a:xfrm>
            <a:off x="6051952" y="33365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i="0">
                <a:solidFill>
                  <a:schemeClr val="accent2"/>
                </a:solidFill>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484" name="Google Shape;484;p15"/>
          <p:cNvSpPr txBox="1">
            <a:spLocks noGrp="1"/>
          </p:cNvSpPr>
          <p:nvPr>
            <p:ph type="subTitle" idx="5"/>
          </p:nvPr>
        </p:nvSpPr>
        <p:spPr>
          <a:xfrm>
            <a:off x="5811588" y="3873900"/>
            <a:ext cx="23862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485" name="Google Shape;485;p15"/>
          <p:cNvSpPr txBox="1">
            <a:spLocks noGrp="1"/>
          </p:cNvSpPr>
          <p:nvPr>
            <p:ph type="title" idx="6"/>
          </p:nvPr>
        </p:nvSpPr>
        <p:spPr>
          <a:xfrm>
            <a:off x="705000" y="498500"/>
            <a:ext cx="7734000" cy="4233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2200"/>
              <a:buNone/>
              <a:defRPr sz="2400" b="1" i="0">
                <a:solidFill>
                  <a:srgbClr val="FFFFFF"/>
                </a:solidFill>
                <a:latin typeface="Poppins"/>
                <a:ea typeface="Poppins"/>
                <a:cs typeface="Poppins"/>
                <a:sym typeface="Poppin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6" name="Google Shape;486;p15"/>
          <p:cNvSpPr txBox="1">
            <a:spLocks noGrp="1"/>
          </p:cNvSpPr>
          <p:nvPr>
            <p:ph type="title" idx="7"/>
          </p:nvPr>
        </p:nvSpPr>
        <p:spPr>
          <a:xfrm>
            <a:off x="2201250" y="980400"/>
            <a:ext cx="4741500" cy="423300"/>
          </a:xfrm>
          <a:prstGeom prst="rect">
            <a:avLst/>
          </a:prstGeom>
        </p:spPr>
        <p:txBody>
          <a:bodyPr spcFirstLastPara="1" wrap="square" lIns="91425" tIns="91425" rIns="91425" bIns="91425" anchor="b" anchorCtr="0">
            <a:noAutofit/>
          </a:bodyPr>
          <a:lstStyle>
            <a:lvl1pPr lvl="0" algn="ctr">
              <a:spcBef>
                <a:spcPts val="0"/>
              </a:spcBef>
              <a:spcAft>
                <a:spcPts val="0"/>
              </a:spcAft>
              <a:buSzPts val="2600"/>
              <a:buNone/>
              <a:defRPr sz="1600">
                <a:solidFill>
                  <a:schemeClr val="lt1"/>
                </a:solidFill>
                <a:latin typeface="Poppins"/>
                <a:ea typeface="Poppins"/>
                <a:cs typeface="Poppins"/>
                <a:sym typeface="Poppins"/>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6">
    <p:bg>
      <p:bgPr>
        <a:solidFill>
          <a:schemeClr val="accent6"/>
        </a:solidFill>
        <a:effectLst/>
      </p:bgPr>
    </p:bg>
    <p:spTree>
      <p:nvGrpSpPr>
        <p:cNvPr id="1" name="Shape 487"/>
        <p:cNvGrpSpPr/>
        <p:nvPr/>
      </p:nvGrpSpPr>
      <p:grpSpPr>
        <a:xfrm>
          <a:off x="0" y="0"/>
          <a:ext cx="0" cy="0"/>
          <a:chOff x="0" y="0"/>
          <a:chExt cx="0" cy="0"/>
        </a:xfrm>
      </p:grpSpPr>
      <p:grpSp>
        <p:nvGrpSpPr>
          <p:cNvPr id="488" name="Google Shape;488;p16"/>
          <p:cNvGrpSpPr/>
          <p:nvPr/>
        </p:nvGrpSpPr>
        <p:grpSpPr>
          <a:xfrm flipH="1">
            <a:off x="-1601325" y="-1114078"/>
            <a:ext cx="6943435" cy="7011795"/>
            <a:chOff x="4829603" y="195829"/>
            <a:chExt cx="4569853" cy="4614844"/>
          </a:xfrm>
        </p:grpSpPr>
        <p:sp>
          <p:nvSpPr>
            <p:cNvPr id="489" name="Google Shape;489;p16"/>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rgbClr val="FFFFFF">
                <a:alpha val="4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16"/>
          <p:cNvSpPr txBox="1">
            <a:spLocks noGrp="1"/>
          </p:cNvSpPr>
          <p:nvPr>
            <p:ph type="title" hasCustomPrompt="1"/>
          </p:nvPr>
        </p:nvSpPr>
        <p:spPr>
          <a:xfrm>
            <a:off x="2497350" y="448263"/>
            <a:ext cx="4149000" cy="79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2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492" name="Google Shape;492;p16"/>
          <p:cNvSpPr txBox="1">
            <a:spLocks noGrp="1"/>
          </p:cNvSpPr>
          <p:nvPr>
            <p:ph type="title" idx="2" hasCustomPrompt="1"/>
          </p:nvPr>
        </p:nvSpPr>
        <p:spPr>
          <a:xfrm>
            <a:off x="2506150" y="2091425"/>
            <a:ext cx="4107300" cy="725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2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493" name="Google Shape;493;p16"/>
          <p:cNvSpPr txBox="1">
            <a:spLocks noGrp="1"/>
          </p:cNvSpPr>
          <p:nvPr>
            <p:ph type="title" idx="3" hasCustomPrompt="1"/>
          </p:nvPr>
        </p:nvSpPr>
        <p:spPr>
          <a:xfrm>
            <a:off x="2494875" y="3509225"/>
            <a:ext cx="4149000" cy="725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2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494" name="Google Shape;494;p16"/>
          <p:cNvSpPr txBox="1">
            <a:spLocks noGrp="1"/>
          </p:cNvSpPr>
          <p:nvPr>
            <p:ph type="subTitle" idx="1"/>
          </p:nvPr>
        </p:nvSpPr>
        <p:spPr>
          <a:xfrm>
            <a:off x="1611850" y="1172450"/>
            <a:ext cx="5954700" cy="357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800"/>
              <a:buNone/>
              <a:defRPr sz="1600">
                <a:solidFill>
                  <a:schemeClr val="accent2"/>
                </a:solidFill>
              </a:defRPr>
            </a:lvl1pPr>
            <a:lvl2pPr lvl="1" algn="ctr">
              <a:spcBef>
                <a:spcPts val="1600"/>
              </a:spcBef>
              <a:spcAft>
                <a:spcPts val="0"/>
              </a:spcAft>
              <a:buClr>
                <a:schemeClr val="accent2"/>
              </a:buClr>
              <a:buSzPts val="1400"/>
              <a:buNone/>
              <a:defRPr>
                <a:solidFill>
                  <a:schemeClr val="accent2"/>
                </a:solidFill>
              </a:defRPr>
            </a:lvl2pPr>
            <a:lvl3pPr lvl="2" algn="ctr">
              <a:spcBef>
                <a:spcPts val="1600"/>
              </a:spcBef>
              <a:spcAft>
                <a:spcPts val="0"/>
              </a:spcAft>
              <a:buClr>
                <a:schemeClr val="accent2"/>
              </a:buClr>
              <a:buSzPts val="1400"/>
              <a:buNone/>
              <a:defRPr>
                <a:solidFill>
                  <a:schemeClr val="accent2"/>
                </a:solidFill>
              </a:defRPr>
            </a:lvl3pPr>
            <a:lvl4pPr lvl="3" algn="ctr">
              <a:spcBef>
                <a:spcPts val="1600"/>
              </a:spcBef>
              <a:spcAft>
                <a:spcPts val="0"/>
              </a:spcAft>
              <a:buClr>
                <a:schemeClr val="accent2"/>
              </a:buClr>
              <a:buSzPts val="1400"/>
              <a:buNone/>
              <a:defRPr>
                <a:solidFill>
                  <a:schemeClr val="accent2"/>
                </a:solidFill>
              </a:defRPr>
            </a:lvl4pPr>
            <a:lvl5pPr lvl="4" algn="ctr">
              <a:spcBef>
                <a:spcPts val="1600"/>
              </a:spcBef>
              <a:spcAft>
                <a:spcPts val="0"/>
              </a:spcAft>
              <a:buClr>
                <a:schemeClr val="accent2"/>
              </a:buClr>
              <a:buSzPts val="1400"/>
              <a:buNone/>
              <a:defRPr>
                <a:solidFill>
                  <a:schemeClr val="accent2"/>
                </a:solidFill>
              </a:defRPr>
            </a:lvl5pPr>
            <a:lvl6pPr lvl="5" algn="ctr">
              <a:spcBef>
                <a:spcPts val="1600"/>
              </a:spcBef>
              <a:spcAft>
                <a:spcPts val="0"/>
              </a:spcAft>
              <a:buClr>
                <a:schemeClr val="accent2"/>
              </a:buClr>
              <a:buSzPts val="1400"/>
              <a:buNone/>
              <a:defRPr>
                <a:solidFill>
                  <a:schemeClr val="accent2"/>
                </a:solidFill>
              </a:defRPr>
            </a:lvl6pPr>
            <a:lvl7pPr lvl="6" algn="ctr">
              <a:spcBef>
                <a:spcPts val="1600"/>
              </a:spcBef>
              <a:spcAft>
                <a:spcPts val="0"/>
              </a:spcAft>
              <a:buClr>
                <a:schemeClr val="accent2"/>
              </a:buClr>
              <a:buSzPts val="1400"/>
              <a:buNone/>
              <a:defRPr>
                <a:solidFill>
                  <a:schemeClr val="accent2"/>
                </a:solidFill>
              </a:defRPr>
            </a:lvl7pPr>
            <a:lvl8pPr lvl="7" algn="ctr">
              <a:spcBef>
                <a:spcPts val="1600"/>
              </a:spcBef>
              <a:spcAft>
                <a:spcPts val="0"/>
              </a:spcAft>
              <a:buClr>
                <a:schemeClr val="accent2"/>
              </a:buClr>
              <a:buSzPts val="1400"/>
              <a:buNone/>
              <a:defRPr>
                <a:solidFill>
                  <a:schemeClr val="accent2"/>
                </a:solidFill>
              </a:defRPr>
            </a:lvl8pPr>
            <a:lvl9pPr lvl="8" algn="ctr">
              <a:spcBef>
                <a:spcPts val="1600"/>
              </a:spcBef>
              <a:spcAft>
                <a:spcPts val="1600"/>
              </a:spcAft>
              <a:buClr>
                <a:schemeClr val="accent2"/>
              </a:buClr>
              <a:buSzPts val="1400"/>
              <a:buNone/>
              <a:defRPr>
                <a:solidFill>
                  <a:schemeClr val="accent2"/>
                </a:solidFill>
              </a:defRPr>
            </a:lvl9pPr>
          </a:lstStyle>
          <a:p>
            <a:endParaRPr/>
          </a:p>
        </p:txBody>
      </p:sp>
      <p:sp>
        <p:nvSpPr>
          <p:cNvPr id="495" name="Google Shape;495;p16"/>
          <p:cNvSpPr txBox="1">
            <a:spLocks noGrp="1"/>
          </p:cNvSpPr>
          <p:nvPr>
            <p:ph type="subTitle" idx="4"/>
          </p:nvPr>
        </p:nvSpPr>
        <p:spPr>
          <a:xfrm>
            <a:off x="1707275" y="2730750"/>
            <a:ext cx="5754300" cy="488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800"/>
              <a:buNone/>
              <a:defRPr sz="1600">
                <a:solidFill>
                  <a:schemeClr val="accent2"/>
                </a:solidFill>
              </a:defRPr>
            </a:lvl1pPr>
            <a:lvl2pPr lvl="1" algn="ctr">
              <a:spcBef>
                <a:spcPts val="1600"/>
              </a:spcBef>
              <a:spcAft>
                <a:spcPts val="0"/>
              </a:spcAft>
              <a:buClr>
                <a:schemeClr val="accent2"/>
              </a:buClr>
              <a:buSzPts val="1400"/>
              <a:buNone/>
              <a:defRPr>
                <a:solidFill>
                  <a:schemeClr val="accent2"/>
                </a:solidFill>
              </a:defRPr>
            </a:lvl2pPr>
            <a:lvl3pPr lvl="2" algn="ctr">
              <a:spcBef>
                <a:spcPts val="1600"/>
              </a:spcBef>
              <a:spcAft>
                <a:spcPts val="0"/>
              </a:spcAft>
              <a:buClr>
                <a:schemeClr val="accent2"/>
              </a:buClr>
              <a:buSzPts val="1400"/>
              <a:buNone/>
              <a:defRPr>
                <a:solidFill>
                  <a:schemeClr val="accent2"/>
                </a:solidFill>
              </a:defRPr>
            </a:lvl3pPr>
            <a:lvl4pPr lvl="3" algn="ctr">
              <a:spcBef>
                <a:spcPts val="1600"/>
              </a:spcBef>
              <a:spcAft>
                <a:spcPts val="0"/>
              </a:spcAft>
              <a:buClr>
                <a:schemeClr val="accent2"/>
              </a:buClr>
              <a:buSzPts val="1400"/>
              <a:buNone/>
              <a:defRPr>
                <a:solidFill>
                  <a:schemeClr val="accent2"/>
                </a:solidFill>
              </a:defRPr>
            </a:lvl4pPr>
            <a:lvl5pPr lvl="4" algn="ctr">
              <a:spcBef>
                <a:spcPts val="1600"/>
              </a:spcBef>
              <a:spcAft>
                <a:spcPts val="0"/>
              </a:spcAft>
              <a:buClr>
                <a:schemeClr val="accent2"/>
              </a:buClr>
              <a:buSzPts val="1400"/>
              <a:buNone/>
              <a:defRPr>
                <a:solidFill>
                  <a:schemeClr val="accent2"/>
                </a:solidFill>
              </a:defRPr>
            </a:lvl5pPr>
            <a:lvl6pPr lvl="5" algn="ctr">
              <a:spcBef>
                <a:spcPts val="1600"/>
              </a:spcBef>
              <a:spcAft>
                <a:spcPts val="0"/>
              </a:spcAft>
              <a:buClr>
                <a:schemeClr val="accent2"/>
              </a:buClr>
              <a:buSzPts val="1400"/>
              <a:buNone/>
              <a:defRPr>
                <a:solidFill>
                  <a:schemeClr val="accent2"/>
                </a:solidFill>
              </a:defRPr>
            </a:lvl6pPr>
            <a:lvl7pPr lvl="6" algn="ctr">
              <a:spcBef>
                <a:spcPts val="1600"/>
              </a:spcBef>
              <a:spcAft>
                <a:spcPts val="0"/>
              </a:spcAft>
              <a:buClr>
                <a:schemeClr val="accent2"/>
              </a:buClr>
              <a:buSzPts val="1400"/>
              <a:buNone/>
              <a:defRPr>
                <a:solidFill>
                  <a:schemeClr val="accent2"/>
                </a:solidFill>
              </a:defRPr>
            </a:lvl7pPr>
            <a:lvl8pPr lvl="7" algn="ctr">
              <a:spcBef>
                <a:spcPts val="1600"/>
              </a:spcBef>
              <a:spcAft>
                <a:spcPts val="0"/>
              </a:spcAft>
              <a:buClr>
                <a:schemeClr val="accent2"/>
              </a:buClr>
              <a:buSzPts val="1400"/>
              <a:buNone/>
              <a:defRPr>
                <a:solidFill>
                  <a:schemeClr val="accent2"/>
                </a:solidFill>
              </a:defRPr>
            </a:lvl8pPr>
            <a:lvl9pPr lvl="8" algn="ctr">
              <a:spcBef>
                <a:spcPts val="1600"/>
              </a:spcBef>
              <a:spcAft>
                <a:spcPts val="1600"/>
              </a:spcAft>
              <a:buClr>
                <a:schemeClr val="accent2"/>
              </a:buClr>
              <a:buSzPts val="1400"/>
              <a:buNone/>
              <a:defRPr>
                <a:solidFill>
                  <a:schemeClr val="accent2"/>
                </a:solidFill>
              </a:defRPr>
            </a:lvl9pPr>
          </a:lstStyle>
          <a:p>
            <a:endParaRPr/>
          </a:p>
        </p:txBody>
      </p:sp>
      <p:sp>
        <p:nvSpPr>
          <p:cNvPr id="496" name="Google Shape;496;p16"/>
          <p:cNvSpPr txBox="1">
            <a:spLocks noGrp="1"/>
          </p:cNvSpPr>
          <p:nvPr>
            <p:ph type="subTitle" idx="5"/>
          </p:nvPr>
        </p:nvSpPr>
        <p:spPr>
          <a:xfrm>
            <a:off x="1252850" y="4157500"/>
            <a:ext cx="6663300" cy="402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800"/>
              <a:buNone/>
              <a:defRPr sz="1600">
                <a:solidFill>
                  <a:schemeClr val="accent2"/>
                </a:solidFill>
              </a:defRPr>
            </a:lvl1pPr>
            <a:lvl2pPr lvl="1" algn="ctr">
              <a:spcBef>
                <a:spcPts val="1600"/>
              </a:spcBef>
              <a:spcAft>
                <a:spcPts val="0"/>
              </a:spcAft>
              <a:buClr>
                <a:schemeClr val="accent2"/>
              </a:buClr>
              <a:buSzPts val="1400"/>
              <a:buNone/>
              <a:defRPr>
                <a:solidFill>
                  <a:schemeClr val="accent2"/>
                </a:solidFill>
              </a:defRPr>
            </a:lvl2pPr>
            <a:lvl3pPr lvl="2" algn="ctr">
              <a:spcBef>
                <a:spcPts val="1600"/>
              </a:spcBef>
              <a:spcAft>
                <a:spcPts val="0"/>
              </a:spcAft>
              <a:buClr>
                <a:schemeClr val="accent2"/>
              </a:buClr>
              <a:buSzPts val="1400"/>
              <a:buNone/>
              <a:defRPr>
                <a:solidFill>
                  <a:schemeClr val="accent2"/>
                </a:solidFill>
              </a:defRPr>
            </a:lvl3pPr>
            <a:lvl4pPr lvl="3" algn="ctr">
              <a:spcBef>
                <a:spcPts val="1600"/>
              </a:spcBef>
              <a:spcAft>
                <a:spcPts val="0"/>
              </a:spcAft>
              <a:buClr>
                <a:schemeClr val="accent2"/>
              </a:buClr>
              <a:buSzPts val="1400"/>
              <a:buNone/>
              <a:defRPr>
                <a:solidFill>
                  <a:schemeClr val="accent2"/>
                </a:solidFill>
              </a:defRPr>
            </a:lvl4pPr>
            <a:lvl5pPr lvl="4" algn="ctr">
              <a:spcBef>
                <a:spcPts val="1600"/>
              </a:spcBef>
              <a:spcAft>
                <a:spcPts val="0"/>
              </a:spcAft>
              <a:buClr>
                <a:schemeClr val="accent2"/>
              </a:buClr>
              <a:buSzPts val="1400"/>
              <a:buNone/>
              <a:defRPr>
                <a:solidFill>
                  <a:schemeClr val="accent2"/>
                </a:solidFill>
              </a:defRPr>
            </a:lvl5pPr>
            <a:lvl6pPr lvl="5" algn="ctr">
              <a:spcBef>
                <a:spcPts val="1600"/>
              </a:spcBef>
              <a:spcAft>
                <a:spcPts val="0"/>
              </a:spcAft>
              <a:buClr>
                <a:schemeClr val="accent2"/>
              </a:buClr>
              <a:buSzPts val="1400"/>
              <a:buNone/>
              <a:defRPr>
                <a:solidFill>
                  <a:schemeClr val="accent2"/>
                </a:solidFill>
              </a:defRPr>
            </a:lvl6pPr>
            <a:lvl7pPr lvl="6" algn="ctr">
              <a:spcBef>
                <a:spcPts val="1600"/>
              </a:spcBef>
              <a:spcAft>
                <a:spcPts val="0"/>
              </a:spcAft>
              <a:buClr>
                <a:schemeClr val="accent2"/>
              </a:buClr>
              <a:buSzPts val="1400"/>
              <a:buNone/>
              <a:defRPr>
                <a:solidFill>
                  <a:schemeClr val="accent2"/>
                </a:solidFill>
              </a:defRPr>
            </a:lvl7pPr>
            <a:lvl8pPr lvl="7" algn="ctr">
              <a:spcBef>
                <a:spcPts val="1600"/>
              </a:spcBef>
              <a:spcAft>
                <a:spcPts val="0"/>
              </a:spcAft>
              <a:buClr>
                <a:schemeClr val="accent2"/>
              </a:buClr>
              <a:buSzPts val="1400"/>
              <a:buNone/>
              <a:defRPr>
                <a:solidFill>
                  <a:schemeClr val="accent2"/>
                </a:solidFill>
              </a:defRPr>
            </a:lvl8pPr>
            <a:lvl9pPr lvl="8" algn="ctr">
              <a:spcBef>
                <a:spcPts val="1600"/>
              </a:spcBef>
              <a:spcAft>
                <a:spcPts val="1600"/>
              </a:spcAft>
              <a:buClr>
                <a:schemeClr val="accent2"/>
              </a:buClr>
              <a:buSzPts val="1400"/>
              <a:buNone/>
              <a:defRPr>
                <a:solidFill>
                  <a:schemeClr val="accent2"/>
                </a:solidFill>
              </a:defRPr>
            </a:lvl9pPr>
          </a:lstStyle>
          <a:p>
            <a:endParaRPr/>
          </a:p>
        </p:txBody>
      </p:sp>
      <p:sp>
        <p:nvSpPr>
          <p:cNvPr id="497" name="Google Shape;497;p16"/>
          <p:cNvSpPr/>
          <p:nvPr/>
        </p:nvSpPr>
        <p:spPr>
          <a:xfrm rot="-5400000">
            <a:off x="6031014" y="857854"/>
            <a:ext cx="4534128" cy="206515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7">
    <p:bg>
      <p:bgPr>
        <a:solidFill>
          <a:schemeClr val="accent1"/>
        </a:solidFill>
        <a:effectLst/>
      </p:bgPr>
    </p:bg>
    <p:spTree>
      <p:nvGrpSpPr>
        <p:cNvPr id="1" name="Shape 498"/>
        <p:cNvGrpSpPr/>
        <p:nvPr/>
      </p:nvGrpSpPr>
      <p:grpSpPr>
        <a:xfrm>
          <a:off x="0" y="0"/>
          <a:ext cx="0" cy="0"/>
          <a:chOff x="0" y="0"/>
          <a:chExt cx="0" cy="0"/>
        </a:xfrm>
      </p:grpSpPr>
      <p:grpSp>
        <p:nvGrpSpPr>
          <p:cNvPr id="499" name="Google Shape;499;p17"/>
          <p:cNvGrpSpPr/>
          <p:nvPr/>
        </p:nvGrpSpPr>
        <p:grpSpPr>
          <a:xfrm rot="9088843">
            <a:off x="-1763456" y="-777268"/>
            <a:ext cx="6394575" cy="6512027"/>
            <a:chOff x="4829603" y="195829"/>
            <a:chExt cx="4569853" cy="4614844"/>
          </a:xfrm>
        </p:grpSpPr>
        <p:sp>
          <p:nvSpPr>
            <p:cNvPr id="500" name="Google Shape;500;p17"/>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17"/>
          <p:cNvSpPr/>
          <p:nvPr/>
        </p:nvSpPr>
        <p:spPr>
          <a:xfrm>
            <a:off x="6100772" y="3731183"/>
            <a:ext cx="3216250" cy="146490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txBox="1">
            <a:spLocks noGrp="1"/>
          </p:cNvSpPr>
          <p:nvPr>
            <p:ph type="ctrTitle"/>
          </p:nvPr>
        </p:nvSpPr>
        <p:spPr>
          <a:xfrm flipH="1">
            <a:off x="4658818" y="1716650"/>
            <a:ext cx="3627000" cy="570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6"/>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504" name="Google Shape;504;p17"/>
          <p:cNvSpPr txBox="1">
            <a:spLocks noGrp="1"/>
          </p:cNvSpPr>
          <p:nvPr>
            <p:ph type="subTitle" idx="1"/>
          </p:nvPr>
        </p:nvSpPr>
        <p:spPr>
          <a:xfrm flipH="1">
            <a:off x="4663550" y="2459575"/>
            <a:ext cx="3627000" cy="124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8">
    <p:bg>
      <p:bgPr>
        <a:solidFill>
          <a:schemeClr val="accent6"/>
        </a:solidFill>
        <a:effectLst/>
      </p:bgPr>
    </p:bg>
    <p:spTree>
      <p:nvGrpSpPr>
        <p:cNvPr id="1" name="Shape 505"/>
        <p:cNvGrpSpPr/>
        <p:nvPr/>
      </p:nvGrpSpPr>
      <p:grpSpPr>
        <a:xfrm>
          <a:off x="0" y="0"/>
          <a:ext cx="0" cy="0"/>
          <a:chOff x="0" y="0"/>
          <a:chExt cx="0" cy="0"/>
        </a:xfrm>
      </p:grpSpPr>
      <p:sp>
        <p:nvSpPr>
          <p:cNvPr id="506" name="Google Shape;506;p18"/>
          <p:cNvSpPr/>
          <p:nvPr/>
        </p:nvSpPr>
        <p:spPr>
          <a:xfrm rot="10800000" flipH="1">
            <a:off x="3577690" y="-99309"/>
            <a:ext cx="623556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txBox="1">
            <a:spLocks noGrp="1"/>
          </p:cNvSpPr>
          <p:nvPr>
            <p:ph type="title"/>
          </p:nvPr>
        </p:nvSpPr>
        <p:spPr>
          <a:xfrm>
            <a:off x="873325" y="1505600"/>
            <a:ext cx="3145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600"/>
              <a:buNone/>
              <a:defRPr sz="2400">
                <a:solidFill>
                  <a:schemeClr val="accent2"/>
                </a:solidFill>
              </a:defRPr>
            </a:lvl1pPr>
            <a:lvl2pPr lvl="1" rtl="0">
              <a:spcBef>
                <a:spcPts val="0"/>
              </a:spcBef>
              <a:spcAft>
                <a:spcPts val="0"/>
              </a:spcAft>
              <a:buClr>
                <a:schemeClr val="accent2"/>
              </a:buClr>
              <a:buSzPts val="2800"/>
              <a:buNone/>
              <a:defRPr>
                <a:solidFill>
                  <a:schemeClr val="accent2"/>
                </a:solidFill>
                <a:latin typeface="Poppins"/>
                <a:ea typeface="Poppins"/>
                <a:cs typeface="Poppins"/>
                <a:sym typeface="Poppins"/>
              </a:defRPr>
            </a:lvl2pPr>
            <a:lvl3pPr lvl="2" rtl="0">
              <a:spcBef>
                <a:spcPts val="0"/>
              </a:spcBef>
              <a:spcAft>
                <a:spcPts val="0"/>
              </a:spcAft>
              <a:buClr>
                <a:schemeClr val="accent2"/>
              </a:buClr>
              <a:buSzPts val="2800"/>
              <a:buNone/>
              <a:defRPr>
                <a:solidFill>
                  <a:schemeClr val="accent2"/>
                </a:solidFill>
                <a:latin typeface="Poppins"/>
                <a:ea typeface="Poppins"/>
                <a:cs typeface="Poppins"/>
                <a:sym typeface="Poppins"/>
              </a:defRPr>
            </a:lvl3pPr>
            <a:lvl4pPr lvl="3" rtl="0">
              <a:spcBef>
                <a:spcPts val="0"/>
              </a:spcBef>
              <a:spcAft>
                <a:spcPts val="0"/>
              </a:spcAft>
              <a:buClr>
                <a:schemeClr val="accent2"/>
              </a:buClr>
              <a:buSzPts val="2800"/>
              <a:buNone/>
              <a:defRPr>
                <a:solidFill>
                  <a:schemeClr val="accent2"/>
                </a:solidFill>
                <a:latin typeface="Poppins"/>
                <a:ea typeface="Poppins"/>
                <a:cs typeface="Poppins"/>
                <a:sym typeface="Poppins"/>
              </a:defRPr>
            </a:lvl4pPr>
            <a:lvl5pPr lvl="4" rtl="0">
              <a:spcBef>
                <a:spcPts val="0"/>
              </a:spcBef>
              <a:spcAft>
                <a:spcPts val="0"/>
              </a:spcAft>
              <a:buClr>
                <a:schemeClr val="accent2"/>
              </a:buClr>
              <a:buSzPts val="2800"/>
              <a:buNone/>
              <a:defRPr>
                <a:solidFill>
                  <a:schemeClr val="accent2"/>
                </a:solidFill>
                <a:latin typeface="Poppins"/>
                <a:ea typeface="Poppins"/>
                <a:cs typeface="Poppins"/>
                <a:sym typeface="Poppins"/>
              </a:defRPr>
            </a:lvl5pPr>
            <a:lvl6pPr lvl="5" rtl="0">
              <a:spcBef>
                <a:spcPts val="0"/>
              </a:spcBef>
              <a:spcAft>
                <a:spcPts val="0"/>
              </a:spcAft>
              <a:buClr>
                <a:schemeClr val="accent2"/>
              </a:buClr>
              <a:buSzPts val="2800"/>
              <a:buNone/>
              <a:defRPr>
                <a:solidFill>
                  <a:schemeClr val="accent2"/>
                </a:solidFill>
                <a:latin typeface="Poppins"/>
                <a:ea typeface="Poppins"/>
                <a:cs typeface="Poppins"/>
                <a:sym typeface="Poppins"/>
              </a:defRPr>
            </a:lvl6pPr>
            <a:lvl7pPr lvl="6" rtl="0">
              <a:spcBef>
                <a:spcPts val="0"/>
              </a:spcBef>
              <a:spcAft>
                <a:spcPts val="0"/>
              </a:spcAft>
              <a:buClr>
                <a:schemeClr val="accent2"/>
              </a:buClr>
              <a:buSzPts val="2800"/>
              <a:buNone/>
              <a:defRPr>
                <a:solidFill>
                  <a:schemeClr val="accent2"/>
                </a:solidFill>
                <a:latin typeface="Poppins"/>
                <a:ea typeface="Poppins"/>
                <a:cs typeface="Poppins"/>
                <a:sym typeface="Poppins"/>
              </a:defRPr>
            </a:lvl7pPr>
            <a:lvl8pPr lvl="7" rtl="0">
              <a:spcBef>
                <a:spcPts val="0"/>
              </a:spcBef>
              <a:spcAft>
                <a:spcPts val="0"/>
              </a:spcAft>
              <a:buClr>
                <a:schemeClr val="accent2"/>
              </a:buClr>
              <a:buSzPts val="2800"/>
              <a:buNone/>
              <a:defRPr>
                <a:solidFill>
                  <a:schemeClr val="accent2"/>
                </a:solidFill>
                <a:latin typeface="Poppins"/>
                <a:ea typeface="Poppins"/>
                <a:cs typeface="Poppins"/>
                <a:sym typeface="Poppins"/>
              </a:defRPr>
            </a:lvl8pPr>
            <a:lvl9pPr lvl="8" rtl="0">
              <a:spcBef>
                <a:spcPts val="0"/>
              </a:spcBef>
              <a:spcAft>
                <a:spcPts val="0"/>
              </a:spcAft>
              <a:buClr>
                <a:schemeClr val="accent2"/>
              </a:buClr>
              <a:buSzPts val="2800"/>
              <a:buNone/>
              <a:defRPr>
                <a:solidFill>
                  <a:schemeClr val="accent2"/>
                </a:solidFill>
                <a:latin typeface="Poppins"/>
                <a:ea typeface="Poppins"/>
                <a:cs typeface="Poppins"/>
                <a:sym typeface="Poppins"/>
              </a:defRPr>
            </a:lvl9pPr>
          </a:lstStyle>
          <a:p>
            <a:endParaRPr/>
          </a:p>
        </p:txBody>
      </p:sp>
      <p:sp>
        <p:nvSpPr>
          <p:cNvPr id="508" name="Google Shape;508;p18"/>
          <p:cNvSpPr txBox="1">
            <a:spLocks noGrp="1"/>
          </p:cNvSpPr>
          <p:nvPr>
            <p:ph type="subTitle" idx="1"/>
          </p:nvPr>
        </p:nvSpPr>
        <p:spPr>
          <a:xfrm>
            <a:off x="873325" y="2446250"/>
            <a:ext cx="3517500" cy="1248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9">
    <p:spTree>
      <p:nvGrpSpPr>
        <p:cNvPr id="1" name="Shape 509"/>
        <p:cNvGrpSpPr/>
        <p:nvPr/>
      </p:nvGrpSpPr>
      <p:grpSpPr>
        <a:xfrm>
          <a:off x="0" y="0"/>
          <a:ext cx="0" cy="0"/>
          <a:chOff x="0" y="0"/>
          <a:chExt cx="0" cy="0"/>
        </a:xfrm>
      </p:grpSpPr>
      <p:grpSp>
        <p:nvGrpSpPr>
          <p:cNvPr id="510" name="Google Shape;510;p19"/>
          <p:cNvGrpSpPr/>
          <p:nvPr/>
        </p:nvGrpSpPr>
        <p:grpSpPr>
          <a:xfrm rot="5911663">
            <a:off x="4932403" y="-606485"/>
            <a:ext cx="6789086" cy="6913627"/>
            <a:chOff x="4829603" y="195829"/>
            <a:chExt cx="4569853" cy="4614844"/>
          </a:xfrm>
        </p:grpSpPr>
        <p:sp>
          <p:nvSpPr>
            <p:cNvPr id="511" name="Google Shape;511;p19"/>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rot="10800000" flipH="1">
            <a:off x="5741050" y="-66042"/>
            <a:ext cx="3642706" cy="1659142"/>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flipH="1">
            <a:off x="-239810" y="3811146"/>
            <a:ext cx="3216250" cy="146490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txBox="1">
            <a:spLocks noGrp="1"/>
          </p:cNvSpPr>
          <p:nvPr>
            <p:ph type="title"/>
          </p:nvPr>
        </p:nvSpPr>
        <p:spPr>
          <a:xfrm>
            <a:off x="873325" y="1505600"/>
            <a:ext cx="31455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2600"/>
              <a:buNone/>
              <a:defRPr sz="2400">
                <a:solidFill>
                  <a:schemeClr val="accent2"/>
                </a:solidFill>
              </a:defRPr>
            </a:lvl1pPr>
            <a:lvl2pPr lvl="1">
              <a:spcBef>
                <a:spcPts val="0"/>
              </a:spcBef>
              <a:spcAft>
                <a:spcPts val="0"/>
              </a:spcAft>
              <a:buClr>
                <a:schemeClr val="accent2"/>
              </a:buClr>
              <a:buSzPts val="2800"/>
              <a:buNone/>
              <a:defRPr>
                <a:solidFill>
                  <a:schemeClr val="accent2"/>
                </a:solidFill>
                <a:latin typeface="Poppins"/>
                <a:ea typeface="Poppins"/>
                <a:cs typeface="Poppins"/>
                <a:sym typeface="Poppins"/>
              </a:defRPr>
            </a:lvl2pPr>
            <a:lvl3pPr lvl="2">
              <a:spcBef>
                <a:spcPts val="0"/>
              </a:spcBef>
              <a:spcAft>
                <a:spcPts val="0"/>
              </a:spcAft>
              <a:buClr>
                <a:schemeClr val="accent2"/>
              </a:buClr>
              <a:buSzPts val="2800"/>
              <a:buNone/>
              <a:defRPr>
                <a:solidFill>
                  <a:schemeClr val="accent2"/>
                </a:solidFill>
                <a:latin typeface="Poppins"/>
                <a:ea typeface="Poppins"/>
                <a:cs typeface="Poppins"/>
                <a:sym typeface="Poppins"/>
              </a:defRPr>
            </a:lvl3pPr>
            <a:lvl4pPr lvl="3">
              <a:spcBef>
                <a:spcPts val="0"/>
              </a:spcBef>
              <a:spcAft>
                <a:spcPts val="0"/>
              </a:spcAft>
              <a:buClr>
                <a:schemeClr val="accent2"/>
              </a:buClr>
              <a:buSzPts val="2800"/>
              <a:buNone/>
              <a:defRPr>
                <a:solidFill>
                  <a:schemeClr val="accent2"/>
                </a:solidFill>
                <a:latin typeface="Poppins"/>
                <a:ea typeface="Poppins"/>
                <a:cs typeface="Poppins"/>
                <a:sym typeface="Poppins"/>
              </a:defRPr>
            </a:lvl4pPr>
            <a:lvl5pPr lvl="4">
              <a:spcBef>
                <a:spcPts val="0"/>
              </a:spcBef>
              <a:spcAft>
                <a:spcPts val="0"/>
              </a:spcAft>
              <a:buClr>
                <a:schemeClr val="accent2"/>
              </a:buClr>
              <a:buSzPts val="2800"/>
              <a:buNone/>
              <a:defRPr>
                <a:solidFill>
                  <a:schemeClr val="accent2"/>
                </a:solidFill>
                <a:latin typeface="Poppins"/>
                <a:ea typeface="Poppins"/>
                <a:cs typeface="Poppins"/>
                <a:sym typeface="Poppins"/>
              </a:defRPr>
            </a:lvl5pPr>
            <a:lvl6pPr lvl="5">
              <a:spcBef>
                <a:spcPts val="0"/>
              </a:spcBef>
              <a:spcAft>
                <a:spcPts val="0"/>
              </a:spcAft>
              <a:buClr>
                <a:schemeClr val="accent2"/>
              </a:buClr>
              <a:buSzPts val="2800"/>
              <a:buNone/>
              <a:defRPr>
                <a:solidFill>
                  <a:schemeClr val="accent2"/>
                </a:solidFill>
                <a:latin typeface="Poppins"/>
                <a:ea typeface="Poppins"/>
                <a:cs typeface="Poppins"/>
                <a:sym typeface="Poppins"/>
              </a:defRPr>
            </a:lvl6pPr>
            <a:lvl7pPr lvl="6">
              <a:spcBef>
                <a:spcPts val="0"/>
              </a:spcBef>
              <a:spcAft>
                <a:spcPts val="0"/>
              </a:spcAft>
              <a:buClr>
                <a:schemeClr val="accent2"/>
              </a:buClr>
              <a:buSzPts val="2800"/>
              <a:buNone/>
              <a:defRPr>
                <a:solidFill>
                  <a:schemeClr val="accent2"/>
                </a:solidFill>
                <a:latin typeface="Poppins"/>
                <a:ea typeface="Poppins"/>
                <a:cs typeface="Poppins"/>
                <a:sym typeface="Poppins"/>
              </a:defRPr>
            </a:lvl7pPr>
            <a:lvl8pPr lvl="7">
              <a:spcBef>
                <a:spcPts val="0"/>
              </a:spcBef>
              <a:spcAft>
                <a:spcPts val="0"/>
              </a:spcAft>
              <a:buClr>
                <a:schemeClr val="accent2"/>
              </a:buClr>
              <a:buSzPts val="2800"/>
              <a:buNone/>
              <a:defRPr>
                <a:solidFill>
                  <a:schemeClr val="accent2"/>
                </a:solidFill>
                <a:latin typeface="Poppins"/>
                <a:ea typeface="Poppins"/>
                <a:cs typeface="Poppins"/>
                <a:sym typeface="Poppins"/>
              </a:defRPr>
            </a:lvl8pPr>
            <a:lvl9pPr lvl="8">
              <a:spcBef>
                <a:spcPts val="0"/>
              </a:spcBef>
              <a:spcAft>
                <a:spcPts val="0"/>
              </a:spcAft>
              <a:buClr>
                <a:schemeClr val="accent2"/>
              </a:buClr>
              <a:buSzPts val="2800"/>
              <a:buNone/>
              <a:defRPr>
                <a:solidFill>
                  <a:schemeClr val="accent2"/>
                </a:solidFill>
                <a:latin typeface="Poppins"/>
                <a:ea typeface="Poppins"/>
                <a:cs typeface="Poppins"/>
                <a:sym typeface="Poppins"/>
              </a:defRPr>
            </a:lvl9pPr>
          </a:lstStyle>
          <a:p>
            <a:endParaRPr/>
          </a:p>
        </p:txBody>
      </p:sp>
      <p:sp>
        <p:nvSpPr>
          <p:cNvPr id="516" name="Google Shape;516;p19"/>
          <p:cNvSpPr txBox="1">
            <a:spLocks noGrp="1"/>
          </p:cNvSpPr>
          <p:nvPr>
            <p:ph type="subTitle" idx="1"/>
          </p:nvPr>
        </p:nvSpPr>
        <p:spPr>
          <a:xfrm>
            <a:off x="873325" y="2446250"/>
            <a:ext cx="3517500" cy="1248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9">
    <p:bg>
      <p:bgPr>
        <a:solidFill>
          <a:schemeClr val="accent2"/>
        </a:solidFill>
        <a:effectLst/>
      </p:bgPr>
    </p:bg>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630000" y="828450"/>
            <a:ext cx="3267600" cy="7398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5000">
                <a:solidFill>
                  <a:srgbClr val="FFFFFF"/>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19" name="Google Shape;519;p20"/>
          <p:cNvSpPr txBox="1">
            <a:spLocks noGrp="1"/>
          </p:cNvSpPr>
          <p:nvPr>
            <p:ph type="subTitle" idx="1"/>
          </p:nvPr>
        </p:nvSpPr>
        <p:spPr>
          <a:xfrm>
            <a:off x="630000" y="2638700"/>
            <a:ext cx="3167100" cy="10053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8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520" name="Google Shape;520;p20"/>
          <p:cNvGrpSpPr/>
          <p:nvPr/>
        </p:nvGrpSpPr>
        <p:grpSpPr>
          <a:xfrm>
            <a:off x="-28812" y="-96"/>
            <a:ext cx="9201623" cy="5143690"/>
            <a:chOff x="234900" y="858250"/>
            <a:chExt cx="7138575" cy="3990450"/>
          </a:xfrm>
        </p:grpSpPr>
        <p:sp>
          <p:nvSpPr>
            <p:cNvPr id="521" name="Google Shape;521;p20"/>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20"/>
          <p:cNvSpPr/>
          <p:nvPr/>
        </p:nvSpPr>
        <p:spPr>
          <a:xfrm rot="10800000" flipH="1">
            <a:off x="2908440" y="-99309"/>
            <a:ext cx="623556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txBox="1"/>
          <p:nvPr/>
        </p:nvSpPr>
        <p:spPr>
          <a:xfrm>
            <a:off x="630000" y="3749975"/>
            <a:ext cx="2933700" cy="840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900" b="1">
                <a:solidFill>
                  <a:schemeClr val="lt1"/>
                </a:solidFill>
                <a:latin typeface="Poppins"/>
                <a:ea typeface="Poppins"/>
                <a:cs typeface="Poppins"/>
                <a:sym typeface="Poppins"/>
              </a:rPr>
              <a:t>CREDITS:</a:t>
            </a:r>
            <a:r>
              <a:rPr lang="en" sz="900">
                <a:solidFill>
                  <a:schemeClr val="lt1"/>
                </a:solidFill>
                <a:latin typeface="Poppins"/>
                <a:ea typeface="Poppins"/>
                <a:cs typeface="Poppins"/>
                <a:sym typeface="Poppins"/>
              </a:rPr>
              <a:t> This presentation template was created by </a:t>
            </a:r>
            <a:r>
              <a:rPr lang="en" sz="900">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900">
                <a:solidFill>
                  <a:schemeClr val="lt1"/>
                </a:solidFill>
                <a:latin typeface="Poppins"/>
                <a:ea typeface="Poppins"/>
                <a:cs typeface="Poppins"/>
                <a:sym typeface="Poppins"/>
              </a:rPr>
              <a:t>, including icons by </a:t>
            </a:r>
            <a:r>
              <a:rPr lang="en" sz="9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900">
                <a:solidFill>
                  <a:schemeClr val="lt1"/>
                </a:solidFill>
                <a:latin typeface="Poppins"/>
                <a:ea typeface="Poppins"/>
                <a:cs typeface="Poppins"/>
                <a:sym typeface="Poppins"/>
              </a:rPr>
              <a:t>, and infographics &amp; images by</a:t>
            </a:r>
            <a:r>
              <a:rPr lang="en" sz="900" b="1">
                <a:solidFill>
                  <a:schemeClr val="lt1"/>
                </a:solidFill>
                <a:latin typeface="Poppins"/>
                <a:ea typeface="Poppins"/>
                <a:cs typeface="Poppins"/>
                <a:sym typeface="Poppins"/>
              </a:rPr>
              <a:t> </a:t>
            </a:r>
            <a:r>
              <a:rPr lang="en" sz="9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900">
                <a:solidFill>
                  <a:schemeClr val="lt1"/>
                </a:solidFill>
                <a:latin typeface="Poppins"/>
                <a:ea typeface="Poppins"/>
                <a:cs typeface="Poppins"/>
                <a:sym typeface="Poppins"/>
              </a:rPr>
              <a:t> and illustrations by</a:t>
            </a:r>
            <a:r>
              <a:rPr lang="en" sz="900" b="1">
                <a:solidFill>
                  <a:schemeClr val="hlink"/>
                </a:solidFill>
                <a:uFill>
                  <a:noFill/>
                </a:uFill>
                <a:latin typeface="Poppins"/>
                <a:ea typeface="Poppins"/>
                <a:cs typeface="Poppins"/>
                <a:sym typeface="Poppins"/>
                <a:hlinkClick r:id="rId5"/>
              </a:rPr>
              <a:t> Storyset</a:t>
            </a:r>
            <a:endParaRPr sz="13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55"/>
        <p:cNvGrpSpPr/>
        <p:nvPr/>
      </p:nvGrpSpPr>
      <p:grpSpPr>
        <a:xfrm>
          <a:off x="0" y="0"/>
          <a:ext cx="0" cy="0"/>
          <a:chOff x="0" y="0"/>
          <a:chExt cx="0" cy="0"/>
        </a:xfrm>
      </p:grpSpPr>
      <p:grpSp>
        <p:nvGrpSpPr>
          <p:cNvPr id="156" name="Google Shape;156;p3"/>
          <p:cNvGrpSpPr/>
          <p:nvPr/>
        </p:nvGrpSpPr>
        <p:grpSpPr>
          <a:xfrm>
            <a:off x="3731015" y="-1224453"/>
            <a:ext cx="6943435" cy="7011795"/>
            <a:chOff x="4829603" y="195829"/>
            <a:chExt cx="4569853" cy="4614844"/>
          </a:xfrm>
        </p:grpSpPr>
        <p:sp>
          <p:nvSpPr>
            <p:cNvPr id="157" name="Google Shape;157;p3"/>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3"/>
          <p:cNvSpPr/>
          <p:nvPr/>
        </p:nvSpPr>
        <p:spPr>
          <a:xfrm>
            <a:off x="-70875" y="-26200"/>
            <a:ext cx="5014261" cy="5197294"/>
          </a:xfrm>
          <a:custGeom>
            <a:avLst/>
            <a:gdLst/>
            <a:ahLst/>
            <a:cxnLst/>
            <a:rect l="l" t="t" r="r" b="b"/>
            <a:pathLst>
              <a:path w="167687" h="173808" extrusionOk="0">
                <a:moveTo>
                  <a:pt x="954" y="1"/>
                </a:moveTo>
                <a:cubicBezTo>
                  <a:pt x="600" y="1"/>
                  <a:pt x="280" y="9"/>
                  <a:pt x="0" y="21"/>
                </a:cubicBezTo>
                <a:lnTo>
                  <a:pt x="0" y="30969"/>
                </a:lnTo>
                <a:lnTo>
                  <a:pt x="0" y="86880"/>
                </a:lnTo>
                <a:lnTo>
                  <a:pt x="0" y="86912"/>
                </a:lnTo>
                <a:lnTo>
                  <a:pt x="0" y="142840"/>
                </a:lnTo>
                <a:lnTo>
                  <a:pt x="0" y="173787"/>
                </a:lnTo>
                <a:cubicBezTo>
                  <a:pt x="280" y="173800"/>
                  <a:pt x="600" y="173808"/>
                  <a:pt x="954" y="173808"/>
                </a:cubicBezTo>
                <a:cubicBezTo>
                  <a:pt x="5277" y="173808"/>
                  <a:pt x="14632" y="172585"/>
                  <a:pt x="17969" y="162397"/>
                </a:cubicBezTo>
                <a:cubicBezTo>
                  <a:pt x="20925" y="153355"/>
                  <a:pt x="28504" y="151874"/>
                  <a:pt x="33151" y="151874"/>
                </a:cubicBezTo>
                <a:cubicBezTo>
                  <a:pt x="35413" y="151874"/>
                  <a:pt x="36980" y="152225"/>
                  <a:pt x="36980" y="152225"/>
                </a:cubicBezTo>
                <a:cubicBezTo>
                  <a:pt x="36980" y="152225"/>
                  <a:pt x="41083" y="153482"/>
                  <a:pt x="46552" y="153482"/>
                </a:cubicBezTo>
                <a:cubicBezTo>
                  <a:pt x="53346" y="153482"/>
                  <a:pt x="62248" y="151542"/>
                  <a:pt x="68008" y="142840"/>
                </a:cubicBezTo>
                <a:cubicBezTo>
                  <a:pt x="68008" y="142840"/>
                  <a:pt x="70635" y="136687"/>
                  <a:pt x="77941" y="136687"/>
                </a:cubicBezTo>
                <a:cubicBezTo>
                  <a:pt x="79143" y="136687"/>
                  <a:pt x="80471" y="136853"/>
                  <a:pt x="81934" y="137240"/>
                </a:cubicBezTo>
                <a:cubicBezTo>
                  <a:pt x="90344" y="139463"/>
                  <a:pt x="99955" y="147363"/>
                  <a:pt x="112277" y="147363"/>
                </a:cubicBezTo>
                <a:cubicBezTo>
                  <a:pt x="115163" y="147363"/>
                  <a:pt x="118198" y="146929"/>
                  <a:pt x="121401" y="145888"/>
                </a:cubicBezTo>
                <a:cubicBezTo>
                  <a:pt x="131508" y="142599"/>
                  <a:pt x="136674" y="134272"/>
                  <a:pt x="139177" y="128144"/>
                </a:cubicBezTo>
                <a:cubicBezTo>
                  <a:pt x="140493" y="124887"/>
                  <a:pt x="141054" y="121373"/>
                  <a:pt x="140974" y="117844"/>
                </a:cubicBezTo>
                <a:cubicBezTo>
                  <a:pt x="140878" y="114122"/>
                  <a:pt x="142017" y="108057"/>
                  <a:pt x="150183" y="106405"/>
                </a:cubicBezTo>
                <a:cubicBezTo>
                  <a:pt x="162199" y="103998"/>
                  <a:pt x="167349" y="96073"/>
                  <a:pt x="167686" y="86912"/>
                </a:cubicBezTo>
                <a:cubicBezTo>
                  <a:pt x="167365" y="77767"/>
                  <a:pt x="162215" y="69826"/>
                  <a:pt x="150183" y="67387"/>
                </a:cubicBezTo>
                <a:cubicBezTo>
                  <a:pt x="142017" y="65719"/>
                  <a:pt x="140878" y="59670"/>
                  <a:pt x="140974" y="55948"/>
                </a:cubicBezTo>
                <a:cubicBezTo>
                  <a:pt x="141086" y="52435"/>
                  <a:pt x="140525" y="48921"/>
                  <a:pt x="139177" y="45648"/>
                </a:cubicBezTo>
                <a:cubicBezTo>
                  <a:pt x="136674" y="39504"/>
                  <a:pt x="131508" y="31193"/>
                  <a:pt x="121401" y="27904"/>
                </a:cubicBezTo>
                <a:cubicBezTo>
                  <a:pt x="118194" y="26859"/>
                  <a:pt x="115155" y="26424"/>
                  <a:pt x="112266" y="26424"/>
                </a:cubicBezTo>
                <a:cubicBezTo>
                  <a:pt x="99949" y="26424"/>
                  <a:pt x="90342" y="34330"/>
                  <a:pt x="81934" y="36552"/>
                </a:cubicBezTo>
                <a:cubicBezTo>
                  <a:pt x="80471" y="36939"/>
                  <a:pt x="79143" y="37106"/>
                  <a:pt x="77941" y="37106"/>
                </a:cubicBezTo>
                <a:cubicBezTo>
                  <a:pt x="70635" y="37106"/>
                  <a:pt x="68008" y="30953"/>
                  <a:pt x="68008" y="30953"/>
                </a:cubicBezTo>
                <a:lnTo>
                  <a:pt x="67976" y="30953"/>
                </a:lnTo>
                <a:cubicBezTo>
                  <a:pt x="62220" y="22269"/>
                  <a:pt x="53316" y="20335"/>
                  <a:pt x="46526" y="20335"/>
                </a:cubicBezTo>
                <a:cubicBezTo>
                  <a:pt x="41071" y="20335"/>
                  <a:pt x="36980" y="21583"/>
                  <a:pt x="36980" y="21583"/>
                </a:cubicBezTo>
                <a:cubicBezTo>
                  <a:pt x="36980" y="21583"/>
                  <a:pt x="35421" y="21931"/>
                  <a:pt x="33168" y="21931"/>
                </a:cubicBezTo>
                <a:cubicBezTo>
                  <a:pt x="28523" y="21931"/>
                  <a:pt x="20929" y="20454"/>
                  <a:pt x="17969" y="11412"/>
                </a:cubicBezTo>
                <a:cubicBezTo>
                  <a:pt x="14632" y="1224"/>
                  <a:pt x="5277"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438197" y="-34445"/>
            <a:ext cx="66599" cy="5781"/>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8D00">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txBox="1">
            <a:spLocks noGrp="1"/>
          </p:cNvSpPr>
          <p:nvPr>
            <p:ph type="title"/>
          </p:nvPr>
        </p:nvSpPr>
        <p:spPr>
          <a:xfrm>
            <a:off x="626900" y="2089125"/>
            <a:ext cx="2231700" cy="523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600"/>
              <a:buNone/>
              <a:defRPr sz="24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3"/>
          <p:cNvSpPr txBox="1">
            <a:spLocks noGrp="1"/>
          </p:cNvSpPr>
          <p:nvPr>
            <p:ph type="subTitle" idx="1"/>
          </p:nvPr>
        </p:nvSpPr>
        <p:spPr>
          <a:xfrm>
            <a:off x="626900" y="2612925"/>
            <a:ext cx="3382200" cy="7638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63" name="Google Shape;163;p3"/>
          <p:cNvSpPr txBox="1">
            <a:spLocks noGrp="1"/>
          </p:cNvSpPr>
          <p:nvPr>
            <p:ph type="title" idx="2" hasCustomPrompt="1"/>
          </p:nvPr>
        </p:nvSpPr>
        <p:spPr>
          <a:xfrm>
            <a:off x="626900" y="1435400"/>
            <a:ext cx="1389000" cy="798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2000"/>
              <a:buNone/>
              <a:defRPr sz="4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rgbClr val="FFFFFF"/>
        </a:solidFill>
        <a:effectLst/>
      </p:bgPr>
    </p:bg>
    <p:spTree>
      <p:nvGrpSpPr>
        <p:cNvPr id="1" name="Shape 664"/>
        <p:cNvGrpSpPr/>
        <p:nvPr/>
      </p:nvGrpSpPr>
      <p:grpSpPr>
        <a:xfrm>
          <a:off x="0" y="0"/>
          <a:ext cx="0" cy="0"/>
          <a:chOff x="0" y="0"/>
          <a:chExt cx="0" cy="0"/>
        </a:xfrm>
      </p:grpSpPr>
      <p:sp>
        <p:nvSpPr>
          <p:cNvPr id="665" name="Google Shape;665;p21"/>
          <p:cNvSpPr/>
          <p:nvPr/>
        </p:nvSpPr>
        <p:spPr>
          <a:xfrm rot="10800000">
            <a:off x="-1530000" y="-99300"/>
            <a:ext cx="665861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6049322" y="3781046"/>
            <a:ext cx="3216250" cy="146490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rot="10800000">
            <a:off x="-180" y="-76"/>
            <a:ext cx="4186830" cy="190697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txBox="1">
            <a:spLocks noGrp="1"/>
          </p:cNvSpPr>
          <p:nvPr>
            <p:ph type="title"/>
          </p:nvPr>
        </p:nvSpPr>
        <p:spPr>
          <a:xfrm>
            <a:off x="650225" y="2173250"/>
            <a:ext cx="2917800" cy="10929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2400">
                <a:solidFill>
                  <a:srgbClr val="FFFFFF"/>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69" name="Google Shape;669;p21"/>
          <p:cNvSpPr txBox="1">
            <a:spLocks noGrp="1"/>
          </p:cNvSpPr>
          <p:nvPr>
            <p:ph type="subTitle" idx="1"/>
          </p:nvPr>
        </p:nvSpPr>
        <p:spPr>
          <a:xfrm>
            <a:off x="5573400" y="775950"/>
            <a:ext cx="2001600" cy="5445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sz="1600" b="1">
                <a:solidFill>
                  <a:schemeClr val="accent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70" name="Google Shape;670;p21"/>
          <p:cNvSpPr txBox="1">
            <a:spLocks noGrp="1"/>
          </p:cNvSpPr>
          <p:nvPr>
            <p:ph type="subTitle" idx="2"/>
          </p:nvPr>
        </p:nvSpPr>
        <p:spPr>
          <a:xfrm>
            <a:off x="5573400" y="2136725"/>
            <a:ext cx="2917800" cy="57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600" b="1">
                <a:solidFill>
                  <a:schemeClr val="accent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71" name="Google Shape;671;p21"/>
          <p:cNvSpPr txBox="1">
            <a:spLocks noGrp="1"/>
          </p:cNvSpPr>
          <p:nvPr>
            <p:ph type="subTitle" idx="3"/>
          </p:nvPr>
        </p:nvSpPr>
        <p:spPr>
          <a:xfrm>
            <a:off x="5573400" y="3514375"/>
            <a:ext cx="2783100" cy="612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600" b="1">
                <a:solidFill>
                  <a:schemeClr val="accent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72" name="Google Shape;672;p21"/>
          <p:cNvSpPr txBox="1">
            <a:spLocks noGrp="1"/>
          </p:cNvSpPr>
          <p:nvPr>
            <p:ph type="subTitle" idx="4"/>
          </p:nvPr>
        </p:nvSpPr>
        <p:spPr>
          <a:xfrm>
            <a:off x="5573400" y="1104175"/>
            <a:ext cx="2968800" cy="74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oppins Medium"/>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73" name="Google Shape;673;p21"/>
          <p:cNvSpPr txBox="1">
            <a:spLocks noGrp="1"/>
          </p:cNvSpPr>
          <p:nvPr>
            <p:ph type="subTitle" idx="5"/>
          </p:nvPr>
        </p:nvSpPr>
        <p:spPr>
          <a:xfrm>
            <a:off x="5573400" y="2490500"/>
            <a:ext cx="3048300" cy="504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oppins Medium"/>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74" name="Google Shape;674;p21"/>
          <p:cNvSpPr txBox="1">
            <a:spLocks noGrp="1"/>
          </p:cNvSpPr>
          <p:nvPr>
            <p:ph type="subTitle" idx="6"/>
          </p:nvPr>
        </p:nvSpPr>
        <p:spPr>
          <a:xfrm>
            <a:off x="5573400" y="3908300"/>
            <a:ext cx="3119100" cy="573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oppins Medium"/>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ly Title">
  <p:cSld name="CUSTOM_11">
    <p:spTree>
      <p:nvGrpSpPr>
        <p:cNvPr id="1" name="Shape 675"/>
        <p:cNvGrpSpPr/>
        <p:nvPr/>
      </p:nvGrpSpPr>
      <p:grpSpPr>
        <a:xfrm>
          <a:off x="0" y="0"/>
          <a:ext cx="0" cy="0"/>
          <a:chOff x="0" y="0"/>
          <a:chExt cx="0" cy="0"/>
        </a:xfrm>
      </p:grpSpPr>
      <p:sp>
        <p:nvSpPr>
          <p:cNvPr id="676" name="Google Shape;676;p22"/>
          <p:cNvSpPr txBox="1">
            <a:spLocks noGrp="1"/>
          </p:cNvSpPr>
          <p:nvPr>
            <p:ph type="title"/>
          </p:nvPr>
        </p:nvSpPr>
        <p:spPr>
          <a:xfrm>
            <a:off x="1684050" y="457200"/>
            <a:ext cx="5775900" cy="832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600"/>
              <a:buNone/>
              <a:defRPr sz="24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77" name="Google Shape;677;p22"/>
          <p:cNvSpPr/>
          <p:nvPr/>
        </p:nvSpPr>
        <p:spPr>
          <a:xfrm flipH="1">
            <a:off x="-239810" y="3811146"/>
            <a:ext cx="3216250" cy="146490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p:cSld name="CUSTOM_12">
    <p:bg>
      <p:bgPr>
        <a:solidFill>
          <a:schemeClr val="accent2"/>
        </a:solidFill>
        <a:effectLst/>
      </p:bgPr>
    </p:bg>
    <p:spTree>
      <p:nvGrpSpPr>
        <p:cNvPr id="1" name="Shape 678"/>
        <p:cNvGrpSpPr/>
        <p:nvPr/>
      </p:nvGrpSpPr>
      <p:grpSpPr>
        <a:xfrm>
          <a:off x="0" y="0"/>
          <a:ext cx="0" cy="0"/>
          <a:chOff x="0" y="0"/>
          <a:chExt cx="0" cy="0"/>
        </a:xfrm>
      </p:grpSpPr>
      <p:sp>
        <p:nvSpPr>
          <p:cNvPr id="679" name="Google Shape;679;p23"/>
          <p:cNvSpPr/>
          <p:nvPr/>
        </p:nvSpPr>
        <p:spPr>
          <a:xfrm>
            <a:off x="-406075" y="-26900"/>
            <a:ext cx="5014261" cy="5197294"/>
          </a:xfrm>
          <a:custGeom>
            <a:avLst/>
            <a:gdLst/>
            <a:ahLst/>
            <a:cxnLst/>
            <a:rect l="l" t="t" r="r" b="b"/>
            <a:pathLst>
              <a:path w="167687" h="173808" extrusionOk="0">
                <a:moveTo>
                  <a:pt x="954" y="1"/>
                </a:moveTo>
                <a:cubicBezTo>
                  <a:pt x="600" y="1"/>
                  <a:pt x="280" y="9"/>
                  <a:pt x="0" y="21"/>
                </a:cubicBezTo>
                <a:lnTo>
                  <a:pt x="0" y="30969"/>
                </a:lnTo>
                <a:lnTo>
                  <a:pt x="0" y="86880"/>
                </a:lnTo>
                <a:lnTo>
                  <a:pt x="0" y="86912"/>
                </a:lnTo>
                <a:lnTo>
                  <a:pt x="0" y="142840"/>
                </a:lnTo>
                <a:lnTo>
                  <a:pt x="0" y="173787"/>
                </a:lnTo>
                <a:cubicBezTo>
                  <a:pt x="280" y="173800"/>
                  <a:pt x="600" y="173808"/>
                  <a:pt x="954" y="173808"/>
                </a:cubicBezTo>
                <a:cubicBezTo>
                  <a:pt x="5277" y="173808"/>
                  <a:pt x="14632" y="172585"/>
                  <a:pt x="17969" y="162397"/>
                </a:cubicBezTo>
                <a:cubicBezTo>
                  <a:pt x="20925" y="153355"/>
                  <a:pt x="28504" y="151874"/>
                  <a:pt x="33151" y="151874"/>
                </a:cubicBezTo>
                <a:cubicBezTo>
                  <a:pt x="35413" y="151874"/>
                  <a:pt x="36980" y="152225"/>
                  <a:pt x="36980" y="152225"/>
                </a:cubicBezTo>
                <a:cubicBezTo>
                  <a:pt x="36980" y="152225"/>
                  <a:pt x="41083" y="153482"/>
                  <a:pt x="46552" y="153482"/>
                </a:cubicBezTo>
                <a:cubicBezTo>
                  <a:pt x="53346" y="153482"/>
                  <a:pt x="62248" y="151542"/>
                  <a:pt x="68008" y="142840"/>
                </a:cubicBezTo>
                <a:cubicBezTo>
                  <a:pt x="68008" y="142840"/>
                  <a:pt x="70635" y="136687"/>
                  <a:pt x="77941" y="136687"/>
                </a:cubicBezTo>
                <a:cubicBezTo>
                  <a:pt x="79143" y="136687"/>
                  <a:pt x="80471" y="136853"/>
                  <a:pt x="81934" y="137240"/>
                </a:cubicBezTo>
                <a:cubicBezTo>
                  <a:pt x="90344" y="139463"/>
                  <a:pt x="99955" y="147363"/>
                  <a:pt x="112277" y="147363"/>
                </a:cubicBezTo>
                <a:cubicBezTo>
                  <a:pt x="115163" y="147363"/>
                  <a:pt x="118198" y="146929"/>
                  <a:pt x="121401" y="145888"/>
                </a:cubicBezTo>
                <a:cubicBezTo>
                  <a:pt x="131508" y="142599"/>
                  <a:pt x="136674" y="134272"/>
                  <a:pt x="139177" y="128144"/>
                </a:cubicBezTo>
                <a:cubicBezTo>
                  <a:pt x="140493" y="124887"/>
                  <a:pt x="141054" y="121373"/>
                  <a:pt x="140974" y="117844"/>
                </a:cubicBezTo>
                <a:cubicBezTo>
                  <a:pt x="140878" y="114122"/>
                  <a:pt x="142017" y="108057"/>
                  <a:pt x="150183" y="106405"/>
                </a:cubicBezTo>
                <a:cubicBezTo>
                  <a:pt x="162199" y="103998"/>
                  <a:pt x="167349" y="96073"/>
                  <a:pt x="167686" y="86912"/>
                </a:cubicBezTo>
                <a:cubicBezTo>
                  <a:pt x="167365" y="77767"/>
                  <a:pt x="162215" y="69826"/>
                  <a:pt x="150183" y="67387"/>
                </a:cubicBezTo>
                <a:cubicBezTo>
                  <a:pt x="142017" y="65719"/>
                  <a:pt x="140878" y="59670"/>
                  <a:pt x="140974" y="55948"/>
                </a:cubicBezTo>
                <a:cubicBezTo>
                  <a:pt x="141086" y="52435"/>
                  <a:pt x="140525" y="48921"/>
                  <a:pt x="139177" y="45648"/>
                </a:cubicBezTo>
                <a:cubicBezTo>
                  <a:pt x="136674" y="39504"/>
                  <a:pt x="131508" y="31193"/>
                  <a:pt x="121401" y="27904"/>
                </a:cubicBezTo>
                <a:cubicBezTo>
                  <a:pt x="118194" y="26859"/>
                  <a:pt x="115155" y="26424"/>
                  <a:pt x="112266" y="26424"/>
                </a:cubicBezTo>
                <a:cubicBezTo>
                  <a:pt x="99949" y="26424"/>
                  <a:pt x="90342" y="34330"/>
                  <a:pt x="81934" y="36552"/>
                </a:cubicBezTo>
                <a:cubicBezTo>
                  <a:pt x="80471" y="36939"/>
                  <a:pt x="79143" y="37106"/>
                  <a:pt x="77941" y="37106"/>
                </a:cubicBezTo>
                <a:cubicBezTo>
                  <a:pt x="70635" y="37106"/>
                  <a:pt x="68008" y="30953"/>
                  <a:pt x="68008" y="30953"/>
                </a:cubicBezTo>
                <a:lnTo>
                  <a:pt x="67976" y="30953"/>
                </a:lnTo>
                <a:cubicBezTo>
                  <a:pt x="62220" y="22269"/>
                  <a:pt x="53316" y="20335"/>
                  <a:pt x="46526" y="20335"/>
                </a:cubicBezTo>
                <a:cubicBezTo>
                  <a:pt x="41071" y="20335"/>
                  <a:pt x="36980" y="21583"/>
                  <a:pt x="36980" y="21583"/>
                </a:cubicBezTo>
                <a:cubicBezTo>
                  <a:pt x="36980" y="21583"/>
                  <a:pt x="35421" y="21931"/>
                  <a:pt x="33168" y="21931"/>
                </a:cubicBezTo>
                <a:cubicBezTo>
                  <a:pt x="28523" y="21931"/>
                  <a:pt x="20929" y="20454"/>
                  <a:pt x="17969" y="11412"/>
                </a:cubicBezTo>
                <a:cubicBezTo>
                  <a:pt x="14632" y="1224"/>
                  <a:pt x="5277"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rot="10800000" flipH="1">
            <a:off x="6423800" y="-105495"/>
            <a:ext cx="2867526" cy="130607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flipH="1">
            <a:off x="-178460" y="3742396"/>
            <a:ext cx="3216250" cy="146490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txBox="1">
            <a:spLocks noGrp="1"/>
          </p:cNvSpPr>
          <p:nvPr>
            <p:ph type="subTitle" idx="1"/>
          </p:nvPr>
        </p:nvSpPr>
        <p:spPr>
          <a:xfrm>
            <a:off x="5359375" y="1439950"/>
            <a:ext cx="30849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sp>
        <p:nvSpPr>
          <p:cNvPr id="683" name="Google Shape;683;p23"/>
          <p:cNvSpPr txBox="1">
            <a:spLocks noGrp="1"/>
          </p:cNvSpPr>
          <p:nvPr>
            <p:ph type="title"/>
          </p:nvPr>
        </p:nvSpPr>
        <p:spPr>
          <a:xfrm>
            <a:off x="5420950" y="1038250"/>
            <a:ext cx="1731000" cy="4017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600"/>
              <a:buNone/>
              <a:defRPr sz="1600" i="0">
                <a:solidFill>
                  <a:schemeClr val="lt1"/>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endParaRPr/>
          </a:p>
        </p:txBody>
      </p:sp>
      <p:sp>
        <p:nvSpPr>
          <p:cNvPr id="684" name="Google Shape;684;p23"/>
          <p:cNvSpPr txBox="1">
            <a:spLocks noGrp="1"/>
          </p:cNvSpPr>
          <p:nvPr>
            <p:ph type="subTitle" idx="2"/>
          </p:nvPr>
        </p:nvSpPr>
        <p:spPr>
          <a:xfrm>
            <a:off x="5420950" y="3083875"/>
            <a:ext cx="3023400" cy="979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sp>
        <p:nvSpPr>
          <p:cNvPr id="685" name="Google Shape;685;p23"/>
          <p:cNvSpPr txBox="1">
            <a:spLocks noGrp="1"/>
          </p:cNvSpPr>
          <p:nvPr>
            <p:ph type="title" idx="3"/>
          </p:nvPr>
        </p:nvSpPr>
        <p:spPr>
          <a:xfrm>
            <a:off x="5511575" y="2758375"/>
            <a:ext cx="1515600" cy="4017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600"/>
              <a:buNone/>
              <a:defRPr sz="1600" i="0">
                <a:solidFill>
                  <a:srgbClr val="FFFFFF"/>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endParaRPr/>
          </a:p>
        </p:txBody>
      </p:sp>
      <p:sp>
        <p:nvSpPr>
          <p:cNvPr id="686" name="Google Shape;686;p23"/>
          <p:cNvSpPr txBox="1">
            <a:spLocks noGrp="1"/>
          </p:cNvSpPr>
          <p:nvPr>
            <p:ph type="title" idx="4"/>
          </p:nvPr>
        </p:nvSpPr>
        <p:spPr>
          <a:xfrm>
            <a:off x="625650" y="1955700"/>
            <a:ext cx="2702400" cy="1232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200"/>
              <a:buNone/>
              <a:defRPr sz="24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13">
    <p:spTree>
      <p:nvGrpSpPr>
        <p:cNvPr id="1" name="Shape 687"/>
        <p:cNvGrpSpPr/>
        <p:nvPr/>
      </p:nvGrpSpPr>
      <p:grpSpPr>
        <a:xfrm>
          <a:off x="0" y="0"/>
          <a:ext cx="0" cy="0"/>
          <a:chOff x="0" y="0"/>
          <a:chExt cx="0" cy="0"/>
        </a:xfrm>
      </p:grpSpPr>
      <p:sp>
        <p:nvSpPr>
          <p:cNvPr id="688" name="Google Shape;688;p24"/>
          <p:cNvSpPr/>
          <p:nvPr/>
        </p:nvSpPr>
        <p:spPr>
          <a:xfrm rot="10800000" flipH="1">
            <a:off x="6439776" y="-89570"/>
            <a:ext cx="2780523" cy="126644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flipH="1">
            <a:off x="-62872" y="4004974"/>
            <a:ext cx="2637896" cy="120148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txBox="1">
            <a:spLocks noGrp="1"/>
          </p:cNvSpPr>
          <p:nvPr>
            <p:ph type="title"/>
          </p:nvPr>
        </p:nvSpPr>
        <p:spPr>
          <a:xfrm>
            <a:off x="1330125" y="1427150"/>
            <a:ext cx="1281000" cy="2841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chemeClr val="accent1"/>
              </a:buClr>
              <a:buSzPts val="1200"/>
              <a:buFont typeface="Poppins"/>
              <a:buNone/>
              <a:defRPr sz="15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9pPr>
          </a:lstStyle>
          <a:p>
            <a:endParaRPr/>
          </a:p>
        </p:txBody>
      </p:sp>
      <p:sp>
        <p:nvSpPr>
          <p:cNvPr id="691" name="Google Shape;691;p24"/>
          <p:cNvSpPr txBox="1">
            <a:spLocks noGrp="1"/>
          </p:cNvSpPr>
          <p:nvPr>
            <p:ph type="subTitle" idx="1"/>
          </p:nvPr>
        </p:nvSpPr>
        <p:spPr>
          <a:xfrm>
            <a:off x="657875" y="1711250"/>
            <a:ext cx="2043000" cy="67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692" name="Google Shape;692;p24"/>
          <p:cNvSpPr txBox="1">
            <a:spLocks noGrp="1"/>
          </p:cNvSpPr>
          <p:nvPr>
            <p:ph type="title" idx="2"/>
          </p:nvPr>
        </p:nvSpPr>
        <p:spPr>
          <a:xfrm>
            <a:off x="6487800" y="2445350"/>
            <a:ext cx="1205100" cy="3909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200"/>
              <a:buFont typeface="Poppins"/>
              <a:buNone/>
              <a:defRPr sz="15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9pPr>
          </a:lstStyle>
          <a:p>
            <a:endParaRPr/>
          </a:p>
        </p:txBody>
      </p:sp>
      <p:sp>
        <p:nvSpPr>
          <p:cNvPr id="693" name="Google Shape;693;p24"/>
          <p:cNvSpPr txBox="1">
            <a:spLocks noGrp="1"/>
          </p:cNvSpPr>
          <p:nvPr>
            <p:ph type="subTitle" idx="3"/>
          </p:nvPr>
        </p:nvSpPr>
        <p:spPr>
          <a:xfrm>
            <a:off x="6380950" y="2824975"/>
            <a:ext cx="2133000" cy="7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694" name="Google Shape;694;p24"/>
          <p:cNvSpPr txBox="1">
            <a:spLocks noGrp="1"/>
          </p:cNvSpPr>
          <p:nvPr>
            <p:ph type="title" idx="4"/>
          </p:nvPr>
        </p:nvSpPr>
        <p:spPr>
          <a:xfrm>
            <a:off x="6477000" y="1427150"/>
            <a:ext cx="1215900" cy="2841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200"/>
              <a:buFont typeface="Poppins"/>
              <a:buNone/>
              <a:defRPr sz="15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9pPr>
          </a:lstStyle>
          <a:p>
            <a:endParaRPr/>
          </a:p>
        </p:txBody>
      </p:sp>
      <p:sp>
        <p:nvSpPr>
          <p:cNvPr id="695" name="Google Shape;695;p24"/>
          <p:cNvSpPr txBox="1">
            <a:spLocks noGrp="1"/>
          </p:cNvSpPr>
          <p:nvPr>
            <p:ph type="subTitle" idx="5"/>
          </p:nvPr>
        </p:nvSpPr>
        <p:spPr>
          <a:xfrm>
            <a:off x="6380950" y="1711250"/>
            <a:ext cx="2209200" cy="7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696" name="Google Shape;696;p24"/>
          <p:cNvSpPr txBox="1">
            <a:spLocks noGrp="1"/>
          </p:cNvSpPr>
          <p:nvPr>
            <p:ph type="title" idx="6"/>
          </p:nvPr>
        </p:nvSpPr>
        <p:spPr>
          <a:xfrm>
            <a:off x="1467500" y="2526675"/>
            <a:ext cx="1143000" cy="3225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chemeClr val="accent1"/>
              </a:buClr>
              <a:buSzPts val="1200"/>
              <a:buFont typeface="Poppins"/>
              <a:buNone/>
              <a:defRPr sz="15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9pPr>
          </a:lstStyle>
          <a:p>
            <a:endParaRPr/>
          </a:p>
        </p:txBody>
      </p:sp>
      <p:sp>
        <p:nvSpPr>
          <p:cNvPr id="697" name="Google Shape;697;p24"/>
          <p:cNvSpPr txBox="1">
            <a:spLocks noGrp="1"/>
          </p:cNvSpPr>
          <p:nvPr>
            <p:ph type="subTitle" idx="7"/>
          </p:nvPr>
        </p:nvSpPr>
        <p:spPr>
          <a:xfrm>
            <a:off x="724675" y="2854700"/>
            <a:ext cx="1976100" cy="63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698" name="Google Shape;698;p24"/>
          <p:cNvSpPr txBox="1">
            <a:spLocks noGrp="1"/>
          </p:cNvSpPr>
          <p:nvPr>
            <p:ph type="title" idx="8"/>
          </p:nvPr>
        </p:nvSpPr>
        <p:spPr>
          <a:xfrm>
            <a:off x="1467525" y="3658250"/>
            <a:ext cx="1143000" cy="3225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chemeClr val="accent1"/>
              </a:buClr>
              <a:buSzPts val="1200"/>
              <a:buFont typeface="Poppins"/>
              <a:buNone/>
              <a:defRPr sz="15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9pPr>
          </a:lstStyle>
          <a:p>
            <a:endParaRPr/>
          </a:p>
        </p:txBody>
      </p:sp>
      <p:sp>
        <p:nvSpPr>
          <p:cNvPr id="699" name="Google Shape;699;p24"/>
          <p:cNvSpPr txBox="1">
            <a:spLocks noGrp="1"/>
          </p:cNvSpPr>
          <p:nvPr>
            <p:ph type="subTitle" idx="9"/>
          </p:nvPr>
        </p:nvSpPr>
        <p:spPr>
          <a:xfrm>
            <a:off x="657650" y="3967075"/>
            <a:ext cx="2043000" cy="7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700" name="Google Shape;700;p24"/>
          <p:cNvSpPr txBox="1">
            <a:spLocks noGrp="1"/>
          </p:cNvSpPr>
          <p:nvPr>
            <p:ph type="title" idx="13"/>
          </p:nvPr>
        </p:nvSpPr>
        <p:spPr>
          <a:xfrm>
            <a:off x="6477000" y="3635700"/>
            <a:ext cx="1143000" cy="3225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200"/>
              <a:buFont typeface="Poppins"/>
              <a:buNone/>
              <a:defRPr sz="15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200" b="1">
                <a:solidFill>
                  <a:schemeClr val="accent1"/>
                </a:solidFill>
                <a:latin typeface="Poppins"/>
                <a:ea typeface="Poppins"/>
                <a:cs typeface="Poppins"/>
                <a:sym typeface="Poppins"/>
              </a:defRPr>
            </a:lvl9pPr>
          </a:lstStyle>
          <a:p>
            <a:endParaRPr/>
          </a:p>
        </p:txBody>
      </p:sp>
      <p:sp>
        <p:nvSpPr>
          <p:cNvPr id="701" name="Google Shape;701;p24"/>
          <p:cNvSpPr txBox="1">
            <a:spLocks noGrp="1"/>
          </p:cNvSpPr>
          <p:nvPr>
            <p:ph type="subTitle" idx="14"/>
          </p:nvPr>
        </p:nvSpPr>
        <p:spPr>
          <a:xfrm>
            <a:off x="6380950" y="3967075"/>
            <a:ext cx="1976100" cy="7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02" name="Google Shape;702;p24"/>
          <p:cNvSpPr txBox="1">
            <a:spLocks noGrp="1"/>
          </p:cNvSpPr>
          <p:nvPr>
            <p:ph type="title" idx="15"/>
          </p:nvPr>
        </p:nvSpPr>
        <p:spPr>
          <a:xfrm>
            <a:off x="1379475" y="459175"/>
            <a:ext cx="6382200" cy="84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600"/>
              <a:buNone/>
              <a:defRPr sz="2400">
                <a:solidFill>
                  <a:schemeClr val="accent2"/>
                </a:solidFill>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ly Title 2">
  <p:cSld name="CUSTOM_16">
    <p:spTree>
      <p:nvGrpSpPr>
        <p:cNvPr id="1" name="Shape 703"/>
        <p:cNvGrpSpPr/>
        <p:nvPr/>
      </p:nvGrpSpPr>
      <p:grpSpPr>
        <a:xfrm>
          <a:off x="0" y="0"/>
          <a:ext cx="0" cy="0"/>
          <a:chOff x="0" y="0"/>
          <a:chExt cx="0" cy="0"/>
        </a:xfrm>
      </p:grpSpPr>
      <p:sp>
        <p:nvSpPr>
          <p:cNvPr id="704" name="Google Shape;704;p25"/>
          <p:cNvSpPr txBox="1">
            <a:spLocks noGrp="1"/>
          </p:cNvSpPr>
          <p:nvPr>
            <p:ph type="title"/>
          </p:nvPr>
        </p:nvSpPr>
        <p:spPr>
          <a:xfrm>
            <a:off x="1606900" y="472325"/>
            <a:ext cx="5930100" cy="8463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E7800"/>
              </a:buClr>
              <a:buSzPts val="2600"/>
              <a:buNone/>
              <a:defRPr sz="24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ly tittle 3">
  <p:cSld name="CUSTOM_17">
    <p:spTree>
      <p:nvGrpSpPr>
        <p:cNvPr id="1" name="Shape 705"/>
        <p:cNvGrpSpPr/>
        <p:nvPr/>
      </p:nvGrpSpPr>
      <p:grpSpPr>
        <a:xfrm>
          <a:off x="0" y="0"/>
          <a:ext cx="0" cy="0"/>
          <a:chOff x="0" y="0"/>
          <a:chExt cx="0" cy="0"/>
        </a:xfrm>
      </p:grpSpPr>
      <p:sp>
        <p:nvSpPr>
          <p:cNvPr id="706" name="Google Shape;706;p26"/>
          <p:cNvSpPr txBox="1">
            <a:spLocks noGrp="1"/>
          </p:cNvSpPr>
          <p:nvPr>
            <p:ph type="title"/>
          </p:nvPr>
        </p:nvSpPr>
        <p:spPr>
          <a:xfrm>
            <a:off x="311700" y="4622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2600"/>
              <a:buNone/>
              <a:defRPr sz="24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07" name="Google Shape;707;p26"/>
          <p:cNvSpPr/>
          <p:nvPr/>
        </p:nvSpPr>
        <p:spPr>
          <a:xfrm rot="10800000" flipH="1">
            <a:off x="6142800" y="-57855"/>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flipH="1">
            <a:off x="-165130" y="3759188"/>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ly title 4">
  <p:cSld name="CUSTOM_21">
    <p:bg>
      <p:bgPr>
        <a:solidFill>
          <a:schemeClr val="accent2"/>
        </a:solidFill>
        <a:effectLst/>
      </p:bgPr>
    </p:bg>
    <p:spTree>
      <p:nvGrpSpPr>
        <p:cNvPr id="1" name="Shape 709"/>
        <p:cNvGrpSpPr/>
        <p:nvPr/>
      </p:nvGrpSpPr>
      <p:grpSpPr>
        <a:xfrm>
          <a:off x="0" y="0"/>
          <a:ext cx="0" cy="0"/>
          <a:chOff x="0" y="0"/>
          <a:chExt cx="0" cy="0"/>
        </a:xfrm>
      </p:grpSpPr>
      <p:sp>
        <p:nvSpPr>
          <p:cNvPr id="710" name="Google Shape;710;p27"/>
          <p:cNvSpPr txBox="1">
            <a:spLocks noGrp="1"/>
          </p:cNvSpPr>
          <p:nvPr>
            <p:ph type="title"/>
          </p:nvPr>
        </p:nvSpPr>
        <p:spPr>
          <a:xfrm>
            <a:off x="1606900" y="472325"/>
            <a:ext cx="5930100" cy="84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2600"/>
              <a:buNone/>
              <a:defRPr sz="2400">
                <a:solidFill>
                  <a:schemeClr val="accent6"/>
                </a:solidFill>
              </a:defRPr>
            </a:lvl1pPr>
            <a:lvl2pPr lvl="1" rtl="0">
              <a:spcBef>
                <a:spcPts val="0"/>
              </a:spcBef>
              <a:spcAft>
                <a:spcPts val="0"/>
              </a:spcAft>
              <a:buClr>
                <a:schemeClr val="accent2"/>
              </a:buClr>
              <a:buSzPts val="2800"/>
              <a:buNone/>
              <a:defRPr>
                <a:solidFill>
                  <a:schemeClr val="accent2"/>
                </a:solidFill>
                <a:latin typeface="Poppins"/>
                <a:ea typeface="Poppins"/>
                <a:cs typeface="Poppins"/>
                <a:sym typeface="Poppins"/>
              </a:defRPr>
            </a:lvl2pPr>
            <a:lvl3pPr lvl="2" rtl="0">
              <a:spcBef>
                <a:spcPts val="0"/>
              </a:spcBef>
              <a:spcAft>
                <a:spcPts val="0"/>
              </a:spcAft>
              <a:buClr>
                <a:schemeClr val="accent2"/>
              </a:buClr>
              <a:buSzPts val="2800"/>
              <a:buNone/>
              <a:defRPr>
                <a:solidFill>
                  <a:schemeClr val="accent2"/>
                </a:solidFill>
                <a:latin typeface="Poppins"/>
                <a:ea typeface="Poppins"/>
                <a:cs typeface="Poppins"/>
                <a:sym typeface="Poppins"/>
              </a:defRPr>
            </a:lvl3pPr>
            <a:lvl4pPr lvl="3" rtl="0">
              <a:spcBef>
                <a:spcPts val="0"/>
              </a:spcBef>
              <a:spcAft>
                <a:spcPts val="0"/>
              </a:spcAft>
              <a:buClr>
                <a:schemeClr val="accent2"/>
              </a:buClr>
              <a:buSzPts val="2800"/>
              <a:buNone/>
              <a:defRPr>
                <a:solidFill>
                  <a:schemeClr val="accent2"/>
                </a:solidFill>
                <a:latin typeface="Poppins"/>
                <a:ea typeface="Poppins"/>
                <a:cs typeface="Poppins"/>
                <a:sym typeface="Poppins"/>
              </a:defRPr>
            </a:lvl4pPr>
            <a:lvl5pPr lvl="4" rtl="0">
              <a:spcBef>
                <a:spcPts val="0"/>
              </a:spcBef>
              <a:spcAft>
                <a:spcPts val="0"/>
              </a:spcAft>
              <a:buClr>
                <a:schemeClr val="accent2"/>
              </a:buClr>
              <a:buSzPts val="2800"/>
              <a:buNone/>
              <a:defRPr>
                <a:solidFill>
                  <a:schemeClr val="accent2"/>
                </a:solidFill>
                <a:latin typeface="Poppins"/>
                <a:ea typeface="Poppins"/>
                <a:cs typeface="Poppins"/>
                <a:sym typeface="Poppins"/>
              </a:defRPr>
            </a:lvl5pPr>
            <a:lvl6pPr lvl="5" rtl="0">
              <a:spcBef>
                <a:spcPts val="0"/>
              </a:spcBef>
              <a:spcAft>
                <a:spcPts val="0"/>
              </a:spcAft>
              <a:buClr>
                <a:schemeClr val="accent2"/>
              </a:buClr>
              <a:buSzPts val="2800"/>
              <a:buNone/>
              <a:defRPr>
                <a:solidFill>
                  <a:schemeClr val="accent2"/>
                </a:solidFill>
                <a:latin typeface="Poppins"/>
                <a:ea typeface="Poppins"/>
                <a:cs typeface="Poppins"/>
                <a:sym typeface="Poppins"/>
              </a:defRPr>
            </a:lvl6pPr>
            <a:lvl7pPr lvl="6" rtl="0">
              <a:spcBef>
                <a:spcPts val="0"/>
              </a:spcBef>
              <a:spcAft>
                <a:spcPts val="0"/>
              </a:spcAft>
              <a:buClr>
                <a:schemeClr val="accent2"/>
              </a:buClr>
              <a:buSzPts val="2800"/>
              <a:buNone/>
              <a:defRPr>
                <a:solidFill>
                  <a:schemeClr val="accent2"/>
                </a:solidFill>
                <a:latin typeface="Poppins"/>
                <a:ea typeface="Poppins"/>
                <a:cs typeface="Poppins"/>
                <a:sym typeface="Poppins"/>
              </a:defRPr>
            </a:lvl7pPr>
            <a:lvl8pPr lvl="7" rtl="0">
              <a:spcBef>
                <a:spcPts val="0"/>
              </a:spcBef>
              <a:spcAft>
                <a:spcPts val="0"/>
              </a:spcAft>
              <a:buClr>
                <a:schemeClr val="accent2"/>
              </a:buClr>
              <a:buSzPts val="2800"/>
              <a:buNone/>
              <a:defRPr>
                <a:solidFill>
                  <a:schemeClr val="accent2"/>
                </a:solidFill>
                <a:latin typeface="Poppins"/>
                <a:ea typeface="Poppins"/>
                <a:cs typeface="Poppins"/>
                <a:sym typeface="Poppins"/>
              </a:defRPr>
            </a:lvl8pPr>
            <a:lvl9pPr lvl="8" rtl="0">
              <a:spcBef>
                <a:spcPts val="0"/>
              </a:spcBef>
              <a:spcAft>
                <a:spcPts val="0"/>
              </a:spcAft>
              <a:buClr>
                <a:schemeClr val="accent2"/>
              </a:buClr>
              <a:buSzPts val="2800"/>
              <a:buNone/>
              <a:defRPr>
                <a:solidFill>
                  <a:schemeClr val="accent2"/>
                </a:solidFill>
                <a:latin typeface="Poppins"/>
                <a:ea typeface="Poppins"/>
                <a:cs typeface="Poppins"/>
                <a:sym typeface="Poppins"/>
              </a:defRPr>
            </a:lvl9pPr>
          </a:lstStyle>
          <a:p>
            <a:endParaRPr/>
          </a:p>
        </p:txBody>
      </p:sp>
      <p:sp>
        <p:nvSpPr>
          <p:cNvPr id="711" name="Google Shape;711;p27"/>
          <p:cNvSpPr/>
          <p:nvPr/>
        </p:nvSpPr>
        <p:spPr>
          <a:xfrm>
            <a:off x="6049322" y="3781046"/>
            <a:ext cx="3216250" cy="146490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rot="10800000">
            <a:off x="-248430" y="-226751"/>
            <a:ext cx="4186830" cy="190697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ly Title 5">
  <p:cSld name="CUSTOM_22">
    <p:bg>
      <p:bgPr>
        <a:solidFill>
          <a:srgbClr val="FFFFFF"/>
        </a:solidFill>
        <a:effectLst/>
      </p:bgPr>
    </p:bg>
    <p:spTree>
      <p:nvGrpSpPr>
        <p:cNvPr id="1" name="Shape 713"/>
        <p:cNvGrpSpPr/>
        <p:nvPr/>
      </p:nvGrpSpPr>
      <p:grpSpPr>
        <a:xfrm>
          <a:off x="0" y="0"/>
          <a:ext cx="0" cy="0"/>
          <a:chOff x="0" y="0"/>
          <a:chExt cx="0" cy="0"/>
        </a:xfrm>
      </p:grpSpPr>
      <p:sp>
        <p:nvSpPr>
          <p:cNvPr id="714" name="Google Shape;714;p28"/>
          <p:cNvSpPr txBox="1">
            <a:spLocks noGrp="1"/>
          </p:cNvSpPr>
          <p:nvPr>
            <p:ph type="title"/>
          </p:nvPr>
        </p:nvSpPr>
        <p:spPr>
          <a:xfrm>
            <a:off x="959200" y="464350"/>
            <a:ext cx="7468800" cy="9060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400"/>
              <a:buNone/>
              <a:defRPr sz="24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ly Title 6">
  <p:cSld name="CUSTOM_23">
    <p:bg>
      <p:bgPr>
        <a:solidFill>
          <a:srgbClr val="FFFFFF"/>
        </a:solidFill>
        <a:effectLst/>
      </p:bgPr>
    </p:bg>
    <p:spTree>
      <p:nvGrpSpPr>
        <p:cNvPr id="1" name="Shape 715"/>
        <p:cNvGrpSpPr/>
        <p:nvPr/>
      </p:nvGrpSpPr>
      <p:grpSpPr>
        <a:xfrm>
          <a:off x="0" y="0"/>
          <a:ext cx="0" cy="0"/>
          <a:chOff x="0" y="0"/>
          <a:chExt cx="0" cy="0"/>
        </a:xfrm>
      </p:grpSpPr>
      <p:sp>
        <p:nvSpPr>
          <p:cNvPr id="716" name="Google Shape;716;p29"/>
          <p:cNvSpPr txBox="1">
            <a:spLocks noGrp="1"/>
          </p:cNvSpPr>
          <p:nvPr>
            <p:ph type="title"/>
          </p:nvPr>
        </p:nvSpPr>
        <p:spPr>
          <a:xfrm>
            <a:off x="311700" y="4643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400"/>
              <a:buNone/>
              <a:defRPr sz="24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17" name="Google Shape;717;p29"/>
          <p:cNvSpPr/>
          <p:nvPr/>
        </p:nvSpPr>
        <p:spPr>
          <a:xfrm rot="10800000">
            <a:off x="-62872" y="-89570"/>
            <a:ext cx="2780523" cy="126644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6620553" y="4004974"/>
            <a:ext cx="2637896" cy="120148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ly Title 7">
  <p:cSld name="CUSTOM_13_1">
    <p:spTree>
      <p:nvGrpSpPr>
        <p:cNvPr id="1" name="Shape 719"/>
        <p:cNvGrpSpPr/>
        <p:nvPr/>
      </p:nvGrpSpPr>
      <p:grpSpPr>
        <a:xfrm>
          <a:off x="0" y="0"/>
          <a:ext cx="0" cy="0"/>
          <a:chOff x="0" y="0"/>
          <a:chExt cx="0" cy="0"/>
        </a:xfrm>
      </p:grpSpPr>
      <p:sp>
        <p:nvSpPr>
          <p:cNvPr id="720" name="Google Shape;720;p30"/>
          <p:cNvSpPr/>
          <p:nvPr/>
        </p:nvSpPr>
        <p:spPr>
          <a:xfrm rot="10800000" flipH="1">
            <a:off x="701525" y="-89725"/>
            <a:ext cx="8556937" cy="389742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rot="10800000">
            <a:off x="-62872" y="-89570"/>
            <a:ext cx="2780523" cy="126644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6620553" y="4004974"/>
            <a:ext cx="2637896" cy="120148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txBox="1">
            <a:spLocks noGrp="1"/>
          </p:cNvSpPr>
          <p:nvPr>
            <p:ph type="title"/>
          </p:nvPr>
        </p:nvSpPr>
        <p:spPr>
          <a:xfrm>
            <a:off x="2360625" y="465675"/>
            <a:ext cx="4430700" cy="516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600"/>
              <a:buNone/>
              <a:defRPr sz="2400">
                <a:solidFill>
                  <a:schemeClr val="accent2"/>
                </a:solidFill>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2111400" y="465250"/>
            <a:ext cx="49212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000000"/>
              </a:buClr>
              <a:buSzPts val="2200"/>
              <a:buNone/>
              <a:defRPr sz="2400">
                <a:solidFill>
                  <a:srgbClr val="FFFFFF"/>
                </a:solidFill>
              </a:defRPr>
            </a:lvl1pPr>
            <a:lvl2pPr lvl="1">
              <a:spcBef>
                <a:spcPts val="0"/>
              </a:spcBef>
              <a:spcAft>
                <a:spcPts val="0"/>
              </a:spcAft>
              <a:buClr>
                <a:srgbClr val="000000"/>
              </a:buClr>
              <a:buSzPts val="2800"/>
              <a:buNone/>
              <a:defRPr>
                <a:solidFill>
                  <a:srgbClr val="000000"/>
                </a:solidFill>
              </a:defRPr>
            </a:lvl2pPr>
            <a:lvl3pPr lvl="2">
              <a:spcBef>
                <a:spcPts val="0"/>
              </a:spcBef>
              <a:spcAft>
                <a:spcPts val="0"/>
              </a:spcAft>
              <a:buClr>
                <a:srgbClr val="000000"/>
              </a:buClr>
              <a:buSzPts val="2800"/>
              <a:buNone/>
              <a:defRPr>
                <a:solidFill>
                  <a:srgbClr val="000000"/>
                </a:solidFill>
              </a:defRPr>
            </a:lvl3pPr>
            <a:lvl4pPr lvl="3">
              <a:spcBef>
                <a:spcPts val="0"/>
              </a:spcBef>
              <a:spcAft>
                <a:spcPts val="0"/>
              </a:spcAft>
              <a:buClr>
                <a:srgbClr val="000000"/>
              </a:buClr>
              <a:buSzPts val="2800"/>
              <a:buNone/>
              <a:defRPr>
                <a:solidFill>
                  <a:srgbClr val="000000"/>
                </a:solidFill>
              </a:defRPr>
            </a:lvl4pPr>
            <a:lvl5pPr lvl="4">
              <a:spcBef>
                <a:spcPts val="0"/>
              </a:spcBef>
              <a:spcAft>
                <a:spcPts val="0"/>
              </a:spcAft>
              <a:buClr>
                <a:srgbClr val="000000"/>
              </a:buClr>
              <a:buSzPts val="2800"/>
              <a:buNone/>
              <a:defRPr>
                <a:solidFill>
                  <a:srgbClr val="000000"/>
                </a:solidFill>
              </a:defRPr>
            </a:lvl5pPr>
            <a:lvl6pPr lvl="5">
              <a:spcBef>
                <a:spcPts val="0"/>
              </a:spcBef>
              <a:spcAft>
                <a:spcPts val="0"/>
              </a:spcAft>
              <a:buClr>
                <a:srgbClr val="000000"/>
              </a:buClr>
              <a:buSzPts val="2800"/>
              <a:buNone/>
              <a:defRPr>
                <a:solidFill>
                  <a:srgbClr val="000000"/>
                </a:solidFill>
              </a:defRPr>
            </a:lvl6pPr>
            <a:lvl7pPr lvl="6">
              <a:spcBef>
                <a:spcPts val="0"/>
              </a:spcBef>
              <a:spcAft>
                <a:spcPts val="0"/>
              </a:spcAft>
              <a:buClr>
                <a:srgbClr val="000000"/>
              </a:buClr>
              <a:buSzPts val="2800"/>
              <a:buNone/>
              <a:defRPr>
                <a:solidFill>
                  <a:srgbClr val="000000"/>
                </a:solidFill>
              </a:defRPr>
            </a:lvl7pPr>
            <a:lvl8pPr lvl="7">
              <a:spcBef>
                <a:spcPts val="0"/>
              </a:spcBef>
              <a:spcAft>
                <a:spcPts val="0"/>
              </a:spcAft>
              <a:buClr>
                <a:srgbClr val="000000"/>
              </a:buClr>
              <a:buSzPts val="2800"/>
              <a:buNone/>
              <a:defRPr>
                <a:solidFill>
                  <a:srgbClr val="000000"/>
                </a:solidFill>
              </a:defRPr>
            </a:lvl8pPr>
            <a:lvl9pPr lvl="8">
              <a:spcBef>
                <a:spcPts val="0"/>
              </a:spcBef>
              <a:spcAft>
                <a:spcPts val="0"/>
              </a:spcAft>
              <a:buClr>
                <a:srgbClr val="000000"/>
              </a:buClr>
              <a:buSzPts val="2800"/>
              <a:buNone/>
              <a:defRPr>
                <a:solidFill>
                  <a:srgbClr val="000000"/>
                </a:solidFill>
              </a:defRPr>
            </a:lvl9pPr>
          </a:lstStyle>
          <a:p>
            <a:endParaRPr/>
          </a:p>
        </p:txBody>
      </p:sp>
      <p:sp>
        <p:nvSpPr>
          <p:cNvPr id="166" name="Google Shape;166;p4"/>
          <p:cNvSpPr txBox="1">
            <a:spLocks noGrp="1"/>
          </p:cNvSpPr>
          <p:nvPr>
            <p:ph type="body" idx="1"/>
          </p:nvPr>
        </p:nvSpPr>
        <p:spPr>
          <a:xfrm>
            <a:off x="665700" y="1149100"/>
            <a:ext cx="7848300" cy="372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Kulim Park"/>
              <a:buAutoNum type="arabicPeriod"/>
              <a:defRPr sz="1100">
                <a:solidFill>
                  <a:srgbClr val="FFFFFF"/>
                </a:solidFill>
                <a:latin typeface="Poppins Medium"/>
                <a:ea typeface="Poppins Medium"/>
                <a:cs typeface="Poppins Medium"/>
                <a:sym typeface="Poppins Medium"/>
              </a:defRPr>
            </a:lvl1pPr>
            <a:lvl2pPr marL="914400" lvl="1" indent="-304800">
              <a:spcBef>
                <a:spcPts val="1600"/>
              </a:spcBef>
              <a:spcAft>
                <a:spcPts val="0"/>
              </a:spcAft>
              <a:buClr>
                <a:srgbClr val="434343"/>
              </a:buClr>
              <a:buSzPts val="1200"/>
              <a:buFont typeface="Roboto Condensed Light"/>
              <a:buAutoNum type="alphaLcPeriod"/>
              <a:defRPr>
                <a:solidFill>
                  <a:srgbClr val="FFFFFF"/>
                </a:solidFill>
              </a:defRPr>
            </a:lvl2pPr>
            <a:lvl3pPr marL="1371600" lvl="2" indent="-304800">
              <a:spcBef>
                <a:spcPts val="1600"/>
              </a:spcBef>
              <a:spcAft>
                <a:spcPts val="0"/>
              </a:spcAft>
              <a:buClr>
                <a:srgbClr val="434343"/>
              </a:buClr>
              <a:buSzPts val="1200"/>
              <a:buFont typeface="Roboto Condensed Light"/>
              <a:buAutoNum type="romanLcPeriod"/>
              <a:defRPr>
                <a:solidFill>
                  <a:srgbClr val="FFFFFF"/>
                </a:solidFill>
              </a:defRPr>
            </a:lvl3pPr>
            <a:lvl4pPr marL="1828800" lvl="3" indent="-304800">
              <a:spcBef>
                <a:spcPts val="1600"/>
              </a:spcBef>
              <a:spcAft>
                <a:spcPts val="0"/>
              </a:spcAft>
              <a:buClr>
                <a:srgbClr val="434343"/>
              </a:buClr>
              <a:buSzPts val="1200"/>
              <a:buFont typeface="Roboto Condensed Light"/>
              <a:buAutoNum type="arabicPeriod"/>
              <a:defRPr>
                <a:solidFill>
                  <a:srgbClr val="FFFFFF"/>
                </a:solidFill>
              </a:defRPr>
            </a:lvl4pPr>
            <a:lvl5pPr marL="2286000" lvl="4" indent="-304800">
              <a:spcBef>
                <a:spcPts val="1600"/>
              </a:spcBef>
              <a:spcAft>
                <a:spcPts val="0"/>
              </a:spcAft>
              <a:buClr>
                <a:srgbClr val="434343"/>
              </a:buClr>
              <a:buSzPts val="1200"/>
              <a:buFont typeface="Roboto Condensed Light"/>
              <a:buAutoNum type="alphaLcPeriod"/>
              <a:defRPr>
                <a:solidFill>
                  <a:srgbClr val="FFFFFF"/>
                </a:solidFill>
              </a:defRPr>
            </a:lvl5pPr>
            <a:lvl6pPr marL="2743200" lvl="5" indent="-304800">
              <a:spcBef>
                <a:spcPts val="1600"/>
              </a:spcBef>
              <a:spcAft>
                <a:spcPts val="0"/>
              </a:spcAft>
              <a:buClr>
                <a:srgbClr val="434343"/>
              </a:buClr>
              <a:buSzPts val="1200"/>
              <a:buFont typeface="Roboto Condensed Light"/>
              <a:buAutoNum type="romanLcPeriod"/>
              <a:defRPr>
                <a:solidFill>
                  <a:srgbClr val="FFFFFF"/>
                </a:solidFill>
              </a:defRPr>
            </a:lvl6pPr>
            <a:lvl7pPr marL="3200400" lvl="6" indent="-304800">
              <a:spcBef>
                <a:spcPts val="1600"/>
              </a:spcBef>
              <a:spcAft>
                <a:spcPts val="0"/>
              </a:spcAft>
              <a:buClr>
                <a:srgbClr val="434343"/>
              </a:buClr>
              <a:buSzPts val="1200"/>
              <a:buFont typeface="Roboto Condensed Light"/>
              <a:buAutoNum type="arabicPeriod"/>
              <a:defRPr>
                <a:solidFill>
                  <a:srgbClr val="FFFFFF"/>
                </a:solidFill>
              </a:defRPr>
            </a:lvl7pPr>
            <a:lvl8pPr marL="3657600" lvl="7" indent="-304800">
              <a:spcBef>
                <a:spcPts val="1600"/>
              </a:spcBef>
              <a:spcAft>
                <a:spcPts val="0"/>
              </a:spcAft>
              <a:buClr>
                <a:srgbClr val="434343"/>
              </a:buClr>
              <a:buSzPts val="1200"/>
              <a:buFont typeface="Roboto Condensed Light"/>
              <a:buAutoNum type="alphaLcPeriod"/>
              <a:defRPr>
                <a:solidFill>
                  <a:srgbClr val="FFFFFF"/>
                </a:solidFill>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
        <p:nvSpPr>
          <p:cNvPr id="167" name="Google Shape;16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8" name="Google Shape;168;p4"/>
          <p:cNvSpPr/>
          <p:nvPr/>
        </p:nvSpPr>
        <p:spPr>
          <a:xfrm rot="10800000" flipH="1">
            <a:off x="6676926" y="-149579"/>
            <a:ext cx="2650732" cy="120732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flipH="1">
            <a:off x="-193880" y="3806438"/>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ly tittle 3">
  <p:cSld name="CUSTOM_18">
    <p:spTree>
      <p:nvGrpSpPr>
        <p:cNvPr id="1" name="Shape 724"/>
        <p:cNvGrpSpPr/>
        <p:nvPr/>
      </p:nvGrpSpPr>
      <p:grpSpPr>
        <a:xfrm>
          <a:off x="0" y="0"/>
          <a:ext cx="0" cy="0"/>
          <a:chOff x="0" y="0"/>
          <a:chExt cx="0" cy="0"/>
        </a:xfrm>
      </p:grpSpPr>
      <p:sp>
        <p:nvSpPr>
          <p:cNvPr id="725" name="Google Shape;725;p31"/>
          <p:cNvSpPr txBox="1">
            <a:spLocks noGrp="1"/>
          </p:cNvSpPr>
          <p:nvPr>
            <p:ph type="title"/>
          </p:nvPr>
        </p:nvSpPr>
        <p:spPr>
          <a:xfrm>
            <a:off x="319250" y="1807775"/>
            <a:ext cx="8520600" cy="78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5000"/>
              <a:buNone/>
              <a:defRPr sz="5000">
                <a:solidFill>
                  <a:srgbClr val="FF8D00"/>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26" name="Google Shape;726;p31"/>
          <p:cNvSpPr txBox="1">
            <a:spLocks noGrp="1"/>
          </p:cNvSpPr>
          <p:nvPr>
            <p:ph type="subTitle" idx="1"/>
          </p:nvPr>
        </p:nvSpPr>
        <p:spPr>
          <a:xfrm>
            <a:off x="1535450" y="2699250"/>
            <a:ext cx="6088200" cy="7062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27" name="Google Shape;727;p31"/>
          <p:cNvSpPr/>
          <p:nvPr/>
        </p:nvSpPr>
        <p:spPr>
          <a:xfrm>
            <a:off x="4465" y="2378484"/>
            <a:ext cx="9140603" cy="2759309"/>
          </a:xfrm>
          <a:custGeom>
            <a:avLst/>
            <a:gdLst/>
            <a:ahLst/>
            <a:cxnLst/>
            <a:rect l="l" t="t" r="r" b="b"/>
            <a:pathLst>
              <a:path w="285510" h="86188" extrusionOk="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1"/>
          <p:cNvGrpSpPr/>
          <p:nvPr/>
        </p:nvGrpSpPr>
        <p:grpSpPr>
          <a:xfrm>
            <a:off x="847" y="2717523"/>
            <a:ext cx="9141147" cy="2421807"/>
            <a:chOff x="235300" y="2050100"/>
            <a:chExt cx="7138175" cy="1891150"/>
          </a:xfrm>
        </p:grpSpPr>
        <p:sp>
          <p:nvSpPr>
            <p:cNvPr id="729" name="Google Shape;729;p31"/>
            <p:cNvSpPr/>
            <p:nvPr/>
          </p:nvSpPr>
          <p:spPr>
            <a:xfrm>
              <a:off x="5165450" y="3045600"/>
              <a:ext cx="358200" cy="219425"/>
            </a:xfrm>
            <a:custGeom>
              <a:avLst/>
              <a:gdLst/>
              <a:ahLst/>
              <a:cxnLst/>
              <a:rect l="l" t="t" r="r" b="b"/>
              <a:pathLst>
                <a:path w="14328" h="8777" extrusionOk="0">
                  <a:moveTo>
                    <a:pt x="8263" y="626"/>
                  </a:moveTo>
                  <a:cubicBezTo>
                    <a:pt x="10028" y="626"/>
                    <a:pt x="11472" y="2070"/>
                    <a:pt x="11472" y="3835"/>
                  </a:cubicBezTo>
                  <a:cubicBezTo>
                    <a:pt x="11472" y="3995"/>
                    <a:pt x="11584" y="4124"/>
                    <a:pt x="11761" y="4124"/>
                  </a:cubicBezTo>
                  <a:cubicBezTo>
                    <a:pt x="12852" y="4172"/>
                    <a:pt x="13718" y="5070"/>
                    <a:pt x="13718" y="6177"/>
                  </a:cubicBezTo>
                  <a:cubicBezTo>
                    <a:pt x="13718" y="7300"/>
                    <a:pt x="12804" y="8215"/>
                    <a:pt x="11681" y="8215"/>
                  </a:cubicBezTo>
                  <a:lnTo>
                    <a:pt x="2664" y="8215"/>
                  </a:lnTo>
                  <a:cubicBezTo>
                    <a:pt x="1541" y="8199"/>
                    <a:pt x="627" y="7284"/>
                    <a:pt x="627" y="6161"/>
                  </a:cubicBezTo>
                  <a:cubicBezTo>
                    <a:pt x="627" y="5134"/>
                    <a:pt x="1381" y="4268"/>
                    <a:pt x="2391" y="4124"/>
                  </a:cubicBezTo>
                  <a:cubicBezTo>
                    <a:pt x="2552" y="4108"/>
                    <a:pt x="2648" y="3963"/>
                    <a:pt x="2648" y="3835"/>
                  </a:cubicBezTo>
                  <a:lnTo>
                    <a:pt x="2648" y="3803"/>
                  </a:lnTo>
                  <a:cubicBezTo>
                    <a:pt x="2648" y="2968"/>
                    <a:pt x="3322" y="2311"/>
                    <a:pt x="4156" y="2311"/>
                  </a:cubicBezTo>
                  <a:cubicBezTo>
                    <a:pt x="4429" y="2311"/>
                    <a:pt x="4718" y="2391"/>
                    <a:pt x="4958" y="2551"/>
                  </a:cubicBezTo>
                  <a:cubicBezTo>
                    <a:pt x="5017" y="2575"/>
                    <a:pt x="5076" y="2590"/>
                    <a:pt x="5134" y="2590"/>
                  </a:cubicBezTo>
                  <a:cubicBezTo>
                    <a:pt x="5156" y="2590"/>
                    <a:pt x="5177" y="2588"/>
                    <a:pt x="5199" y="2583"/>
                  </a:cubicBezTo>
                  <a:cubicBezTo>
                    <a:pt x="5279" y="2567"/>
                    <a:pt x="5359" y="2503"/>
                    <a:pt x="5375" y="2423"/>
                  </a:cubicBezTo>
                  <a:cubicBezTo>
                    <a:pt x="5921" y="1316"/>
                    <a:pt x="7028" y="626"/>
                    <a:pt x="8263" y="626"/>
                  </a:cubicBezTo>
                  <a:close/>
                  <a:moveTo>
                    <a:pt x="8263" y="0"/>
                  </a:moveTo>
                  <a:cubicBezTo>
                    <a:pt x="6900" y="0"/>
                    <a:pt x="5680" y="706"/>
                    <a:pt x="4990" y="1861"/>
                  </a:cubicBezTo>
                  <a:cubicBezTo>
                    <a:pt x="4734" y="1749"/>
                    <a:pt x="4429" y="1685"/>
                    <a:pt x="4156" y="1685"/>
                  </a:cubicBezTo>
                  <a:cubicBezTo>
                    <a:pt x="3065" y="1685"/>
                    <a:pt x="2167" y="2503"/>
                    <a:pt x="2054" y="3562"/>
                  </a:cubicBezTo>
                  <a:cubicBezTo>
                    <a:pt x="867" y="3851"/>
                    <a:pt x="1" y="4910"/>
                    <a:pt x="1" y="6129"/>
                  </a:cubicBezTo>
                  <a:cubicBezTo>
                    <a:pt x="1" y="7605"/>
                    <a:pt x="1188" y="8776"/>
                    <a:pt x="2648" y="8776"/>
                  </a:cubicBezTo>
                  <a:lnTo>
                    <a:pt x="11648" y="8776"/>
                  </a:lnTo>
                  <a:cubicBezTo>
                    <a:pt x="11668" y="8777"/>
                    <a:pt x="11688" y="8777"/>
                    <a:pt x="11707" y="8777"/>
                  </a:cubicBezTo>
                  <a:cubicBezTo>
                    <a:pt x="13172" y="8777"/>
                    <a:pt x="14328" y="7602"/>
                    <a:pt x="14328" y="6161"/>
                  </a:cubicBezTo>
                  <a:cubicBezTo>
                    <a:pt x="14328" y="4829"/>
                    <a:pt x="13365" y="3722"/>
                    <a:pt x="12050" y="3530"/>
                  </a:cubicBezTo>
                  <a:cubicBezTo>
                    <a:pt x="11921" y="1557"/>
                    <a:pt x="10269" y="0"/>
                    <a:pt x="826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174375" y="3213250"/>
              <a:ext cx="515025" cy="314075"/>
            </a:xfrm>
            <a:custGeom>
              <a:avLst/>
              <a:gdLst/>
              <a:ahLst/>
              <a:cxnLst/>
              <a:rect l="l" t="t" r="r" b="b"/>
              <a:pathLst>
                <a:path w="20601" h="12563" extrusionOk="0">
                  <a:moveTo>
                    <a:pt x="11873" y="578"/>
                  </a:moveTo>
                  <a:cubicBezTo>
                    <a:pt x="14520" y="578"/>
                    <a:pt x="16670" y="2728"/>
                    <a:pt x="16670" y="5391"/>
                  </a:cubicBezTo>
                  <a:cubicBezTo>
                    <a:pt x="16670" y="5552"/>
                    <a:pt x="16782" y="5696"/>
                    <a:pt x="16942" y="5696"/>
                  </a:cubicBezTo>
                  <a:cubicBezTo>
                    <a:pt x="18627" y="5776"/>
                    <a:pt x="19926" y="7140"/>
                    <a:pt x="19926" y="8792"/>
                  </a:cubicBezTo>
                  <a:cubicBezTo>
                    <a:pt x="19959" y="10557"/>
                    <a:pt x="18547" y="11953"/>
                    <a:pt x="16846" y="11953"/>
                  </a:cubicBezTo>
                  <a:lnTo>
                    <a:pt x="3707" y="11953"/>
                  </a:lnTo>
                  <a:cubicBezTo>
                    <a:pt x="1990" y="11953"/>
                    <a:pt x="578" y="10541"/>
                    <a:pt x="578" y="8824"/>
                  </a:cubicBezTo>
                  <a:cubicBezTo>
                    <a:pt x="578" y="7268"/>
                    <a:pt x="1749" y="5937"/>
                    <a:pt x="3273" y="5728"/>
                  </a:cubicBezTo>
                  <a:cubicBezTo>
                    <a:pt x="3402" y="5712"/>
                    <a:pt x="3530" y="5584"/>
                    <a:pt x="3530" y="5423"/>
                  </a:cubicBezTo>
                  <a:lnTo>
                    <a:pt x="3530" y="5391"/>
                  </a:lnTo>
                  <a:cubicBezTo>
                    <a:pt x="3530" y="4108"/>
                    <a:pt x="4573" y="3049"/>
                    <a:pt x="5872" y="3049"/>
                  </a:cubicBezTo>
                  <a:cubicBezTo>
                    <a:pt x="6322" y="3049"/>
                    <a:pt x="6755" y="3161"/>
                    <a:pt x="7124" y="3402"/>
                  </a:cubicBezTo>
                  <a:cubicBezTo>
                    <a:pt x="7184" y="3438"/>
                    <a:pt x="7244" y="3456"/>
                    <a:pt x="7304" y="3456"/>
                  </a:cubicBezTo>
                  <a:cubicBezTo>
                    <a:pt x="7324" y="3456"/>
                    <a:pt x="7344" y="3454"/>
                    <a:pt x="7364" y="3450"/>
                  </a:cubicBezTo>
                  <a:cubicBezTo>
                    <a:pt x="7445" y="3418"/>
                    <a:pt x="7525" y="3370"/>
                    <a:pt x="7541" y="3289"/>
                  </a:cubicBezTo>
                  <a:cubicBezTo>
                    <a:pt x="8343" y="1621"/>
                    <a:pt x="10012" y="578"/>
                    <a:pt x="11873" y="578"/>
                  </a:cubicBezTo>
                  <a:close/>
                  <a:moveTo>
                    <a:pt x="11889" y="1"/>
                  </a:moveTo>
                  <a:cubicBezTo>
                    <a:pt x="9899" y="1"/>
                    <a:pt x="8135" y="1027"/>
                    <a:pt x="7172" y="2760"/>
                  </a:cubicBezTo>
                  <a:cubicBezTo>
                    <a:pt x="6771" y="2567"/>
                    <a:pt x="6338" y="2455"/>
                    <a:pt x="5888" y="2455"/>
                  </a:cubicBezTo>
                  <a:cubicBezTo>
                    <a:pt x="4348" y="2455"/>
                    <a:pt x="3065" y="3658"/>
                    <a:pt x="2969" y="5183"/>
                  </a:cubicBezTo>
                  <a:cubicBezTo>
                    <a:pt x="1268" y="5552"/>
                    <a:pt x="0" y="7076"/>
                    <a:pt x="0" y="8840"/>
                  </a:cubicBezTo>
                  <a:cubicBezTo>
                    <a:pt x="0" y="10878"/>
                    <a:pt x="1669" y="12563"/>
                    <a:pt x="3723" y="12563"/>
                  </a:cubicBezTo>
                  <a:lnTo>
                    <a:pt x="16862" y="12563"/>
                  </a:lnTo>
                  <a:cubicBezTo>
                    <a:pt x="18916" y="12563"/>
                    <a:pt x="20600" y="10910"/>
                    <a:pt x="20600" y="8840"/>
                  </a:cubicBezTo>
                  <a:cubicBezTo>
                    <a:pt x="20552" y="6931"/>
                    <a:pt x="19124" y="5343"/>
                    <a:pt x="17279" y="5134"/>
                  </a:cubicBezTo>
                  <a:cubicBezTo>
                    <a:pt x="17135" y="2279"/>
                    <a:pt x="14777" y="1"/>
                    <a:pt x="1188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08050" y="3290650"/>
              <a:ext cx="253900" cy="158075"/>
            </a:xfrm>
            <a:custGeom>
              <a:avLst/>
              <a:gdLst/>
              <a:ahLst/>
              <a:cxnLst/>
              <a:rect l="l" t="t" r="r" b="b"/>
              <a:pathLst>
                <a:path w="10156" h="6323" extrusionOk="0">
                  <a:moveTo>
                    <a:pt x="5824" y="578"/>
                  </a:moveTo>
                  <a:cubicBezTo>
                    <a:pt x="7011" y="578"/>
                    <a:pt x="7974" y="1541"/>
                    <a:pt x="7974" y="2728"/>
                  </a:cubicBezTo>
                  <a:cubicBezTo>
                    <a:pt x="7974" y="2889"/>
                    <a:pt x="8086" y="3033"/>
                    <a:pt x="8263" y="3033"/>
                  </a:cubicBezTo>
                  <a:cubicBezTo>
                    <a:pt x="8985" y="3065"/>
                    <a:pt x="9546" y="3659"/>
                    <a:pt x="9546" y="4381"/>
                  </a:cubicBezTo>
                  <a:cubicBezTo>
                    <a:pt x="9546" y="5119"/>
                    <a:pt x="8936" y="5728"/>
                    <a:pt x="8198" y="5728"/>
                  </a:cubicBezTo>
                  <a:lnTo>
                    <a:pt x="1925" y="5728"/>
                  </a:lnTo>
                  <a:cubicBezTo>
                    <a:pt x="1171" y="5728"/>
                    <a:pt x="578" y="5119"/>
                    <a:pt x="578" y="4381"/>
                  </a:cubicBezTo>
                  <a:cubicBezTo>
                    <a:pt x="578" y="3723"/>
                    <a:pt x="1075" y="3129"/>
                    <a:pt x="1733" y="3049"/>
                  </a:cubicBezTo>
                  <a:cubicBezTo>
                    <a:pt x="1877" y="3033"/>
                    <a:pt x="1990" y="2889"/>
                    <a:pt x="1990" y="2728"/>
                  </a:cubicBezTo>
                  <a:cubicBezTo>
                    <a:pt x="1990" y="2215"/>
                    <a:pt x="2439" y="1766"/>
                    <a:pt x="2952" y="1766"/>
                  </a:cubicBezTo>
                  <a:cubicBezTo>
                    <a:pt x="3145" y="1766"/>
                    <a:pt x="3321" y="1830"/>
                    <a:pt x="3482" y="1910"/>
                  </a:cubicBezTo>
                  <a:cubicBezTo>
                    <a:pt x="3538" y="1933"/>
                    <a:pt x="3595" y="1955"/>
                    <a:pt x="3652" y="1955"/>
                  </a:cubicBezTo>
                  <a:cubicBezTo>
                    <a:pt x="3675" y="1955"/>
                    <a:pt x="3699" y="1952"/>
                    <a:pt x="3722" y="1942"/>
                  </a:cubicBezTo>
                  <a:cubicBezTo>
                    <a:pt x="3803" y="1926"/>
                    <a:pt x="3883" y="1862"/>
                    <a:pt x="3899" y="1782"/>
                  </a:cubicBezTo>
                  <a:cubicBezTo>
                    <a:pt x="4268" y="1044"/>
                    <a:pt x="5006" y="578"/>
                    <a:pt x="5824" y="578"/>
                  </a:cubicBezTo>
                  <a:close/>
                  <a:moveTo>
                    <a:pt x="5824" y="1"/>
                  </a:moveTo>
                  <a:cubicBezTo>
                    <a:pt x="4861" y="1"/>
                    <a:pt x="4011" y="482"/>
                    <a:pt x="3498" y="1284"/>
                  </a:cubicBezTo>
                  <a:cubicBezTo>
                    <a:pt x="3321" y="1236"/>
                    <a:pt x="3145" y="1188"/>
                    <a:pt x="2968" y="1188"/>
                  </a:cubicBezTo>
                  <a:cubicBezTo>
                    <a:pt x="2182" y="1188"/>
                    <a:pt x="1524" y="1766"/>
                    <a:pt x="1412" y="2520"/>
                  </a:cubicBezTo>
                  <a:cubicBezTo>
                    <a:pt x="594" y="2728"/>
                    <a:pt x="0" y="3498"/>
                    <a:pt x="0" y="4381"/>
                  </a:cubicBezTo>
                  <a:cubicBezTo>
                    <a:pt x="0" y="5440"/>
                    <a:pt x="851" y="6322"/>
                    <a:pt x="1942" y="6322"/>
                  </a:cubicBezTo>
                  <a:lnTo>
                    <a:pt x="8214" y="6322"/>
                  </a:lnTo>
                  <a:cubicBezTo>
                    <a:pt x="9273" y="6322"/>
                    <a:pt x="10156" y="5456"/>
                    <a:pt x="10156" y="4381"/>
                  </a:cubicBezTo>
                  <a:cubicBezTo>
                    <a:pt x="10140" y="3434"/>
                    <a:pt x="9466" y="2648"/>
                    <a:pt x="8551" y="2488"/>
                  </a:cubicBezTo>
                  <a:cubicBezTo>
                    <a:pt x="8423" y="1108"/>
                    <a:pt x="7252" y="1"/>
                    <a:pt x="582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1803950" y="3113375"/>
              <a:ext cx="152450" cy="152450"/>
            </a:xfrm>
            <a:custGeom>
              <a:avLst/>
              <a:gdLst/>
              <a:ahLst/>
              <a:cxnLst/>
              <a:rect l="l" t="t" r="r" b="b"/>
              <a:pathLst>
                <a:path w="6098" h="6098" extrusionOk="0">
                  <a:moveTo>
                    <a:pt x="3049" y="578"/>
                  </a:moveTo>
                  <a:cubicBezTo>
                    <a:pt x="4397" y="578"/>
                    <a:pt x="5488" y="1685"/>
                    <a:pt x="5488" y="3017"/>
                  </a:cubicBezTo>
                  <a:cubicBezTo>
                    <a:pt x="5488" y="4365"/>
                    <a:pt x="4397" y="5472"/>
                    <a:pt x="3049" y="5472"/>
                  </a:cubicBezTo>
                  <a:cubicBezTo>
                    <a:pt x="1701" y="5472"/>
                    <a:pt x="594" y="4365"/>
                    <a:pt x="594" y="3017"/>
                  </a:cubicBezTo>
                  <a:cubicBezTo>
                    <a:pt x="594" y="1685"/>
                    <a:pt x="1701" y="578"/>
                    <a:pt x="3049" y="578"/>
                  </a:cubicBezTo>
                  <a:close/>
                  <a:moveTo>
                    <a:pt x="3049" y="1"/>
                  </a:moveTo>
                  <a:cubicBezTo>
                    <a:pt x="1364" y="1"/>
                    <a:pt x="1" y="1364"/>
                    <a:pt x="1" y="3049"/>
                  </a:cubicBezTo>
                  <a:cubicBezTo>
                    <a:pt x="1" y="4734"/>
                    <a:pt x="1364" y="6097"/>
                    <a:pt x="3049" y="6097"/>
                  </a:cubicBezTo>
                  <a:cubicBezTo>
                    <a:pt x="4733" y="6097"/>
                    <a:pt x="6097" y="4734"/>
                    <a:pt x="6097" y="3049"/>
                  </a:cubicBezTo>
                  <a:cubicBezTo>
                    <a:pt x="6097" y="1364"/>
                    <a:pt x="4733" y="1"/>
                    <a:pt x="304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1725350" y="3288650"/>
              <a:ext cx="309650" cy="162475"/>
            </a:xfrm>
            <a:custGeom>
              <a:avLst/>
              <a:gdLst/>
              <a:ahLst/>
              <a:cxnLst/>
              <a:rect l="l" t="t" r="r" b="b"/>
              <a:pathLst>
                <a:path w="12386" h="6499" extrusionOk="0">
                  <a:moveTo>
                    <a:pt x="6193" y="610"/>
                  </a:moveTo>
                  <a:cubicBezTo>
                    <a:pt x="9177" y="610"/>
                    <a:pt x="11632" y="2953"/>
                    <a:pt x="11760" y="5905"/>
                  </a:cubicBezTo>
                  <a:lnTo>
                    <a:pt x="610" y="5905"/>
                  </a:lnTo>
                  <a:cubicBezTo>
                    <a:pt x="770" y="2953"/>
                    <a:pt x="3225" y="610"/>
                    <a:pt x="6193" y="610"/>
                  </a:cubicBezTo>
                  <a:close/>
                  <a:moveTo>
                    <a:pt x="6193" y="1"/>
                  </a:moveTo>
                  <a:cubicBezTo>
                    <a:pt x="2776" y="1"/>
                    <a:pt x="0" y="2776"/>
                    <a:pt x="0" y="6210"/>
                  </a:cubicBezTo>
                  <a:cubicBezTo>
                    <a:pt x="0" y="6370"/>
                    <a:pt x="128" y="6498"/>
                    <a:pt x="289" y="6498"/>
                  </a:cubicBezTo>
                  <a:lnTo>
                    <a:pt x="12065" y="6498"/>
                  </a:lnTo>
                  <a:cubicBezTo>
                    <a:pt x="12225" y="6498"/>
                    <a:pt x="12370" y="6370"/>
                    <a:pt x="12370" y="6210"/>
                  </a:cubicBezTo>
                  <a:cubicBezTo>
                    <a:pt x="12386" y="2776"/>
                    <a:pt x="9594" y="1"/>
                    <a:pt x="619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474300" y="3313925"/>
              <a:ext cx="324100" cy="323700"/>
            </a:xfrm>
            <a:custGeom>
              <a:avLst/>
              <a:gdLst/>
              <a:ahLst/>
              <a:cxnLst/>
              <a:rect l="l" t="t" r="r" b="b"/>
              <a:pathLst>
                <a:path w="12964" h="12948" extrusionOk="0">
                  <a:moveTo>
                    <a:pt x="6498" y="2279"/>
                  </a:moveTo>
                  <a:cubicBezTo>
                    <a:pt x="7140" y="4284"/>
                    <a:pt x="8728" y="5872"/>
                    <a:pt x="10717" y="6498"/>
                  </a:cubicBezTo>
                  <a:cubicBezTo>
                    <a:pt x="8712" y="7124"/>
                    <a:pt x="7124" y="8696"/>
                    <a:pt x="6498" y="10701"/>
                  </a:cubicBezTo>
                  <a:cubicBezTo>
                    <a:pt x="5856" y="8696"/>
                    <a:pt x="4268" y="7124"/>
                    <a:pt x="2295" y="6498"/>
                  </a:cubicBezTo>
                  <a:cubicBezTo>
                    <a:pt x="4300" y="5856"/>
                    <a:pt x="5872" y="4268"/>
                    <a:pt x="6498" y="2279"/>
                  </a:cubicBezTo>
                  <a:close/>
                  <a:moveTo>
                    <a:pt x="6482" y="0"/>
                  </a:moveTo>
                  <a:cubicBezTo>
                    <a:pt x="6321" y="0"/>
                    <a:pt x="6177" y="145"/>
                    <a:pt x="6177" y="305"/>
                  </a:cubicBezTo>
                  <a:cubicBezTo>
                    <a:pt x="6177" y="3530"/>
                    <a:pt x="3546" y="6177"/>
                    <a:pt x="305" y="6177"/>
                  </a:cubicBezTo>
                  <a:cubicBezTo>
                    <a:pt x="145" y="6177"/>
                    <a:pt x="0" y="6322"/>
                    <a:pt x="0" y="6482"/>
                  </a:cubicBezTo>
                  <a:cubicBezTo>
                    <a:pt x="0" y="6642"/>
                    <a:pt x="145" y="6771"/>
                    <a:pt x="305" y="6771"/>
                  </a:cubicBezTo>
                  <a:cubicBezTo>
                    <a:pt x="3530" y="6771"/>
                    <a:pt x="6177" y="9402"/>
                    <a:pt x="6177" y="12659"/>
                  </a:cubicBezTo>
                  <a:cubicBezTo>
                    <a:pt x="6177" y="12819"/>
                    <a:pt x="6321" y="12948"/>
                    <a:pt x="6482" y="12948"/>
                  </a:cubicBezTo>
                  <a:cubicBezTo>
                    <a:pt x="6642" y="12948"/>
                    <a:pt x="6787" y="12819"/>
                    <a:pt x="6787" y="12659"/>
                  </a:cubicBezTo>
                  <a:cubicBezTo>
                    <a:pt x="6787" y="9418"/>
                    <a:pt x="9402" y="6771"/>
                    <a:pt x="12659" y="6771"/>
                  </a:cubicBezTo>
                  <a:cubicBezTo>
                    <a:pt x="12835" y="6771"/>
                    <a:pt x="12963" y="6658"/>
                    <a:pt x="12963" y="6482"/>
                  </a:cubicBezTo>
                  <a:cubicBezTo>
                    <a:pt x="12963" y="6322"/>
                    <a:pt x="12819" y="6177"/>
                    <a:pt x="12659" y="6177"/>
                  </a:cubicBezTo>
                  <a:cubicBezTo>
                    <a:pt x="9434" y="6177"/>
                    <a:pt x="6787" y="3546"/>
                    <a:pt x="6787" y="305"/>
                  </a:cubicBezTo>
                  <a:cubicBezTo>
                    <a:pt x="6787" y="145"/>
                    <a:pt x="6642" y="0"/>
                    <a:pt x="6482"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394075" y="3692550"/>
              <a:ext cx="117550" cy="117150"/>
            </a:xfrm>
            <a:custGeom>
              <a:avLst/>
              <a:gdLst/>
              <a:ahLst/>
              <a:cxnLst/>
              <a:rect l="l" t="t" r="r" b="b"/>
              <a:pathLst>
                <a:path w="4702" h="4686" extrusionOk="0">
                  <a:moveTo>
                    <a:pt x="2343" y="1444"/>
                  </a:moveTo>
                  <a:cubicBezTo>
                    <a:pt x="2568" y="1813"/>
                    <a:pt x="2872" y="2118"/>
                    <a:pt x="3241" y="2343"/>
                  </a:cubicBezTo>
                  <a:cubicBezTo>
                    <a:pt x="2872" y="2567"/>
                    <a:pt x="2568" y="2888"/>
                    <a:pt x="2343" y="3241"/>
                  </a:cubicBezTo>
                  <a:cubicBezTo>
                    <a:pt x="2134" y="2856"/>
                    <a:pt x="1830" y="2567"/>
                    <a:pt x="1445" y="2343"/>
                  </a:cubicBezTo>
                  <a:cubicBezTo>
                    <a:pt x="1830" y="2118"/>
                    <a:pt x="2134" y="1813"/>
                    <a:pt x="2343" y="1444"/>
                  </a:cubicBezTo>
                  <a:close/>
                  <a:moveTo>
                    <a:pt x="2343" y="0"/>
                  </a:moveTo>
                  <a:cubicBezTo>
                    <a:pt x="2183" y="0"/>
                    <a:pt x="2038" y="129"/>
                    <a:pt x="2038" y="289"/>
                  </a:cubicBezTo>
                  <a:cubicBezTo>
                    <a:pt x="2038" y="1252"/>
                    <a:pt x="1268" y="2038"/>
                    <a:pt x="305" y="2038"/>
                  </a:cubicBezTo>
                  <a:cubicBezTo>
                    <a:pt x="145" y="2038"/>
                    <a:pt x="1" y="2182"/>
                    <a:pt x="1" y="2343"/>
                  </a:cubicBezTo>
                  <a:cubicBezTo>
                    <a:pt x="1" y="2503"/>
                    <a:pt x="145" y="2648"/>
                    <a:pt x="305" y="2648"/>
                  </a:cubicBezTo>
                  <a:cubicBezTo>
                    <a:pt x="1268" y="2648"/>
                    <a:pt x="2038" y="3418"/>
                    <a:pt x="2038" y="4380"/>
                  </a:cubicBezTo>
                  <a:cubicBezTo>
                    <a:pt x="2038" y="4541"/>
                    <a:pt x="2183" y="4685"/>
                    <a:pt x="2343" y="4685"/>
                  </a:cubicBezTo>
                  <a:cubicBezTo>
                    <a:pt x="2503" y="4685"/>
                    <a:pt x="2648" y="4541"/>
                    <a:pt x="2648" y="4380"/>
                  </a:cubicBezTo>
                  <a:cubicBezTo>
                    <a:pt x="2648" y="3418"/>
                    <a:pt x="3434" y="2648"/>
                    <a:pt x="4397" y="2648"/>
                  </a:cubicBezTo>
                  <a:cubicBezTo>
                    <a:pt x="4557" y="2648"/>
                    <a:pt x="4701" y="2503"/>
                    <a:pt x="4701" y="2343"/>
                  </a:cubicBezTo>
                  <a:cubicBezTo>
                    <a:pt x="4701" y="2182"/>
                    <a:pt x="4573" y="2038"/>
                    <a:pt x="4397" y="2038"/>
                  </a:cubicBezTo>
                  <a:cubicBezTo>
                    <a:pt x="3434" y="2038"/>
                    <a:pt x="2648" y="1252"/>
                    <a:pt x="2648" y="289"/>
                  </a:cubicBezTo>
                  <a:cubicBezTo>
                    <a:pt x="2648" y="129"/>
                    <a:pt x="2503" y="0"/>
                    <a:pt x="234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6659900" y="3597100"/>
              <a:ext cx="117550" cy="117525"/>
            </a:xfrm>
            <a:custGeom>
              <a:avLst/>
              <a:gdLst/>
              <a:ahLst/>
              <a:cxnLst/>
              <a:rect l="l" t="t" r="r" b="b"/>
              <a:pathLst>
                <a:path w="4702" h="4701" extrusionOk="0">
                  <a:moveTo>
                    <a:pt x="2327" y="1444"/>
                  </a:moveTo>
                  <a:cubicBezTo>
                    <a:pt x="2552" y="1829"/>
                    <a:pt x="2857" y="2134"/>
                    <a:pt x="3242" y="2342"/>
                  </a:cubicBezTo>
                  <a:cubicBezTo>
                    <a:pt x="2857" y="2567"/>
                    <a:pt x="2552" y="2872"/>
                    <a:pt x="2327" y="3257"/>
                  </a:cubicBezTo>
                  <a:cubicBezTo>
                    <a:pt x="2119" y="2872"/>
                    <a:pt x="1814" y="2567"/>
                    <a:pt x="1429" y="2342"/>
                  </a:cubicBezTo>
                  <a:cubicBezTo>
                    <a:pt x="1814" y="2134"/>
                    <a:pt x="2119" y="1829"/>
                    <a:pt x="2327" y="1444"/>
                  </a:cubicBezTo>
                  <a:close/>
                  <a:moveTo>
                    <a:pt x="2343" y="0"/>
                  </a:moveTo>
                  <a:cubicBezTo>
                    <a:pt x="2199" y="0"/>
                    <a:pt x="2054" y="145"/>
                    <a:pt x="2054" y="305"/>
                  </a:cubicBezTo>
                  <a:cubicBezTo>
                    <a:pt x="2054" y="1268"/>
                    <a:pt x="1268" y="2054"/>
                    <a:pt x="306" y="2054"/>
                  </a:cubicBezTo>
                  <a:cubicBezTo>
                    <a:pt x="145" y="2054"/>
                    <a:pt x="1" y="2182"/>
                    <a:pt x="1" y="2342"/>
                  </a:cubicBezTo>
                  <a:cubicBezTo>
                    <a:pt x="1" y="2503"/>
                    <a:pt x="145" y="2647"/>
                    <a:pt x="306" y="2647"/>
                  </a:cubicBezTo>
                  <a:cubicBezTo>
                    <a:pt x="1268" y="2647"/>
                    <a:pt x="2054" y="3433"/>
                    <a:pt x="2054" y="4396"/>
                  </a:cubicBezTo>
                  <a:cubicBezTo>
                    <a:pt x="2054" y="4556"/>
                    <a:pt x="2199" y="4701"/>
                    <a:pt x="2343" y="4701"/>
                  </a:cubicBezTo>
                  <a:cubicBezTo>
                    <a:pt x="2504" y="4701"/>
                    <a:pt x="2648" y="4556"/>
                    <a:pt x="2648" y="4396"/>
                  </a:cubicBezTo>
                  <a:cubicBezTo>
                    <a:pt x="2648" y="3433"/>
                    <a:pt x="3434" y="2647"/>
                    <a:pt x="4397" y="2647"/>
                  </a:cubicBezTo>
                  <a:cubicBezTo>
                    <a:pt x="4557" y="2647"/>
                    <a:pt x="4702" y="2503"/>
                    <a:pt x="4702" y="2342"/>
                  </a:cubicBezTo>
                  <a:cubicBezTo>
                    <a:pt x="4702" y="2182"/>
                    <a:pt x="4557" y="2054"/>
                    <a:pt x="4397" y="2054"/>
                  </a:cubicBezTo>
                  <a:cubicBezTo>
                    <a:pt x="3434" y="2054"/>
                    <a:pt x="2648" y="1268"/>
                    <a:pt x="2648" y="305"/>
                  </a:cubicBezTo>
                  <a:cubicBezTo>
                    <a:pt x="2648" y="145"/>
                    <a:pt x="2504" y="0"/>
                    <a:pt x="234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4821725" y="3641200"/>
              <a:ext cx="117150" cy="117550"/>
            </a:xfrm>
            <a:custGeom>
              <a:avLst/>
              <a:gdLst/>
              <a:ahLst/>
              <a:cxnLst/>
              <a:rect l="l" t="t" r="r" b="b"/>
              <a:pathLst>
                <a:path w="4686" h="4702" extrusionOk="0">
                  <a:moveTo>
                    <a:pt x="2343" y="1445"/>
                  </a:moveTo>
                  <a:cubicBezTo>
                    <a:pt x="2568" y="1830"/>
                    <a:pt x="2856" y="2135"/>
                    <a:pt x="3241" y="2343"/>
                  </a:cubicBezTo>
                  <a:cubicBezTo>
                    <a:pt x="2856" y="2568"/>
                    <a:pt x="2568" y="2873"/>
                    <a:pt x="2343" y="3258"/>
                  </a:cubicBezTo>
                  <a:cubicBezTo>
                    <a:pt x="2118" y="2873"/>
                    <a:pt x="1814" y="2568"/>
                    <a:pt x="1445" y="2343"/>
                  </a:cubicBezTo>
                  <a:cubicBezTo>
                    <a:pt x="1814" y="2135"/>
                    <a:pt x="2118" y="1830"/>
                    <a:pt x="2343" y="1445"/>
                  </a:cubicBezTo>
                  <a:close/>
                  <a:moveTo>
                    <a:pt x="2343" y="1"/>
                  </a:moveTo>
                  <a:cubicBezTo>
                    <a:pt x="2183" y="1"/>
                    <a:pt x="2038" y="145"/>
                    <a:pt x="2038" y="306"/>
                  </a:cubicBezTo>
                  <a:cubicBezTo>
                    <a:pt x="2038" y="1268"/>
                    <a:pt x="1252" y="2054"/>
                    <a:pt x="289" y="2054"/>
                  </a:cubicBezTo>
                  <a:cubicBezTo>
                    <a:pt x="129" y="2054"/>
                    <a:pt x="1" y="2183"/>
                    <a:pt x="1" y="2343"/>
                  </a:cubicBezTo>
                  <a:cubicBezTo>
                    <a:pt x="1" y="2504"/>
                    <a:pt x="129" y="2648"/>
                    <a:pt x="289" y="2648"/>
                  </a:cubicBezTo>
                  <a:cubicBezTo>
                    <a:pt x="1252" y="2648"/>
                    <a:pt x="2038" y="3434"/>
                    <a:pt x="2038" y="4397"/>
                  </a:cubicBezTo>
                  <a:cubicBezTo>
                    <a:pt x="2038" y="4557"/>
                    <a:pt x="2183" y="4702"/>
                    <a:pt x="2343" y="4702"/>
                  </a:cubicBezTo>
                  <a:cubicBezTo>
                    <a:pt x="2503" y="4702"/>
                    <a:pt x="2648" y="4557"/>
                    <a:pt x="2648" y="4397"/>
                  </a:cubicBezTo>
                  <a:cubicBezTo>
                    <a:pt x="2648" y="3434"/>
                    <a:pt x="3418" y="2648"/>
                    <a:pt x="4380" y="2648"/>
                  </a:cubicBezTo>
                  <a:cubicBezTo>
                    <a:pt x="4541" y="2648"/>
                    <a:pt x="4685" y="2504"/>
                    <a:pt x="4685" y="2343"/>
                  </a:cubicBezTo>
                  <a:cubicBezTo>
                    <a:pt x="4685" y="2183"/>
                    <a:pt x="4573" y="2054"/>
                    <a:pt x="4380" y="2054"/>
                  </a:cubicBezTo>
                  <a:cubicBezTo>
                    <a:pt x="3418" y="2054"/>
                    <a:pt x="2648" y="1268"/>
                    <a:pt x="2648" y="306"/>
                  </a:cubicBezTo>
                  <a:cubicBezTo>
                    <a:pt x="2648" y="145"/>
                    <a:pt x="2503" y="1"/>
                    <a:pt x="234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3102275" y="3546550"/>
              <a:ext cx="77425" cy="170900"/>
            </a:xfrm>
            <a:custGeom>
              <a:avLst/>
              <a:gdLst/>
              <a:ahLst/>
              <a:cxnLst/>
              <a:rect l="l" t="t" r="r" b="b"/>
              <a:pathLst>
                <a:path w="3097" h="6836" extrusionOk="0">
                  <a:moveTo>
                    <a:pt x="2487" y="594"/>
                  </a:moveTo>
                  <a:lnTo>
                    <a:pt x="2487" y="6242"/>
                  </a:lnTo>
                  <a:lnTo>
                    <a:pt x="610" y="6242"/>
                  </a:lnTo>
                  <a:lnTo>
                    <a:pt x="610" y="594"/>
                  </a:lnTo>
                  <a:close/>
                  <a:moveTo>
                    <a:pt x="514" y="1"/>
                  </a:moveTo>
                  <a:cubicBezTo>
                    <a:pt x="225" y="1"/>
                    <a:pt x="0" y="225"/>
                    <a:pt x="0" y="498"/>
                  </a:cubicBezTo>
                  <a:lnTo>
                    <a:pt x="0" y="6338"/>
                  </a:lnTo>
                  <a:cubicBezTo>
                    <a:pt x="0" y="6611"/>
                    <a:pt x="225" y="6835"/>
                    <a:pt x="514" y="6835"/>
                  </a:cubicBezTo>
                  <a:lnTo>
                    <a:pt x="2599" y="6835"/>
                  </a:lnTo>
                  <a:cubicBezTo>
                    <a:pt x="2872" y="6835"/>
                    <a:pt x="3097" y="6611"/>
                    <a:pt x="3097" y="6338"/>
                  </a:cubicBezTo>
                  <a:lnTo>
                    <a:pt x="3097" y="498"/>
                  </a:lnTo>
                  <a:cubicBezTo>
                    <a:pt x="3097" y="225"/>
                    <a:pt x="2872" y="1"/>
                    <a:pt x="25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3207350" y="3494425"/>
              <a:ext cx="77050" cy="223025"/>
            </a:xfrm>
            <a:custGeom>
              <a:avLst/>
              <a:gdLst/>
              <a:ahLst/>
              <a:cxnLst/>
              <a:rect l="l" t="t" r="r" b="b"/>
              <a:pathLst>
                <a:path w="3082" h="8921" extrusionOk="0">
                  <a:moveTo>
                    <a:pt x="2487" y="594"/>
                  </a:moveTo>
                  <a:lnTo>
                    <a:pt x="2487" y="8327"/>
                  </a:lnTo>
                  <a:lnTo>
                    <a:pt x="594" y="8327"/>
                  </a:lnTo>
                  <a:lnTo>
                    <a:pt x="594" y="594"/>
                  </a:lnTo>
                  <a:close/>
                  <a:moveTo>
                    <a:pt x="498" y="0"/>
                  </a:moveTo>
                  <a:cubicBezTo>
                    <a:pt x="209" y="0"/>
                    <a:pt x="1" y="225"/>
                    <a:pt x="1" y="497"/>
                  </a:cubicBezTo>
                  <a:lnTo>
                    <a:pt x="1" y="8423"/>
                  </a:lnTo>
                  <a:cubicBezTo>
                    <a:pt x="1" y="8696"/>
                    <a:pt x="209" y="8920"/>
                    <a:pt x="498" y="8920"/>
                  </a:cubicBezTo>
                  <a:lnTo>
                    <a:pt x="2584" y="8920"/>
                  </a:lnTo>
                  <a:cubicBezTo>
                    <a:pt x="2856" y="8920"/>
                    <a:pt x="3081" y="8696"/>
                    <a:pt x="3081" y="8423"/>
                  </a:cubicBezTo>
                  <a:lnTo>
                    <a:pt x="3081" y="497"/>
                  </a:lnTo>
                  <a:cubicBezTo>
                    <a:pt x="3081" y="225"/>
                    <a:pt x="2856" y="0"/>
                    <a:pt x="2584"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3312050" y="3442275"/>
              <a:ext cx="77025" cy="275175"/>
            </a:xfrm>
            <a:custGeom>
              <a:avLst/>
              <a:gdLst/>
              <a:ahLst/>
              <a:cxnLst/>
              <a:rect l="l" t="t" r="r" b="b"/>
              <a:pathLst>
                <a:path w="3081" h="11007" extrusionOk="0">
                  <a:moveTo>
                    <a:pt x="2487" y="594"/>
                  </a:moveTo>
                  <a:lnTo>
                    <a:pt x="2487" y="10413"/>
                  </a:lnTo>
                  <a:lnTo>
                    <a:pt x="594" y="10413"/>
                  </a:lnTo>
                  <a:lnTo>
                    <a:pt x="594" y="594"/>
                  </a:lnTo>
                  <a:close/>
                  <a:moveTo>
                    <a:pt x="497" y="0"/>
                  </a:moveTo>
                  <a:cubicBezTo>
                    <a:pt x="225" y="0"/>
                    <a:pt x="0" y="225"/>
                    <a:pt x="0" y="498"/>
                  </a:cubicBezTo>
                  <a:lnTo>
                    <a:pt x="0" y="10509"/>
                  </a:lnTo>
                  <a:cubicBezTo>
                    <a:pt x="0" y="10782"/>
                    <a:pt x="225" y="11006"/>
                    <a:pt x="497" y="11006"/>
                  </a:cubicBezTo>
                  <a:lnTo>
                    <a:pt x="2583" y="11006"/>
                  </a:lnTo>
                  <a:cubicBezTo>
                    <a:pt x="2872" y="11006"/>
                    <a:pt x="3080" y="10782"/>
                    <a:pt x="3080" y="10509"/>
                  </a:cubicBezTo>
                  <a:lnTo>
                    <a:pt x="3080" y="498"/>
                  </a:lnTo>
                  <a:cubicBezTo>
                    <a:pt x="3080" y="241"/>
                    <a:pt x="2840" y="0"/>
                    <a:pt x="258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416725" y="3390525"/>
              <a:ext cx="77425" cy="326925"/>
            </a:xfrm>
            <a:custGeom>
              <a:avLst/>
              <a:gdLst/>
              <a:ahLst/>
              <a:cxnLst/>
              <a:rect l="l" t="t" r="r" b="b"/>
              <a:pathLst>
                <a:path w="3097" h="13077" extrusionOk="0">
                  <a:moveTo>
                    <a:pt x="2487" y="610"/>
                  </a:moveTo>
                  <a:lnTo>
                    <a:pt x="2487" y="12483"/>
                  </a:lnTo>
                  <a:lnTo>
                    <a:pt x="610" y="12483"/>
                  </a:lnTo>
                  <a:lnTo>
                    <a:pt x="610" y="610"/>
                  </a:lnTo>
                  <a:close/>
                  <a:moveTo>
                    <a:pt x="498" y="1"/>
                  </a:moveTo>
                  <a:cubicBezTo>
                    <a:pt x="225" y="1"/>
                    <a:pt x="0" y="225"/>
                    <a:pt x="0" y="498"/>
                  </a:cubicBezTo>
                  <a:lnTo>
                    <a:pt x="0" y="12579"/>
                  </a:lnTo>
                  <a:cubicBezTo>
                    <a:pt x="0" y="12852"/>
                    <a:pt x="225" y="13076"/>
                    <a:pt x="498" y="13076"/>
                  </a:cubicBezTo>
                  <a:lnTo>
                    <a:pt x="2583" y="13076"/>
                  </a:lnTo>
                  <a:cubicBezTo>
                    <a:pt x="2872" y="13076"/>
                    <a:pt x="3097" y="12852"/>
                    <a:pt x="3097" y="12579"/>
                  </a:cubicBezTo>
                  <a:lnTo>
                    <a:pt x="3097" y="498"/>
                  </a:lnTo>
                  <a:cubicBezTo>
                    <a:pt x="3097" y="225"/>
                    <a:pt x="2856" y="1"/>
                    <a:pt x="258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102275" y="3215650"/>
              <a:ext cx="391075" cy="190150"/>
            </a:xfrm>
            <a:custGeom>
              <a:avLst/>
              <a:gdLst/>
              <a:ahLst/>
              <a:cxnLst/>
              <a:rect l="l" t="t" r="r" b="b"/>
              <a:pathLst>
                <a:path w="15643" h="7606" extrusionOk="0">
                  <a:moveTo>
                    <a:pt x="12867" y="1"/>
                  </a:moveTo>
                  <a:cubicBezTo>
                    <a:pt x="12707" y="1"/>
                    <a:pt x="12562" y="145"/>
                    <a:pt x="12562" y="306"/>
                  </a:cubicBezTo>
                  <a:cubicBezTo>
                    <a:pt x="12562" y="466"/>
                    <a:pt x="12707" y="594"/>
                    <a:pt x="12867" y="594"/>
                  </a:cubicBezTo>
                  <a:lnTo>
                    <a:pt x="14520" y="594"/>
                  </a:lnTo>
                  <a:cubicBezTo>
                    <a:pt x="7112" y="6676"/>
                    <a:pt x="1008" y="6965"/>
                    <a:pt x="361" y="6965"/>
                  </a:cubicBezTo>
                  <a:cubicBezTo>
                    <a:pt x="327" y="6965"/>
                    <a:pt x="308" y="6964"/>
                    <a:pt x="305" y="6964"/>
                  </a:cubicBezTo>
                  <a:cubicBezTo>
                    <a:pt x="145" y="6964"/>
                    <a:pt x="0" y="7076"/>
                    <a:pt x="0" y="7252"/>
                  </a:cubicBezTo>
                  <a:cubicBezTo>
                    <a:pt x="0" y="7461"/>
                    <a:pt x="145" y="7605"/>
                    <a:pt x="305" y="7605"/>
                  </a:cubicBezTo>
                  <a:lnTo>
                    <a:pt x="353" y="7605"/>
                  </a:lnTo>
                  <a:cubicBezTo>
                    <a:pt x="1011" y="7605"/>
                    <a:pt x="7188" y="7413"/>
                    <a:pt x="14873" y="1140"/>
                  </a:cubicBezTo>
                  <a:lnTo>
                    <a:pt x="14873" y="1140"/>
                  </a:lnTo>
                  <a:lnTo>
                    <a:pt x="14472" y="2921"/>
                  </a:lnTo>
                  <a:cubicBezTo>
                    <a:pt x="14423" y="3081"/>
                    <a:pt x="14520" y="3242"/>
                    <a:pt x="14680" y="3290"/>
                  </a:cubicBezTo>
                  <a:lnTo>
                    <a:pt x="14744" y="3290"/>
                  </a:lnTo>
                  <a:cubicBezTo>
                    <a:pt x="14889" y="3290"/>
                    <a:pt x="15001" y="3193"/>
                    <a:pt x="15049" y="3049"/>
                  </a:cubicBezTo>
                  <a:lnTo>
                    <a:pt x="15643" y="386"/>
                  </a:lnTo>
                  <a:lnTo>
                    <a:pt x="15643" y="306"/>
                  </a:lnTo>
                  <a:lnTo>
                    <a:pt x="15643" y="274"/>
                  </a:lnTo>
                  <a:cubicBezTo>
                    <a:pt x="15643" y="257"/>
                    <a:pt x="15643" y="225"/>
                    <a:pt x="15627" y="193"/>
                  </a:cubicBezTo>
                  <a:cubicBezTo>
                    <a:pt x="15627" y="177"/>
                    <a:pt x="15611" y="161"/>
                    <a:pt x="15579" y="113"/>
                  </a:cubicBezTo>
                  <a:lnTo>
                    <a:pt x="15562" y="97"/>
                  </a:lnTo>
                  <a:lnTo>
                    <a:pt x="15498" y="33"/>
                  </a:lnTo>
                  <a:cubicBezTo>
                    <a:pt x="15482" y="17"/>
                    <a:pt x="15466" y="17"/>
                    <a:pt x="1545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887025" y="3764750"/>
              <a:ext cx="99075" cy="99075"/>
            </a:xfrm>
            <a:custGeom>
              <a:avLst/>
              <a:gdLst/>
              <a:ahLst/>
              <a:cxnLst/>
              <a:rect l="l" t="t" r="r" b="b"/>
              <a:pathLst>
                <a:path w="3963" h="3963" extrusionOk="0">
                  <a:moveTo>
                    <a:pt x="1973" y="578"/>
                  </a:moveTo>
                  <a:cubicBezTo>
                    <a:pt x="2743" y="578"/>
                    <a:pt x="3369" y="1204"/>
                    <a:pt x="3369" y="1958"/>
                  </a:cubicBezTo>
                  <a:cubicBezTo>
                    <a:pt x="3369" y="2728"/>
                    <a:pt x="2743" y="3337"/>
                    <a:pt x="1973" y="3337"/>
                  </a:cubicBezTo>
                  <a:cubicBezTo>
                    <a:pt x="1219" y="3337"/>
                    <a:pt x="594" y="2712"/>
                    <a:pt x="594" y="1958"/>
                  </a:cubicBezTo>
                  <a:cubicBezTo>
                    <a:pt x="594" y="1204"/>
                    <a:pt x="1219" y="578"/>
                    <a:pt x="1973" y="578"/>
                  </a:cubicBezTo>
                  <a:close/>
                  <a:moveTo>
                    <a:pt x="1973" y="0"/>
                  </a:moveTo>
                  <a:cubicBezTo>
                    <a:pt x="898" y="0"/>
                    <a:pt x="0" y="883"/>
                    <a:pt x="0" y="1974"/>
                  </a:cubicBezTo>
                  <a:cubicBezTo>
                    <a:pt x="0" y="3065"/>
                    <a:pt x="882" y="3963"/>
                    <a:pt x="1973" y="3963"/>
                  </a:cubicBezTo>
                  <a:cubicBezTo>
                    <a:pt x="3080" y="3963"/>
                    <a:pt x="3963" y="3081"/>
                    <a:pt x="3963" y="1974"/>
                  </a:cubicBezTo>
                  <a:cubicBezTo>
                    <a:pt x="3963" y="883"/>
                    <a:pt x="3064" y="0"/>
                    <a:pt x="197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843700" y="3871425"/>
              <a:ext cx="185725" cy="68625"/>
            </a:xfrm>
            <a:custGeom>
              <a:avLst/>
              <a:gdLst/>
              <a:ahLst/>
              <a:cxnLst/>
              <a:rect l="l" t="t" r="r" b="b"/>
              <a:pathLst>
                <a:path w="7429" h="2745" extrusionOk="0">
                  <a:moveTo>
                    <a:pt x="3706" y="1"/>
                  </a:moveTo>
                  <a:cubicBezTo>
                    <a:pt x="1974" y="1"/>
                    <a:pt x="482" y="1156"/>
                    <a:pt x="0" y="2744"/>
                  </a:cubicBezTo>
                  <a:lnTo>
                    <a:pt x="642" y="2744"/>
                  </a:lnTo>
                  <a:cubicBezTo>
                    <a:pt x="1107" y="1509"/>
                    <a:pt x="2311" y="594"/>
                    <a:pt x="3706" y="594"/>
                  </a:cubicBezTo>
                  <a:cubicBezTo>
                    <a:pt x="5118" y="594"/>
                    <a:pt x="6321" y="1509"/>
                    <a:pt x="6787" y="2744"/>
                  </a:cubicBezTo>
                  <a:lnTo>
                    <a:pt x="7428" y="2744"/>
                  </a:lnTo>
                  <a:cubicBezTo>
                    <a:pt x="6947" y="1156"/>
                    <a:pt x="5455" y="1"/>
                    <a:pt x="370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3279550" y="3827325"/>
              <a:ext cx="241875" cy="113125"/>
            </a:xfrm>
            <a:custGeom>
              <a:avLst/>
              <a:gdLst/>
              <a:ahLst/>
              <a:cxnLst/>
              <a:rect l="l" t="t" r="r" b="b"/>
              <a:pathLst>
                <a:path w="9675" h="4525" extrusionOk="0">
                  <a:moveTo>
                    <a:pt x="3469" y="1"/>
                  </a:moveTo>
                  <a:cubicBezTo>
                    <a:pt x="3389" y="1"/>
                    <a:pt x="3312" y="25"/>
                    <a:pt x="3257" y="80"/>
                  </a:cubicBezTo>
                  <a:lnTo>
                    <a:pt x="81" y="3193"/>
                  </a:lnTo>
                  <a:cubicBezTo>
                    <a:pt x="17" y="3241"/>
                    <a:pt x="1" y="3321"/>
                    <a:pt x="1" y="3401"/>
                  </a:cubicBezTo>
                  <a:cubicBezTo>
                    <a:pt x="1" y="3481"/>
                    <a:pt x="33" y="3562"/>
                    <a:pt x="81" y="3626"/>
                  </a:cubicBezTo>
                  <a:lnTo>
                    <a:pt x="995" y="4524"/>
                  </a:lnTo>
                  <a:lnTo>
                    <a:pt x="1862" y="4524"/>
                  </a:lnTo>
                  <a:lnTo>
                    <a:pt x="706" y="3433"/>
                  </a:lnTo>
                  <a:lnTo>
                    <a:pt x="3161" y="1043"/>
                  </a:lnTo>
                  <a:lnTo>
                    <a:pt x="3161" y="1957"/>
                  </a:lnTo>
                  <a:cubicBezTo>
                    <a:pt x="3161" y="2118"/>
                    <a:pt x="3305" y="2262"/>
                    <a:pt x="3466" y="2262"/>
                  </a:cubicBezTo>
                  <a:cubicBezTo>
                    <a:pt x="5568" y="2262"/>
                    <a:pt x="7493" y="3145"/>
                    <a:pt x="8857" y="4524"/>
                  </a:cubicBezTo>
                  <a:lnTo>
                    <a:pt x="9675" y="4524"/>
                  </a:lnTo>
                  <a:cubicBezTo>
                    <a:pt x="8231" y="2824"/>
                    <a:pt x="6129" y="1717"/>
                    <a:pt x="3771" y="1636"/>
                  </a:cubicBezTo>
                  <a:lnTo>
                    <a:pt x="3771" y="305"/>
                  </a:lnTo>
                  <a:cubicBezTo>
                    <a:pt x="3771" y="177"/>
                    <a:pt x="3691" y="80"/>
                    <a:pt x="3578" y="16"/>
                  </a:cubicBezTo>
                  <a:cubicBezTo>
                    <a:pt x="3543" y="6"/>
                    <a:pt x="3506" y="1"/>
                    <a:pt x="346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360575" y="3937625"/>
              <a:ext cx="31700" cy="2425"/>
            </a:xfrm>
            <a:custGeom>
              <a:avLst/>
              <a:gdLst/>
              <a:ahLst/>
              <a:cxnLst/>
              <a:rect l="l" t="t" r="r" b="b"/>
              <a:pathLst>
                <a:path w="1268" h="97" extrusionOk="0">
                  <a:moveTo>
                    <a:pt x="225" y="0"/>
                  </a:moveTo>
                  <a:cubicBezTo>
                    <a:pt x="129" y="0"/>
                    <a:pt x="64" y="32"/>
                    <a:pt x="0" y="96"/>
                  </a:cubicBezTo>
                  <a:lnTo>
                    <a:pt x="1268" y="96"/>
                  </a:lnTo>
                  <a:cubicBezTo>
                    <a:pt x="915" y="32"/>
                    <a:pt x="578" y="0"/>
                    <a:pt x="22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2632600" y="3682125"/>
              <a:ext cx="141600" cy="141600"/>
            </a:xfrm>
            <a:custGeom>
              <a:avLst/>
              <a:gdLst/>
              <a:ahLst/>
              <a:cxnLst/>
              <a:rect l="l" t="t" r="r" b="b"/>
              <a:pathLst>
                <a:path w="5664" h="5664" extrusionOk="0">
                  <a:moveTo>
                    <a:pt x="2808" y="1573"/>
                  </a:moveTo>
                  <a:cubicBezTo>
                    <a:pt x="3097" y="2118"/>
                    <a:pt x="3530" y="2551"/>
                    <a:pt x="4075" y="2840"/>
                  </a:cubicBezTo>
                  <a:cubicBezTo>
                    <a:pt x="3530" y="3097"/>
                    <a:pt x="3097" y="3562"/>
                    <a:pt x="2808" y="4107"/>
                  </a:cubicBezTo>
                  <a:cubicBezTo>
                    <a:pt x="2535" y="3562"/>
                    <a:pt x="2086" y="3113"/>
                    <a:pt x="1541" y="2840"/>
                  </a:cubicBezTo>
                  <a:cubicBezTo>
                    <a:pt x="2086" y="2551"/>
                    <a:pt x="2535" y="2118"/>
                    <a:pt x="2808" y="1573"/>
                  </a:cubicBezTo>
                  <a:close/>
                  <a:moveTo>
                    <a:pt x="2824" y="0"/>
                  </a:moveTo>
                  <a:cubicBezTo>
                    <a:pt x="2664" y="0"/>
                    <a:pt x="2535" y="145"/>
                    <a:pt x="2535" y="305"/>
                  </a:cubicBezTo>
                  <a:cubicBezTo>
                    <a:pt x="2535" y="1541"/>
                    <a:pt x="1525" y="2535"/>
                    <a:pt x="305" y="2535"/>
                  </a:cubicBezTo>
                  <a:cubicBezTo>
                    <a:pt x="145" y="2535"/>
                    <a:pt x="0" y="2680"/>
                    <a:pt x="0" y="2840"/>
                  </a:cubicBezTo>
                  <a:cubicBezTo>
                    <a:pt x="0" y="3000"/>
                    <a:pt x="145" y="3145"/>
                    <a:pt x="305" y="3145"/>
                  </a:cubicBezTo>
                  <a:cubicBezTo>
                    <a:pt x="1525" y="3145"/>
                    <a:pt x="2535" y="4140"/>
                    <a:pt x="2535" y="5359"/>
                  </a:cubicBezTo>
                  <a:cubicBezTo>
                    <a:pt x="2535" y="5519"/>
                    <a:pt x="2664" y="5664"/>
                    <a:pt x="2824" y="5664"/>
                  </a:cubicBezTo>
                  <a:cubicBezTo>
                    <a:pt x="2985" y="5664"/>
                    <a:pt x="3129" y="5519"/>
                    <a:pt x="3129" y="5359"/>
                  </a:cubicBezTo>
                  <a:cubicBezTo>
                    <a:pt x="3129" y="4140"/>
                    <a:pt x="4140" y="3145"/>
                    <a:pt x="5359" y="3145"/>
                  </a:cubicBezTo>
                  <a:cubicBezTo>
                    <a:pt x="5519" y="3145"/>
                    <a:pt x="5664" y="3000"/>
                    <a:pt x="5664" y="2840"/>
                  </a:cubicBezTo>
                  <a:cubicBezTo>
                    <a:pt x="5664" y="2680"/>
                    <a:pt x="5519" y="2535"/>
                    <a:pt x="5359" y="2535"/>
                  </a:cubicBezTo>
                  <a:cubicBezTo>
                    <a:pt x="4140" y="2535"/>
                    <a:pt x="3129" y="1541"/>
                    <a:pt x="3129" y="305"/>
                  </a:cubicBezTo>
                  <a:cubicBezTo>
                    <a:pt x="3129" y="145"/>
                    <a:pt x="2985" y="0"/>
                    <a:pt x="2824"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2213475" y="3003075"/>
              <a:ext cx="141600" cy="141225"/>
            </a:xfrm>
            <a:custGeom>
              <a:avLst/>
              <a:gdLst/>
              <a:ahLst/>
              <a:cxnLst/>
              <a:rect l="l" t="t" r="r" b="b"/>
              <a:pathLst>
                <a:path w="5664" h="5649" extrusionOk="0">
                  <a:moveTo>
                    <a:pt x="2824" y="1557"/>
                  </a:moveTo>
                  <a:cubicBezTo>
                    <a:pt x="3112" y="2102"/>
                    <a:pt x="3546" y="2552"/>
                    <a:pt x="4091" y="2824"/>
                  </a:cubicBezTo>
                  <a:cubicBezTo>
                    <a:pt x="3546" y="3097"/>
                    <a:pt x="3112" y="3546"/>
                    <a:pt x="2824" y="4092"/>
                  </a:cubicBezTo>
                  <a:cubicBezTo>
                    <a:pt x="2551" y="3546"/>
                    <a:pt x="2102" y="3113"/>
                    <a:pt x="1572" y="2824"/>
                  </a:cubicBezTo>
                  <a:cubicBezTo>
                    <a:pt x="2102" y="2552"/>
                    <a:pt x="2567" y="2102"/>
                    <a:pt x="2824" y="1557"/>
                  </a:cubicBezTo>
                  <a:close/>
                  <a:moveTo>
                    <a:pt x="2824" y="1"/>
                  </a:moveTo>
                  <a:cubicBezTo>
                    <a:pt x="2663" y="1"/>
                    <a:pt x="2535" y="129"/>
                    <a:pt x="2535" y="306"/>
                  </a:cubicBezTo>
                  <a:cubicBezTo>
                    <a:pt x="2535" y="1525"/>
                    <a:pt x="1524" y="2520"/>
                    <a:pt x="305" y="2520"/>
                  </a:cubicBezTo>
                  <a:cubicBezTo>
                    <a:pt x="144" y="2520"/>
                    <a:pt x="0" y="2664"/>
                    <a:pt x="0" y="2824"/>
                  </a:cubicBezTo>
                  <a:cubicBezTo>
                    <a:pt x="0" y="2985"/>
                    <a:pt x="144" y="3129"/>
                    <a:pt x="305" y="3129"/>
                  </a:cubicBezTo>
                  <a:cubicBezTo>
                    <a:pt x="1524" y="3129"/>
                    <a:pt x="2535" y="4124"/>
                    <a:pt x="2535" y="5359"/>
                  </a:cubicBezTo>
                  <a:cubicBezTo>
                    <a:pt x="2535" y="5520"/>
                    <a:pt x="2663" y="5648"/>
                    <a:pt x="2824" y="5648"/>
                  </a:cubicBezTo>
                  <a:cubicBezTo>
                    <a:pt x="2984" y="5648"/>
                    <a:pt x="3129" y="5520"/>
                    <a:pt x="3129" y="5359"/>
                  </a:cubicBezTo>
                  <a:cubicBezTo>
                    <a:pt x="3129" y="4124"/>
                    <a:pt x="4139" y="3129"/>
                    <a:pt x="5359" y="3129"/>
                  </a:cubicBezTo>
                  <a:cubicBezTo>
                    <a:pt x="5519" y="3129"/>
                    <a:pt x="5663" y="2985"/>
                    <a:pt x="5663" y="2824"/>
                  </a:cubicBezTo>
                  <a:cubicBezTo>
                    <a:pt x="5663" y="2664"/>
                    <a:pt x="5519" y="2520"/>
                    <a:pt x="5359" y="2520"/>
                  </a:cubicBezTo>
                  <a:cubicBezTo>
                    <a:pt x="4139" y="2520"/>
                    <a:pt x="3129" y="1525"/>
                    <a:pt x="3129" y="306"/>
                  </a:cubicBezTo>
                  <a:cubicBezTo>
                    <a:pt x="3129" y="129"/>
                    <a:pt x="2984" y="1"/>
                    <a:pt x="282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1213150" y="3586650"/>
              <a:ext cx="141600" cy="141225"/>
            </a:xfrm>
            <a:custGeom>
              <a:avLst/>
              <a:gdLst/>
              <a:ahLst/>
              <a:cxnLst/>
              <a:rect l="l" t="t" r="r" b="b"/>
              <a:pathLst>
                <a:path w="5664" h="5649" extrusionOk="0">
                  <a:moveTo>
                    <a:pt x="2840" y="1557"/>
                  </a:moveTo>
                  <a:cubicBezTo>
                    <a:pt x="3113" y="2103"/>
                    <a:pt x="3562" y="2552"/>
                    <a:pt x="4092" y="2825"/>
                  </a:cubicBezTo>
                  <a:cubicBezTo>
                    <a:pt x="3562" y="3113"/>
                    <a:pt x="3113" y="3547"/>
                    <a:pt x="2840" y="4092"/>
                  </a:cubicBezTo>
                  <a:cubicBezTo>
                    <a:pt x="2552" y="3547"/>
                    <a:pt x="2118" y="3113"/>
                    <a:pt x="1573" y="2825"/>
                  </a:cubicBezTo>
                  <a:cubicBezTo>
                    <a:pt x="2102" y="2552"/>
                    <a:pt x="2552" y="2103"/>
                    <a:pt x="2840" y="1557"/>
                  </a:cubicBezTo>
                  <a:close/>
                  <a:moveTo>
                    <a:pt x="2840" y="1"/>
                  </a:moveTo>
                  <a:cubicBezTo>
                    <a:pt x="2680" y="1"/>
                    <a:pt x="2536" y="145"/>
                    <a:pt x="2536" y="306"/>
                  </a:cubicBezTo>
                  <a:cubicBezTo>
                    <a:pt x="2536" y="1525"/>
                    <a:pt x="1525" y="2520"/>
                    <a:pt x="305" y="2520"/>
                  </a:cubicBezTo>
                  <a:cubicBezTo>
                    <a:pt x="145" y="2520"/>
                    <a:pt x="1" y="2664"/>
                    <a:pt x="1" y="2825"/>
                  </a:cubicBezTo>
                  <a:cubicBezTo>
                    <a:pt x="1" y="2985"/>
                    <a:pt x="145" y="3129"/>
                    <a:pt x="305" y="3129"/>
                  </a:cubicBezTo>
                  <a:cubicBezTo>
                    <a:pt x="1525" y="3129"/>
                    <a:pt x="2536" y="4124"/>
                    <a:pt x="2536" y="5360"/>
                  </a:cubicBezTo>
                  <a:cubicBezTo>
                    <a:pt x="2536" y="5520"/>
                    <a:pt x="2680" y="5648"/>
                    <a:pt x="2840" y="5648"/>
                  </a:cubicBezTo>
                  <a:cubicBezTo>
                    <a:pt x="3001" y="5648"/>
                    <a:pt x="3129" y="5520"/>
                    <a:pt x="3129" y="5360"/>
                  </a:cubicBezTo>
                  <a:cubicBezTo>
                    <a:pt x="3129" y="4124"/>
                    <a:pt x="4140" y="3129"/>
                    <a:pt x="5359" y="3129"/>
                  </a:cubicBezTo>
                  <a:cubicBezTo>
                    <a:pt x="5520" y="3129"/>
                    <a:pt x="5664" y="2985"/>
                    <a:pt x="5664" y="2825"/>
                  </a:cubicBezTo>
                  <a:cubicBezTo>
                    <a:pt x="5664" y="2664"/>
                    <a:pt x="5520" y="2520"/>
                    <a:pt x="5359" y="2520"/>
                  </a:cubicBezTo>
                  <a:cubicBezTo>
                    <a:pt x="4140" y="2520"/>
                    <a:pt x="3129" y="1525"/>
                    <a:pt x="3129" y="306"/>
                  </a:cubicBezTo>
                  <a:cubicBezTo>
                    <a:pt x="3129" y="145"/>
                    <a:pt x="3001" y="1"/>
                    <a:pt x="284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4744325" y="3168725"/>
              <a:ext cx="141600" cy="141625"/>
            </a:xfrm>
            <a:custGeom>
              <a:avLst/>
              <a:gdLst/>
              <a:ahLst/>
              <a:cxnLst/>
              <a:rect l="l" t="t" r="r" b="b"/>
              <a:pathLst>
                <a:path w="5664" h="5665" extrusionOk="0">
                  <a:moveTo>
                    <a:pt x="2824" y="1573"/>
                  </a:moveTo>
                  <a:cubicBezTo>
                    <a:pt x="3113" y="2118"/>
                    <a:pt x="3546" y="2552"/>
                    <a:pt x="4091" y="2840"/>
                  </a:cubicBezTo>
                  <a:cubicBezTo>
                    <a:pt x="3546" y="3113"/>
                    <a:pt x="3113" y="3562"/>
                    <a:pt x="2824" y="4108"/>
                  </a:cubicBezTo>
                  <a:cubicBezTo>
                    <a:pt x="2551" y="3562"/>
                    <a:pt x="2102" y="3113"/>
                    <a:pt x="1572" y="2840"/>
                  </a:cubicBezTo>
                  <a:cubicBezTo>
                    <a:pt x="2102" y="2552"/>
                    <a:pt x="2551" y="2118"/>
                    <a:pt x="2824" y="1573"/>
                  </a:cubicBezTo>
                  <a:close/>
                  <a:moveTo>
                    <a:pt x="2824" y="1"/>
                  </a:moveTo>
                  <a:cubicBezTo>
                    <a:pt x="2663" y="1"/>
                    <a:pt x="2535" y="145"/>
                    <a:pt x="2535" y="306"/>
                  </a:cubicBezTo>
                  <a:cubicBezTo>
                    <a:pt x="2535" y="1541"/>
                    <a:pt x="1524" y="2536"/>
                    <a:pt x="305" y="2536"/>
                  </a:cubicBezTo>
                  <a:cubicBezTo>
                    <a:pt x="145" y="2536"/>
                    <a:pt x="0" y="2680"/>
                    <a:pt x="0" y="2840"/>
                  </a:cubicBezTo>
                  <a:cubicBezTo>
                    <a:pt x="0" y="3001"/>
                    <a:pt x="145" y="3145"/>
                    <a:pt x="305" y="3145"/>
                  </a:cubicBezTo>
                  <a:cubicBezTo>
                    <a:pt x="1524" y="3145"/>
                    <a:pt x="2535" y="4140"/>
                    <a:pt x="2535" y="5359"/>
                  </a:cubicBezTo>
                  <a:cubicBezTo>
                    <a:pt x="2535" y="5520"/>
                    <a:pt x="2663" y="5664"/>
                    <a:pt x="2824" y="5664"/>
                  </a:cubicBezTo>
                  <a:cubicBezTo>
                    <a:pt x="2984" y="5664"/>
                    <a:pt x="3129" y="5520"/>
                    <a:pt x="3129" y="5359"/>
                  </a:cubicBezTo>
                  <a:cubicBezTo>
                    <a:pt x="3129" y="4140"/>
                    <a:pt x="4139" y="3145"/>
                    <a:pt x="5359" y="3145"/>
                  </a:cubicBezTo>
                  <a:cubicBezTo>
                    <a:pt x="5519" y="3145"/>
                    <a:pt x="5664" y="3001"/>
                    <a:pt x="5664" y="2840"/>
                  </a:cubicBezTo>
                  <a:cubicBezTo>
                    <a:pt x="5664" y="2680"/>
                    <a:pt x="5519" y="2536"/>
                    <a:pt x="5359" y="2536"/>
                  </a:cubicBezTo>
                  <a:cubicBezTo>
                    <a:pt x="4139" y="2536"/>
                    <a:pt x="3129" y="1541"/>
                    <a:pt x="3129" y="306"/>
                  </a:cubicBezTo>
                  <a:cubicBezTo>
                    <a:pt x="3129" y="145"/>
                    <a:pt x="2984" y="1"/>
                    <a:pt x="282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71825" y="3665675"/>
              <a:ext cx="338125" cy="274775"/>
            </a:xfrm>
            <a:custGeom>
              <a:avLst/>
              <a:gdLst/>
              <a:ahLst/>
              <a:cxnLst/>
              <a:rect l="l" t="t" r="r" b="b"/>
              <a:pathLst>
                <a:path w="13525" h="10991" extrusionOk="0">
                  <a:moveTo>
                    <a:pt x="6770" y="1"/>
                  </a:moveTo>
                  <a:cubicBezTo>
                    <a:pt x="6610" y="1"/>
                    <a:pt x="6466" y="145"/>
                    <a:pt x="6466" y="305"/>
                  </a:cubicBezTo>
                  <a:cubicBezTo>
                    <a:pt x="6466" y="3723"/>
                    <a:pt x="3706" y="6466"/>
                    <a:pt x="305" y="6466"/>
                  </a:cubicBezTo>
                  <a:cubicBezTo>
                    <a:pt x="145" y="6466"/>
                    <a:pt x="0" y="6610"/>
                    <a:pt x="0" y="6771"/>
                  </a:cubicBezTo>
                  <a:cubicBezTo>
                    <a:pt x="0" y="6931"/>
                    <a:pt x="145" y="7060"/>
                    <a:pt x="305" y="7060"/>
                  </a:cubicBezTo>
                  <a:cubicBezTo>
                    <a:pt x="2920" y="7060"/>
                    <a:pt x="5134" y="8696"/>
                    <a:pt x="6049" y="10990"/>
                  </a:cubicBezTo>
                  <a:lnTo>
                    <a:pt x="6690" y="10990"/>
                  </a:lnTo>
                  <a:cubicBezTo>
                    <a:pt x="5984" y="8985"/>
                    <a:pt x="4332" y="7413"/>
                    <a:pt x="2294" y="6771"/>
                  </a:cubicBezTo>
                  <a:cubicBezTo>
                    <a:pt x="4428" y="6097"/>
                    <a:pt x="6113" y="4412"/>
                    <a:pt x="6770" y="2295"/>
                  </a:cubicBezTo>
                  <a:cubicBezTo>
                    <a:pt x="7428" y="4412"/>
                    <a:pt x="9113" y="6097"/>
                    <a:pt x="11247" y="6771"/>
                  </a:cubicBezTo>
                  <a:cubicBezTo>
                    <a:pt x="9193" y="7413"/>
                    <a:pt x="7573" y="8969"/>
                    <a:pt x="6851" y="10990"/>
                  </a:cubicBezTo>
                  <a:lnTo>
                    <a:pt x="7492" y="10990"/>
                  </a:lnTo>
                  <a:cubicBezTo>
                    <a:pt x="8391" y="8696"/>
                    <a:pt x="10621" y="7060"/>
                    <a:pt x="13220" y="7060"/>
                  </a:cubicBezTo>
                  <a:cubicBezTo>
                    <a:pt x="13380" y="7060"/>
                    <a:pt x="13525" y="6931"/>
                    <a:pt x="13525" y="6771"/>
                  </a:cubicBezTo>
                  <a:cubicBezTo>
                    <a:pt x="13525" y="6610"/>
                    <a:pt x="13380" y="6466"/>
                    <a:pt x="13220" y="6466"/>
                  </a:cubicBezTo>
                  <a:cubicBezTo>
                    <a:pt x="9819" y="6466"/>
                    <a:pt x="7075" y="3691"/>
                    <a:pt x="7075" y="305"/>
                  </a:cubicBezTo>
                  <a:cubicBezTo>
                    <a:pt x="7075" y="145"/>
                    <a:pt x="6931" y="1"/>
                    <a:pt x="677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235300" y="2602000"/>
              <a:ext cx="516225" cy="544300"/>
            </a:xfrm>
            <a:custGeom>
              <a:avLst/>
              <a:gdLst/>
              <a:ahLst/>
              <a:cxnLst/>
              <a:rect l="l" t="t" r="r" b="b"/>
              <a:pathLst>
                <a:path w="20649" h="21772" extrusionOk="0">
                  <a:moveTo>
                    <a:pt x="9755" y="2840"/>
                  </a:moveTo>
                  <a:cubicBezTo>
                    <a:pt x="10718" y="6819"/>
                    <a:pt x="13830" y="9947"/>
                    <a:pt x="17809" y="10894"/>
                  </a:cubicBezTo>
                  <a:cubicBezTo>
                    <a:pt x="13830" y="11856"/>
                    <a:pt x="10702" y="14953"/>
                    <a:pt x="9755" y="18932"/>
                  </a:cubicBezTo>
                  <a:cubicBezTo>
                    <a:pt x="8793" y="14953"/>
                    <a:pt x="5696" y="11824"/>
                    <a:pt x="1717" y="10894"/>
                  </a:cubicBezTo>
                  <a:cubicBezTo>
                    <a:pt x="5696" y="9947"/>
                    <a:pt x="8825" y="6819"/>
                    <a:pt x="9755" y="2840"/>
                  </a:cubicBezTo>
                  <a:close/>
                  <a:moveTo>
                    <a:pt x="9755" y="0"/>
                  </a:moveTo>
                  <a:cubicBezTo>
                    <a:pt x="9595" y="0"/>
                    <a:pt x="9466" y="129"/>
                    <a:pt x="9466" y="289"/>
                  </a:cubicBezTo>
                  <a:cubicBezTo>
                    <a:pt x="9466" y="5696"/>
                    <a:pt x="5295" y="10140"/>
                    <a:pt x="1" y="10541"/>
                  </a:cubicBezTo>
                  <a:lnTo>
                    <a:pt x="1" y="11231"/>
                  </a:lnTo>
                  <a:cubicBezTo>
                    <a:pt x="5295" y="11648"/>
                    <a:pt x="9466" y="16076"/>
                    <a:pt x="9466" y="21466"/>
                  </a:cubicBezTo>
                  <a:cubicBezTo>
                    <a:pt x="9466" y="21643"/>
                    <a:pt x="9595" y="21771"/>
                    <a:pt x="9755" y="21771"/>
                  </a:cubicBezTo>
                  <a:cubicBezTo>
                    <a:pt x="9916" y="21771"/>
                    <a:pt x="10060" y="21643"/>
                    <a:pt x="10060" y="21466"/>
                  </a:cubicBezTo>
                  <a:cubicBezTo>
                    <a:pt x="10060" y="15803"/>
                    <a:pt x="14664" y="11183"/>
                    <a:pt x="20344" y="11183"/>
                  </a:cubicBezTo>
                  <a:cubicBezTo>
                    <a:pt x="20504" y="11183"/>
                    <a:pt x="20649" y="11038"/>
                    <a:pt x="20649" y="10878"/>
                  </a:cubicBezTo>
                  <a:cubicBezTo>
                    <a:pt x="20649" y="10717"/>
                    <a:pt x="20504" y="10589"/>
                    <a:pt x="20344" y="10589"/>
                  </a:cubicBezTo>
                  <a:cubicBezTo>
                    <a:pt x="14680" y="10589"/>
                    <a:pt x="10060" y="5968"/>
                    <a:pt x="10060" y="289"/>
                  </a:cubicBezTo>
                  <a:cubicBezTo>
                    <a:pt x="10060" y="129"/>
                    <a:pt x="9916" y="0"/>
                    <a:pt x="975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823300" y="3406175"/>
              <a:ext cx="65000" cy="65000"/>
            </a:xfrm>
            <a:custGeom>
              <a:avLst/>
              <a:gdLst/>
              <a:ahLst/>
              <a:cxnLst/>
              <a:rect l="l" t="t" r="r" b="b"/>
              <a:pathLst>
                <a:path w="2600" h="2600" extrusionOk="0">
                  <a:moveTo>
                    <a:pt x="1300" y="626"/>
                  </a:moveTo>
                  <a:cubicBezTo>
                    <a:pt x="1701" y="626"/>
                    <a:pt x="2006" y="947"/>
                    <a:pt x="2006" y="1316"/>
                  </a:cubicBezTo>
                  <a:cubicBezTo>
                    <a:pt x="2006" y="1701"/>
                    <a:pt x="1701" y="2022"/>
                    <a:pt x="1300" y="2022"/>
                  </a:cubicBezTo>
                  <a:cubicBezTo>
                    <a:pt x="899" y="2022"/>
                    <a:pt x="594" y="1701"/>
                    <a:pt x="594" y="1316"/>
                  </a:cubicBezTo>
                  <a:cubicBezTo>
                    <a:pt x="594" y="915"/>
                    <a:pt x="915" y="626"/>
                    <a:pt x="1300" y="626"/>
                  </a:cubicBezTo>
                  <a:close/>
                  <a:moveTo>
                    <a:pt x="1300" y="0"/>
                  </a:moveTo>
                  <a:cubicBezTo>
                    <a:pt x="578" y="0"/>
                    <a:pt x="0" y="578"/>
                    <a:pt x="0" y="1300"/>
                  </a:cubicBezTo>
                  <a:cubicBezTo>
                    <a:pt x="0" y="2022"/>
                    <a:pt x="578" y="2599"/>
                    <a:pt x="1300" y="2599"/>
                  </a:cubicBezTo>
                  <a:cubicBezTo>
                    <a:pt x="2022" y="2599"/>
                    <a:pt x="2599" y="2022"/>
                    <a:pt x="2599" y="1300"/>
                  </a:cubicBezTo>
                  <a:cubicBezTo>
                    <a:pt x="2599" y="578"/>
                    <a:pt x="2022" y="0"/>
                    <a:pt x="1300"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2887700" y="3447075"/>
              <a:ext cx="65800" cy="65400"/>
            </a:xfrm>
            <a:custGeom>
              <a:avLst/>
              <a:gdLst/>
              <a:ahLst/>
              <a:cxnLst/>
              <a:rect l="l" t="t" r="r" b="b"/>
              <a:pathLst>
                <a:path w="2632" h="2616" extrusionOk="0">
                  <a:moveTo>
                    <a:pt x="1316" y="627"/>
                  </a:moveTo>
                  <a:cubicBezTo>
                    <a:pt x="1717" y="627"/>
                    <a:pt x="2006" y="947"/>
                    <a:pt x="2006" y="1332"/>
                  </a:cubicBezTo>
                  <a:cubicBezTo>
                    <a:pt x="2038" y="1718"/>
                    <a:pt x="1717" y="2038"/>
                    <a:pt x="1316" y="2038"/>
                  </a:cubicBezTo>
                  <a:cubicBezTo>
                    <a:pt x="915" y="2038"/>
                    <a:pt x="610" y="1718"/>
                    <a:pt x="610" y="1332"/>
                  </a:cubicBezTo>
                  <a:cubicBezTo>
                    <a:pt x="610" y="931"/>
                    <a:pt x="931" y="627"/>
                    <a:pt x="1316" y="627"/>
                  </a:cubicBezTo>
                  <a:close/>
                  <a:moveTo>
                    <a:pt x="1316" y="1"/>
                  </a:moveTo>
                  <a:cubicBezTo>
                    <a:pt x="594" y="1"/>
                    <a:pt x="0" y="578"/>
                    <a:pt x="0" y="1316"/>
                  </a:cubicBezTo>
                  <a:cubicBezTo>
                    <a:pt x="0" y="2038"/>
                    <a:pt x="594" y="2616"/>
                    <a:pt x="1316" y="2616"/>
                  </a:cubicBezTo>
                  <a:cubicBezTo>
                    <a:pt x="2038" y="2616"/>
                    <a:pt x="2615" y="2038"/>
                    <a:pt x="2615" y="1316"/>
                  </a:cubicBezTo>
                  <a:cubicBezTo>
                    <a:pt x="2631" y="611"/>
                    <a:pt x="2038" y="1"/>
                    <a:pt x="131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237650" y="3897500"/>
              <a:ext cx="65800" cy="42550"/>
            </a:xfrm>
            <a:custGeom>
              <a:avLst/>
              <a:gdLst/>
              <a:ahLst/>
              <a:cxnLst/>
              <a:rect l="l" t="t" r="r" b="b"/>
              <a:pathLst>
                <a:path w="2632" h="1702" extrusionOk="0">
                  <a:moveTo>
                    <a:pt x="1300" y="1"/>
                  </a:moveTo>
                  <a:cubicBezTo>
                    <a:pt x="578" y="1"/>
                    <a:pt x="1" y="578"/>
                    <a:pt x="1" y="1300"/>
                  </a:cubicBezTo>
                  <a:cubicBezTo>
                    <a:pt x="1" y="1445"/>
                    <a:pt x="17" y="1589"/>
                    <a:pt x="65" y="1701"/>
                  </a:cubicBezTo>
                  <a:lnTo>
                    <a:pt x="723" y="1701"/>
                  </a:lnTo>
                  <a:cubicBezTo>
                    <a:pt x="642" y="1589"/>
                    <a:pt x="610" y="1445"/>
                    <a:pt x="610" y="1300"/>
                  </a:cubicBezTo>
                  <a:cubicBezTo>
                    <a:pt x="610" y="899"/>
                    <a:pt x="931" y="594"/>
                    <a:pt x="1300" y="594"/>
                  </a:cubicBezTo>
                  <a:cubicBezTo>
                    <a:pt x="1701" y="594"/>
                    <a:pt x="2006" y="915"/>
                    <a:pt x="2006" y="1300"/>
                  </a:cubicBezTo>
                  <a:cubicBezTo>
                    <a:pt x="2006" y="1445"/>
                    <a:pt x="1958" y="1589"/>
                    <a:pt x="1878" y="1701"/>
                  </a:cubicBezTo>
                  <a:lnTo>
                    <a:pt x="2552" y="1701"/>
                  </a:lnTo>
                  <a:cubicBezTo>
                    <a:pt x="2584" y="1589"/>
                    <a:pt x="2600" y="1445"/>
                    <a:pt x="2600" y="1300"/>
                  </a:cubicBezTo>
                  <a:cubicBezTo>
                    <a:pt x="2632" y="578"/>
                    <a:pt x="2054" y="1"/>
                    <a:pt x="130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783525" y="3623550"/>
              <a:ext cx="65400" cy="65425"/>
            </a:xfrm>
            <a:custGeom>
              <a:avLst/>
              <a:gdLst/>
              <a:ahLst/>
              <a:cxnLst/>
              <a:rect l="l" t="t" r="r" b="b"/>
              <a:pathLst>
                <a:path w="2616" h="2617" extrusionOk="0">
                  <a:moveTo>
                    <a:pt x="1300" y="627"/>
                  </a:moveTo>
                  <a:cubicBezTo>
                    <a:pt x="1701" y="627"/>
                    <a:pt x="2006" y="948"/>
                    <a:pt x="2006" y="1333"/>
                  </a:cubicBezTo>
                  <a:cubicBezTo>
                    <a:pt x="2006" y="1718"/>
                    <a:pt x="1685" y="2039"/>
                    <a:pt x="1300" y="2039"/>
                  </a:cubicBezTo>
                  <a:cubicBezTo>
                    <a:pt x="899" y="2039"/>
                    <a:pt x="610" y="1718"/>
                    <a:pt x="610" y="1333"/>
                  </a:cubicBezTo>
                  <a:cubicBezTo>
                    <a:pt x="610" y="932"/>
                    <a:pt x="931" y="627"/>
                    <a:pt x="1300" y="627"/>
                  </a:cubicBezTo>
                  <a:close/>
                  <a:moveTo>
                    <a:pt x="1300" y="1"/>
                  </a:moveTo>
                  <a:cubicBezTo>
                    <a:pt x="594" y="1"/>
                    <a:pt x="1" y="595"/>
                    <a:pt x="1" y="1317"/>
                  </a:cubicBezTo>
                  <a:cubicBezTo>
                    <a:pt x="1" y="2039"/>
                    <a:pt x="594" y="2616"/>
                    <a:pt x="1300" y="2616"/>
                  </a:cubicBezTo>
                  <a:cubicBezTo>
                    <a:pt x="2022" y="2616"/>
                    <a:pt x="2616" y="2039"/>
                    <a:pt x="2616" y="1317"/>
                  </a:cubicBezTo>
                  <a:cubicBezTo>
                    <a:pt x="2616" y="595"/>
                    <a:pt x="2038" y="1"/>
                    <a:pt x="130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1723325" y="3715400"/>
              <a:ext cx="49375" cy="87075"/>
            </a:xfrm>
            <a:custGeom>
              <a:avLst/>
              <a:gdLst/>
              <a:ahLst/>
              <a:cxnLst/>
              <a:rect l="l" t="t" r="r" b="b"/>
              <a:pathLst>
                <a:path w="1975" h="3483" extrusionOk="0">
                  <a:moveTo>
                    <a:pt x="931" y="643"/>
                  </a:moveTo>
                  <a:lnTo>
                    <a:pt x="931" y="1493"/>
                  </a:lnTo>
                  <a:cubicBezTo>
                    <a:pt x="803" y="1445"/>
                    <a:pt x="691" y="1381"/>
                    <a:pt x="611" y="1300"/>
                  </a:cubicBezTo>
                  <a:cubicBezTo>
                    <a:pt x="530" y="1252"/>
                    <a:pt x="498" y="1140"/>
                    <a:pt x="498" y="1028"/>
                  </a:cubicBezTo>
                  <a:cubicBezTo>
                    <a:pt x="498" y="899"/>
                    <a:pt x="530" y="803"/>
                    <a:pt x="611" y="739"/>
                  </a:cubicBezTo>
                  <a:cubicBezTo>
                    <a:pt x="691" y="691"/>
                    <a:pt x="787" y="643"/>
                    <a:pt x="931" y="643"/>
                  </a:cubicBezTo>
                  <a:close/>
                  <a:moveTo>
                    <a:pt x="1076" y="1942"/>
                  </a:moveTo>
                  <a:cubicBezTo>
                    <a:pt x="1220" y="1990"/>
                    <a:pt x="1333" y="2055"/>
                    <a:pt x="1413" y="2135"/>
                  </a:cubicBezTo>
                  <a:cubicBezTo>
                    <a:pt x="1493" y="2215"/>
                    <a:pt x="1541" y="2295"/>
                    <a:pt x="1541" y="2407"/>
                  </a:cubicBezTo>
                  <a:cubicBezTo>
                    <a:pt x="1541" y="2504"/>
                    <a:pt x="1493" y="2616"/>
                    <a:pt x="1413" y="2696"/>
                  </a:cubicBezTo>
                  <a:cubicBezTo>
                    <a:pt x="1333" y="2776"/>
                    <a:pt x="1220" y="2809"/>
                    <a:pt x="1076" y="2809"/>
                  </a:cubicBezTo>
                  <a:lnTo>
                    <a:pt x="1076" y="1942"/>
                  </a:lnTo>
                  <a:close/>
                  <a:moveTo>
                    <a:pt x="915" y="1"/>
                  </a:moveTo>
                  <a:lnTo>
                    <a:pt x="915" y="338"/>
                  </a:lnTo>
                  <a:cubicBezTo>
                    <a:pt x="739" y="338"/>
                    <a:pt x="578" y="386"/>
                    <a:pt x="434" y="434"/>
                  </a:cubicBezTo>
                  <a:cubicBezTo>
                    <a:pt x="290" y="498"/>
                    <a:pt x="193" y="595"/>
                    <a:pt x="113" y="707"/>
                  </a:cubicBezTo>
                  <a:cubicBezTo>
                    <a:pt x="33" y="819"/>
                    <a:pt x="1" y="948"/>
                    <a:pt x="1" y="1076"/>
                  </a:cubicBezTo>
                  <a:cubicBezTo>
                    <a:pt x="1" y="1268"/>
                    <a:pt x="33" y="1397"/>
                    <a:pt x="113" y="1525"/>
                  </a:cubicBezTo>
                  <a:cubicBezTo>
                    <a:pt x="193" y="1621"/>
                    <a:pt x="290" y="1702"/>
                    <a:pt x="418" y="1766"/>
                  </a:cubicBezTo>
                  <a:cubicBezTo>
                    <a:pt x="530" y="1798"/>
                    <a:pt x="691" y="1862"/>
                    <a:pt x="899" y="1942"/>
                  </a:cubicBezTo>
                  <a:lnTo>
                    <a:pt x="899" y="2825"/>
                  </a:lnTo>
                  <a:cubicBezTo>
                    <a:pt x="771" y="2809"/>
                    <a:pt x="675" y="2744"/>
                    <a:pt x="595" y="2664"/>
                  </a:cubicBezTo>
                  <a:cubicBezTo>
                    <a:pt x="514" y="2584"/>
                    <a:pt x="466" y="2488"/>
                    <a:pt x="466" y="2391"/>
                  </a:cubicBezTo>
                  <a:lnTo>
                    <a:pt x="1" y="2391"/>
                  </a:lnTo>
                  <a:cubicBezTo>
                    <a:pt x="17" y="2600"/>
                    <a:pt x="97" y="2792"/>
                    <a:pt x="274" y="2921"/>
                  </a:cubicBezTo>
                  <a:cubicBezTo>
                    <a:pt x="434" y="3065"/>
                    <a:pt x="659" y="3145"/>
                    <a:pt x="915" y="3161"/>
                  </a:cubicBezTo>
                  <a:lnTo>
                    <a:pt x="915" y="3482"/>
                  </a:lnTo>
                  <a:lnTo>
                    <a:pt x="1060" y="3482"/>
                  </a:lnTo>
                  <a:lnTo>
                    <a:pt x="1060" y="3161"/>
                  </a:lnTo>
                  <a:cubicBezTo>
                    <a:pt x="1252" y="3161"/>
                    <a:pt x="1429" y="3129"/>
                    <a:pt x="1557" y="3065"/>
                  </a:cubicBezTo>
                  <a:cubicBezTo>
                    <a:pt x="1702" y="2985"/>
                    <a:pt x="1798" y="2905"/>
                    <a:pt x="1878" y="2792"/>
                  </a:cubicBezTo>
                  <a:cubicBezTo>
                    <a:pt x="1958" y="2664"/>
                    <a:pt x="1974" y="2552"/>
                    <a:pt x="1974" y="2407"/>
                  </a:cubicBezTo>
                  <a:cubicBezTo>
                    <a:pt x="1974" y="2231"/>
                    <a:pt x="1942" y="2087"/>
                    <a:pt x="1862" y="1990"/>
                  </a:cubicBezTo>
                  <a:cubicBezTo>
                    <a:pt x="1782" y="1878"/>
                    <a:pt x="1718" y="1766"/>
                    <a:pt x="1605" y="1734"/>
                  </a:cubicBezTo>
                  <a:cubicBezTo>
                    <a:pt x="1477" y="1669"/>
                    <a:pt x="1333" y="1621"/>
                    <a:pt x="1156" y="1573"/>
                  </a:cubicBezTo>
                  <a:lnTo>
                    <a:pt x="1076" y="1541"/>
                  </a:lnTo>
                  <a:lnTo>
                    <a:pt x="1076" y="675"/>
                  </a:lnTo>
                  <a:cubicBezTo>
                    <a:pt x="1204" y="707"/>
                    <a:pt x="1284" y="739"/>
                    <a:pt x="1333" y="819"/>
                  </a:cubicBezTo>
                  <a:cubicBezTo>
                    <a:pt x="1397" y="883"/>
                    <a:pt x="1445" y="980"/>
                    <a:pt x="1461" y="1060"/>
                  </a:cubicBezTo>
                  <a:lnTo>
                    <a:pt x="1942" y="1060"/>
                  </a:lnTo>
                  <a:cubicBezTo>
                    <a:pt x="1926" y="867"/>
                    <a:pt x="1814" y="675"/>
                    <a:pt x="1685" y="562"/>
                  </a:cubicBezTo>
                  <a:cubicBezTo>
                    <a:pt x="1525" y="418"/>
                    <a:pt x="1316" y="354"/>
                    <a:pt x="1060" y="338"/>
                  </a:cubicBezTo>
                  <a:lnTo>
                    <a:pt x="106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1672000" y="3682525"/>
              <a:ext cx="154450" cy="154450"/>
            </a:xfrm>
            <a:custGeom>
              <a:avLst/>
              <a:gdLst/>
              <a:ahLst/>
              <a:cxnLst/>
              <a:rect l="l" t="t" r="r" b="b"/>
              <a:pathLst>
                <a:path w="6178" h="6178" extrusionOk="0">
                  <a:moveTo>
                    <a:pt x="3081" y="594"/>
                  </a:moveTo>
                  <a:cubicBezTo>
                    <a:pt x="4444" y="594"/>
                    <a:pt x="5567" y="1717"/>
                    <a:pt x="5567" y="3081"/>
                  </a:cubicBezTo>
                  <a:cubicBezTo>
                    <a:pt x="5567" y="4444"/>
                    <a:pt x="4460" y="5567"/>
                    <a:pt x="3081" y="5567"/>
                  </a:cubicBezTo>
                  <a:cubicBezTo>
                    <a:pt x="1701" y="5567"/>
                    <a:pt x="610" y="4444"/>
                    <a:pt x="610" y="3081"/>
                  </a:cubicBezTo>
                  <a:cubicBezTo>
                    <a:pt x="610" y="1717"/>
                    <a:pt x="1733" y="594"/>
                    <a:pt x="3081" y="594"/>
                  </a:cubicBezTo>
                  <a:close/>
                  <a:moveTo>
                    <a:pt x="3081" y="0"/>
                  </a:moveTo>
                  <a:cubicBezTo>
                    <a:pt x="1380" y="0"/>
                    <a:pt x="0" y="1380"/>
                    <a:pt x="0" y="3081"/>
                  </a:cubicBezTo>
                  <a:cubicBezTo>
                    <a:pt x="0" y="4781"/>
                    <a:pt x="1380" y="6177"/>
                    <a:pt x="3081" y="6177"/>
                  </a:cubicBezTo>
                  <a:cubicBezTo>
                    <a:pt x="4797" y="6177"/>
                    <a:pt x="6177" y="4781"/>
                    <a:pt x="6177" y="3081"/>
                  </a:cubicBezTo>
                  <a:cubicBezTo>
                    <a:pt x="6177" y="1380"/>
                    <a:pt x="4797" y="0"/>
                    <a:pt x="3081"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639500" y="3649625"/>
              <a:ext cx="219425" cy="219825"/>
            </a:xfrm>
            <a:custGeom>
              <a:avLst/>
              <a:gdLst/>
              <a:ahLst/>
              <a:cxnLst/>
              <a:rect l="l" t="t" r="r" b="b"/>
              <a:pathLst>
                <a:path w="8777" h="8793" extrusionOk="0">
                  <a:moveTo>
                    <a:pt x="4381" y="594"/>
                  </a:moveTo>
                  <a:cubicBezTo>
                    <a:pt x="6466" y="594"/>
                    <a:pt x="8183" y="2295"/>
                    <a:pt x="8183" y="4381"/>
                  </a:cubicBezTo>
                  <a:cubicBezTo>
                    <a:pt x="8183" y="6466"/>
                    <a:pt x="6482" y="8167"/>
                    <a:pt x="4381" y="8167"/>
                  </a:cubicBezTo>
                  <a:cubicBezTo>
                    <a:pt x="2311" y="8167"/>
                    <a:pt x="594" y="6466"/>
                    <a:pt x="594" y="4381"/>
                  </a:cubicBezTo>
                  <a:cubicBezTo>
                    <a:pt x="594" y="2295"/>
                    <a:pt x="2311" y="594"/>
                    <a:pt x="4381" y="594"/>
                  </a:cubicBezTo>
                  <a:close/>
                  <a:moveTo>
                    <a:pt x="4381" y="1"/>
                  </a:moveTo>
                  <a:cubicBezTo>
                    <a:pt x="1958" y="1"/>
                    <a:pt x="1" y="1974"/>
                    <a:pt x="1" y="4397"/>
                  </a:cubicBezTo>
                  <a:cubicBezTo>
                    <a:pt x="1" y="6819"/>
                    <a:pt x="1958" y="8793"/>
                    <a:pt x="4381" y="8793"/>
                  </a:cubicBezTo>
                  <a:cubicBezTo>
                    <a:pt x="6819" y="8793"/>
                    <a:pt x="8777" y="6819"/>
                    <a:pt x="8777" y="4397"/>
                  </a:cubicBezTo>
                  <a:cubicBezTo>
                    <a:pt x="8777" y="1974"/>
                    <a:pt x="6787" y="1"/>
                    <a:pt x="4381"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1477875" y="3591475"/>
              <a:ext cx="542700" cy="348575"/>
            </a:xfrm>
            <a:custGeom>
              <a:avLst/>
              <a:gdLst/>
              <a:ahLst/>
              <a:cxnLst/>
              <a:rect l="l" t="t" r="r" b="b"/>
              <a:pathLst>
                <a:path w="21708" h="13943" extrusionOk="0">
                  <a:moveTo>
                    <a:pt x="18162" y="610"/>
                  </a:moveTo>
                  <a:cubicBezTo>
                    <a:pt x="19782" y="610"/>
                    <a:pt x="21097" y="1926"/>
                    <a:pt x="21097" y="3562"/>
                  </a:cubicBezTo>
                  <a:lnTo>
                    <a:pt x="21097" y="12065"/>
                  </a:lnTo>
                  <a:lnTo>
                    <a:pt x="610" y="12065"/>
                  </a:lnTo>
                  <a:lnTo>
                    <a:pt x="610" y="3562"/>
                  </a:lnTo>
                  <a:cubicBezTo>
                    <a:pt x="610" y="1926"/>
                    <a:pt x="1926" y="610"/>
                    <a:pt x="3562" y="610"/>
                  </a:cubicBezTo>
                  <a:close/>
                  <a:moveTo>
                    <a:pt x="3562" y="1"/>
                  </a:moveTo>
                  <a:cubicBezTo>
                    <a:pt x="1589" y="1"/>
                    <a:pt x="0" y="1589"/>
                    <a:pt x="0" y="3562"/>
                  </a:cubicBezTo>
                  <a:lnTo>
                    <a:pt x="0" y="12627"/>
                  </a:lnTo>
                  <a:cubicBezTo>
                    <a:pt x="0" y="13076"/>
                    <a:pt x="113" y="13541"/>
                    <a:pt x="273" y="13942"/>
                  </a:cubicBezTo>
                  <a:lnTo>
                    <a:pt x="931" y="13942"/>
                  </a:lnTo>
                  <a:cubicBezTo>
                    <a:pt x="722" y="13557"/>
                    <a:pt x="610" y="13124"/>
                    <a:pt x="610" y="12659"/>
                  </a:cubicBezTo>
                  <a:lnTo>
                    <a:pt x="21097" y="12659"/>
                  </a:lnTo>
                  <a:cubicBezTo>
                    <a:pt x="21097" y="13124"/>
                    <a:pt x="20985" y="13557"/>
                    <a:pt x="20777" y="13942"/>
                  </a:cubicBezTo>
                  <a:lnTo>
                    <a:pt x="21450" y="13942"/>
                  </a:lnTo>
                  <a:cubicBezTo>
                    <a:pt x="21611" y="13541"/>
                    <a:pt x="21707" y="13076"/>
                    <a:pt x="21707" y="12627"/>
                  </a:cubicBezTo>
                  <a:lnTo>
                    <a:pt x="21707" y="3562"/>
                  </a:lnTo>
                  <a:cubicBezTo>
                    <a:pt x="21707" y="1589"/>
                    <a:pt x="20119" y="1"/>
                    <a:pt x="1816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1733375" y="3925975"/>
              <a:ext cx="31700" cy="14475"/>
            </a:xfrm>
            <a:custGeom>
              <a:avLst/>
              <a:gdLst/>
              <a:ahLst/>
              <a:cxnLst/>
              <a:rect l="l" t="t" r="r" b="b"/>
              <a:pathLst>
                <a:path w="1268" h="579" extrusionOk="0">
                  <a:moveTo>
                    <a:pt x="626" y="1"/>
                  </a:moveTo>
                  <a:cubicBezTo>
                    <a:pt x="289" y="1"/>
                    <a:pt x="32" y="257"/>
                    <a:pt x="0" y="578"/>
                  </a:cubicBezTo>
                  <a:lnTo>
                    <a:pt x="1267" y="578"/>
                  </a:lnTo>
                  <a:cubicBezTo>
                    <a:pt x="1235" y="241"/>
                    <a:pt x="963" y="1"/>
                    <a:pt x="62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509500" y="2688625"/>
              <a:ext cx="38125" cy="67425"/>
            </a:xfrm>
            <a:custGeom>
              <a:avLst/>
              <a:gdLst/>
              <a:ahLst/>
              <a:cxnLst/>
              <a:rect l="l" t="t" r="r" b="b"/>
              <a:pathLst>
                <a:path w="1525" h="2697" extrusionOk="0">
                  <a:moveTo>
                    <a:pt x="690" y="530"/>
                  </a:moveTo>
                  <a:lnTo>
                    <a:pt x="690" y="1172"/>
                  </a:lnTo>
                  <a:cubicBezTo>
                    <a:pt x="594" y="1124"/>
                    <a:pt x="482" y="1092"/>
                    <a:pt x="434" y="1027"/>
                  </a:cubicBezTo>
                  <a:cubicBezTo>
                    <a:pt x="369" y="963"/>
                    <a:pt x="337" y="899"/>
                    <a:pt x="337" y="819"/>
                  </a:cubicBezTo>
                  <a:cubicBezTo>
                    <a:pt x="337" y="723"/>
                    <a:pt x="386" y="658"/>
                    <a:pt x="450" y="610"/>
                  </a:cubicBezTo>
                  <a:cubicBezTo>
                    <a:pt x="498" y="546"/>
                    <a:pt x="594" y="530"/>
                    <a:pt x="690" y="530"/>
                  </a:cubicBezTo>
                  <a:close/>
                  <a:moveTo>
                    <a:pt x="787" y="1509"/>
                  </a:moveTo>
                  <a:cubicBezTo>
                    <a:pt x="899" y="1541"/>
                    <a:pt x="995" y="1589"/>
                    <a:pt x="1043" y="1653"/>
                  </a:cubicBezTo>
                  <a:cubicBezTo>
                    <a:pt x="1107" y="1701"/>
                    <a:pt x="1140" y="1765"/>
                    <a:pt x="1140" y="1862"/>
                  </a:cubicBezTo>
                  <a:cubicBezTo>
                    <a:pt x="1124" y="1942"/>
                    <a:pt x="1107" y="2022"/>
                    <a:pt x="1043" y="2086"/>
                  </a:cubicBezTo>
                  <a:cubicBezTo>
                    <a:pt x="995" y="2151"/>
                    <a:pt x="899" y="2167"/>
                    <a:pt x="787" y="2167"/>
                  </a:cubicBezTo>
                  <a:lnTo>
                    <a:pt x="787" y="1509"/>
                  </a:lnTo>
                  <a:close/>
                  <a:moveTo>
                    <a:pt x="690" y="1"/>
                  </a:moveTo>
                  <a:lnTo>
                    <a:pt x="690" y="257"/>
                  </a:lnTo>
                  <a:cubicBezTo>
                    <a:pt x="546" y="257"/>
                    <a:pt x="434" y="289"/>
                    <a:pt x="321" y="338"/>
                  </a:cubicBezTo>
                  <a:cubicBezTo>
                    <a:pt x="225" y="386"/>
                    <a:pt x="145" y="466"/>
                    <a:pt x="81" y="546"/>
                  </a:cubicBezTo>
                  <a:cubicBezTo>
                    <a:pt x="33" y="626"/>
                    <a:pt x="0" y="723"/>
                    <a:pt x="0" y="851"/>
                  </a:cubicBezTo>
                  <a:cubicBezTo>
                    <a:pt x="0" y="979"/>
                    <a:pt x="49" y="1092"/>
                    <a:pt x="97" y="1188"/>
                  </a:cubicBezTo>
                  <a:cubicBezTo>
                    <a:pt x="161" y="1268"/>
                    <a:pt x="241" y="1332"/>
                    <a:pt x="321" y="1364"/>
                  </a:cubicBezTo>
                  <a:cubicBezTo>
                    <a:pt x="402" y="1413"/>
                    <a:pt x="546" y="1445"/>
                    <a:pt x="706" y="1509"/>
                  </a:cubicBezTo>
                  <a:lnTo>
                    <a:pt x="706" y="2183"/>
                  </a:lnTo>
                  <a:cubicBezTo>
                    <a:pt x="610" y="2167"/>
                    <a:pt x="530" y="2134"/>
                    <a:pt x="466" y="2070"/>
                  </a:cubicBezTo>
                  <a:cubicBezTo>
                    <a:pt x="402" y="2006"/>
                    <a:pt x="386" y="1926"/>
                    <a:pt x="369" y="1846"/>
                  </a:cubicBezTo>
                  <a:lnTo>
                    <a:pt x="0" y="1846"/>
                  </a:lnTo>
                  <a:cubicBezTo>
                    <a:pt x="17" y="2006"/>
                    <a:pt x="81" y="2151"/>
                    <a:pt x="225" y="2263"/>
                  </a:cubicBezTo>
                  <a:cubicBezTo>
                    <a:pt x="337" y="2375"/>
                    <a:pt x="498" y="2455"/>
                    <a:pt x="706" y="2455"/>
                  </a:cubicBezTo>
                  <a:lnTo>
                    <a:pt x="706" y="2696"/>
                  </a:lnTo>
                  <a:lnTo>
                    <a:pt x="803" y="2696"/>
                  </a:lnTo>
                  <a:lnTo>
                    <a:pt x="803" y="2455"/>
                  </a:lnTo>
                  <a:cubicBezTo>
                    <a:pt x="963" y="2455"/>
                    <a:pt x="1091" y="2423"/>
                    <a:pt x="1204" y="2375"/>
                  </a:cubicBezTo>
                  <a:cubicBezTo>
                    <a:pt x="1300" y="2311"/>
                    <a:pt x="1396" y="2247"/>
                    <a:pt x="1444" y="2151"/>
                  </a:cubicBezTo>
                  <a:cubicBezTo>
                    <a:pt x="1509" y="2054"/>
                    <a:pt x="1525" y="1974"/>
                    <a:pt x="1525" y="1846"/>
                  </a:cubicBezTo>
                  <a:cubicBezTo>
                    <a:pt x="1525" y="1701"/>
                    <a:pt x="1493" y="1605"/>
                    <a:pt x="1428" y="1525"/>
                  </a:cubicBezTo>
                  <a:cubicBezTo>
                    <a:pt x="1348" y="1445"/>
                    <a:pt x="1268" y="1380"/>
                    <a:pt x="1188" y="1348"/>
                  </a:cubicBezTo>
                  <a:cubicBezTo>
                    <a:pt x="1107" y="1300"/>
                    <a:pt x="995" y="1268"/>
                    <a:pt x="851" y="1220"/>
                  </a:cubicBezTo>
                  <a:lnTo>
                    <a:pt x="787" y="1204"/>
                  </a:lnTo>
                  <a:lnTo>
                    <a:pt x="787" y="546"/>
                  </a:lnTo>
                  <a:cubicBezTo>
                    <a:pt x="867" y="562"/>
                    <a:pt x="947" y="610"/>
                    <a:pt x="995" y="642"/>
                  </a:cubicBezTo>
                  <a:cubicBezTo>
                    <a:pt x="1043" y="707"/>
                    <a:pt x="1075" y="771"/>
                    <a:pt x="1091" y="819"/>
                  </a:cubicBezTo>
                  <a:lnTo>
                    <a:pt x="1476" y="819"/>
                  </a:lnTo>
                  <a:cubicBezTo>
                    <a:pt x="1444" y="658"/>
                    <a:pt x="1396" y="546"/>
                    <a:pt x="1268" y="450"/>
                  </a:cubicBezTo>
                  <a:cubicBezTo>
                    <a:pt x="1156" y="338"/>
                    <a:pt x="995" y="289"/>
                    <a:pt x="787" y="257"/>
                  </a:cubicBezTo>
                  <a:lnTo>
                    <a:pt x="78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466975" y="2661750"/>
              <a:ext cx="122375" cy="121975"/>
            </a:xfrm>
            <a:custGeom>
              <a:avLst/>
              <a:gdLst/>
              <a:ahLst/>
              <a:cxnLst/>
              <a:rect l="l" t="t" r="r" b="b"/>
              <a:pathLst>
                <a:path w="4895" h="4879" extrusionOk="0">
                  <a:moveTo>
                    <a:pt x="2439" y="610"/>
                  </a:moveTo>
                  <a:cubicBezTo>
                    <a:pt x="3466" y="610"/>
                    <a:pt x="4301" y="1445"/>
                    <a:pt x="4301" y="2455"/>
                  </a:cubicBezTo>
                  <a:cubicBezTo>
                    <a:pt x="4301" y="3466"/>
                    <a:pt x="3466" y="4300"/>
                    <a:pt x="2439" y="4300"/>
                  </a:cubicBezTo>
                  <a:cubicBezTo>
                    <a:pt x="1429" y="4300"/>
                    <a:pt x="594" y="3482"/>
                    <a:pt x="594" y="2455"/>
                  </a:cubicBezTo>
                  <a:cubicBezTo>
                    <a:pt x="594" y="1445"/>
                    <a:pt x="1429" y="610"/>
                    <a:pt x="2439" y="610"/>
                  </a:cubicBezTo>
                  <a:close/>
                  <a:moveTo>
                    <a:pt x="2439" y="1"/>
                  </a:moveTo>
                  <a:cubicBezTo>
                    <a:pt x="1108" y="1"/>
                    <a:pt x="1" y="1092"/>
                    <a:pt x="1" y="2439"/>
                  </a:cubicBezTo>
                  <a:cubicBezTo>
                    <a:pt x="1" y="3787"/>
                    <a:pt x="1108" y="4878"/>
                    <a:pt x="2439" y="4878"/>
                  </a:cubicBezTo>
                  <a:cubicBezTo>
                    <a:pt x="3787" y="4878"/>
                    <a:pt x="4894" y="3787"/>
                    <a:pt x="4894" y="2439"/>
                  </a:cubicBezTo>
                  <a:cubicBezTo>
                    <a:pt x="4894" y="1092"/>
                    <a:pt x="3819" y="1"/>
                    <a:pt x="243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6441725" y="2636900"/>
              <a:ext cx="172875" cy="172475"/>
            </a:xfrm>
            <a:custGeom>
              <a:avLst/>
              <a:gdLst/>
              <a:ahLst/>
              <a:cxnLst/>
              <a:rect l="l" t="t" r="r" b="b"/>
              <a:pathLst>
                <a:path w="6915" h="6899" extrusionOk="0">
                  <a:moveTo>
                    <a:pt x="3449" y="594"/>
                  </a:moveTo>
                  <a:cubicBezTo>
                    <a:pt x="5022" y="594"/>
                    <a:pt x="6305" y="1877"/>
                    <a:pt x="6305" y="3433"/>
                  </a:cubicBezTo>
                  <a:cubicBezTo>
                    <a:pt x="6305" y="5022"/>
                    <a:pt x="5022" y="6289"/>
                    <a:pt x="3449" y="6289"/>
                  </a:cubicBezTo>
                  <a:cubicBezTo>
                    <a:pt x="1893" y="6289"/>
                    <a:pt x="610" y="5006"/>
                    <a:pt x="610" y="3433"/>
                  </a:cubicBezTo>
                  <a:cubicBezTo>
                    <a:pt x="610" y="1877"/>
                    <a:pt x="1893" y="594"/>
                    <a:pt x="3449" y="594"/>
                  </a:cubicBezTo>
                  <a:close/>
                  <a:moveTo>
                    <a:pt x="3449" y="0"/>
                  </a:moveTo>
                  <a:cubicBezTo>
                    <a:pt x="1556" y="0"/>
                    <a:pt x="0" y="1556"/>
                    <a:pt x="0" y="3449"/>
                  </a:cubicBezTo>
                  <a:cubicBezTo>
                    <a:pt x="0" y="5359"/>
                    <a:pt x="1556" y="6899"/>
                    <a:pt x="3449" y="6899"/>
                  </a:cubicBezTo>
                  <a:cubicBezTo>
                    <a:pt x="5359" y="6899"/>
                    <a:pt x="6915" y="5359"/>
                    <a:pt x="6915" y="3449"/>
                  </a:cubicBezTo>
                  <a:cubicBezTo>
                    <a:pt x="6915" y="1556"/>
                    <a:pt x="5359" y="0"/>
                    <a:pt x="344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6317775" y="2591975"/>
              <a:ext cx="421175" cy="357775"/>
            </a:xfrm>
            <a:custGeom>
              <a:avLst/>
              <a:gdLst/>
              <a:ahLst/>
              <a:cxnLst/>
              <a:rect l="l" t="t" r="r" b="b"/>
              <a:pathLst>
                <a:path w="16847" h="14311" extrusionOk="0">
                  <a:moveTo>
                    <a:pt x="13285" y="594"/>
                  </a:moveTo>
                  <a:cubicBezTo>
                    <a:pt x="14905" y="594"/>
                    <a:pt x="16237" y="1925"/>
                    <a:pt x="16237" y="3546"/>
                  </a:cubicBezTo>
                  <a:lnTo>
                    <a:pt x="16237" y="9049"/>
                  </a:lnTo>
                  <a:cubicBezTo>
                    <a:pt x="16237" y="9129"/>
                    <a:pt x="16237" y="9209"/>
                    <a:pt x="16221" y="9289"/>
                  </a:cubicBezTo>
                  <a:lnTo>
                    <a:pt x="594" y="9289"/>
                  </a:lnTo>
                  <a:lnTo>
                    <a:pt x="594" y="9049"/>
                  </a:lnTo>
                  <a:lnTo>
                    <a:pt x="594" y="3546"/>
                  </a:lnTo>
                  <a:cubicBezTo>
                    <a:pt x="594" y="1925"/>
                    <a:pt x="1910" y="594"/>
                    <a:pt x="3546" y="594"/>
                  </a:cubicBezTo>
                  <a:close/>
                  <a:moveTo>
                    <a:pt x="16124" y="9883"/>
                  </a:moveTo>
                  <a:cubicBezTo>
                    <a:pt x="15755" y="11102"/>
                    <a:pt x="14632" y="11985"/>
                    <a:pt x="13285" y="11985"/>
                  </a:cubicBezTo>
                  <a:lnTo>
                    <a:pt x="3546" y="11985"/>
                  </a:lnTo>
                  <a:cubicBezTo>
                    <a:pt x="2199" y="11985"/>
                    <a:pt x="1076" y="11102"/>
                    <a:pt x="723" y="9883"/>
                  </a:cubicBezTo>
                  <a:close/>
                  <a:moveTo>
                    <a:pt x="9948" y="12594"/>
                  </a:moveTo>
                  <a:lnTo>
                    <a:pt x="9948" y="13637"/>
                  </a:lnTo>
                  <a:lnTo>
                    <a:pt x="6899" y="13637"/>
                  </a:lnTo>
                  <a:lnTo>
                    <a:pt x="6899" y="12594"/>
                  </a:lnTo>
                  <a:close/>
                  <a:moveTo>
                    <a:pt x="3546" y="0"/>
                  </a:moveTo>
                  <a:cubicBezTo>
                    <a:pt x="1573" y="0"/>
                    <a:pt x="1" y="1589"/>
                    <a:pt x="1" y="3546"/>
                  </a:cubicBezTo>
                  <a:lnTo>
                    <a:pt x="1" y="9049"/>
                  </a:lnTo>
                  <a:cubicBezTo>
                    <a:pt x="1" y="9177"/>
                    <a:pt x="17" y="9321"/>
                    <a:pt x="17" y="9466"/>
                  </a:cubicBezTo>
                  <a:cubicBezTo>
                    <a:pt x="1" y="9498"/>
                    <a:pt x="1" y="9546"/>
                    <a:pt x="1" y="9578"/>
                  </a:cubicBezTo>
                  <a:cubicBezTo>
                    <a:pt x="1" y="9658"/>
                    <a:pt x="33" y="9723"/>
                    <a:pt x="81" y="9787"/>
                  </a:cubicBezTo>
                  <a:cubicBezTo>
                    <a:pt x="418" y="11391"/>
                    <a:pt x="1846" y="12594"/>
                    <a:pt x="3546" y="12594"/>
                  </a:cubicBezTo>
                  <a:lnTo>
                    <a:pt x="6290" y="12594"/>
                  </a:lnTo>
                  <a:lnTo>
                    <a:pt x="6290" y="13717"/>
                  </a:lnTo>
                  <a:lnTo>
                    <a:pt x="5263" y="13717"/>
                  </a:lnTo>
                  <a:cubicBezTo>
                    <a:pt x="5103" y="13717"/>
                    <a:pt x="4974" y="13846"/>
                    <a:pt x="4974" y="14022"/>
                  </a:cubicBezTo>
                  <a:cubicBezTo>
                    <a:pt x="4974" y="14183"/>
                    <a:pt x="5103" y="14311"/>
                    <a:pt x="5263" y="14311"/>
                  </a:cubicBezTo>
                  <a:lnTo>
                    <a:pt x="11568" y="14311"/>
                  </a:lnTo>
                  <a:cubicBezTo>
                    <a:pt x="11728" y="14311"/>
                    <a:pt x="11873" y="14183"/>
                    <a:pt x="11873" y="14022"/>
                  </a:cubicBezTo>
                  <a:cubicBezTo>
                    <a:pt x="11873" y="13846"/>
                    <a:pt x="11728" y="13717"/>
                    <a:pt x="11568" y="13717"/>
                  </a:cubicBezTo>
                  <a:lnTo>
                    <a:pt x="10541" y="13717"/>
                  </a:lnTo>
                  <a:lnTo>
                    <a:pt x="10541" y="12594"/>
                  </a:lnTo>
                  <a:lnTo>
                    <a:pt x="13285" y="12594"/>
                  </a:lnTo>
                  <a:cubicBezTo>
                    <a:pt x="15001" y="12594"/>
                    <a:pt x="16413" y="11391"/>
                    <a:pt x="16766" y="9787"/>
                  </a:cubicBezTo>
                  <a:cubicBezTo>
                    <a:pt x="16798" y="9723"/>
                    <a:pt x="16846" y="9658"/>
                    <a:pt x="16846" y="9578"/>
                  </a:cubicBezTo>
                  <a:cubicBezTo>
                    <a:pt x="16846" y="9546"/>
                    <a:pt x="16846" y="9498"/>
                    <a:pt x="16814" y="9466"/>
                  </a:cubicBezTo>
                  <a:cubicBezTo>
                    <a:pt x="16846" y="9321"/>
                    <a:pt x="16846" y="9177"/>
                    <a:pt x="16846" y="9049"/>
                  </a:cubicBezTo>
                  <a:lnTo>
                    <a:pt x="16846" y="3546"/>
                  </a:lnTo>
                  <a:cubicBezTo>
                    <a:pt x="16846" y="1589"/>
                    <a:pt x="15258" y="0"/>
                    <a:pt x="1328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6515125" y="2850675"/>
              <a:ext cx="26075" cy="26100"/>
            </a:xfrm>
            <a:custGeom>
              <a:avLst/>
              <a:gdLst/>
              <a:ahLst/>
              <a:cxnLst/>
              <a:rect l="l" t="t" r="r" b="b"/>
              <a:pathLst>
                <a:path w="1043" h="1044" extrusionOk="0">
                  <a:moveTo>
                    <a:pt x="513" y="0"/>
                  </a:moveTo>
                  <a:cubicBezTo>
                    <a:pt x="241" y="0"/>
                    <a:pt x="0" y="241"/>
                    <a:pt x="0" y="514"/>
                  </a:cubicBezTo>
                  <a:cubicBezTo>
                    <a:pt x="0" y="802"/>
                    <a:pt x="241" y="1043"/>
                    <a:pt x="513" y="1043"/>
                  </a:cubicBezTo>
                  <a:cubicBezTo>
                    <a:pt x="802" y="1043"/>
                    <a:pt x="1043" y="802"/>
                    <a:pt x="1043" y="514"/>
                  </a:cubicBezTo>
                  <a:cubicBezTo>
                    <a:pt x="1043" y="241"/>
                    <a:pt x="818" y="0"/>
                    <a:pt x="51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2570025" y="3909625"/>
              <a:ext cx="48550" cy="30425"/>
            </a:xfrm>
            <a:custGeom>
              <a:avLst/>
              <a:gdLst/>
              <a:ahLst/>
              <a:cxnLst/>
              <a:rect l="l" t="t" r="r" b="b"/>
              <a:pathLst>
                <a:path w="1942" h="1217" extrusionOk="0">
                  <a:moveTo>
                    <a:pt x="597" y="1"/>
                  </a:moveTo>
                  <a:cubicBezTo>
                    <a:pt x="522" y="1"/>
                    <a:pt x="445" y="34"/>
                    <a:pt x="386" y="93"/>
                  </a:cubicBezTo>
                  <a:cubicBezTo>
                    <a:pt x="177" y="318"/>
                    <a:pt x="33" y="735"/>
                    <a:pt x="1" y="1216"/>
                  </a:cubicBezTo>
                  <a:lnTo>
                    <a:pt x="594" y="1216"/>
                  </a:lnTo>
                  <a:cubicBezTo>
                    <a:pt x="626" y="1120"/>
                    <a:pt x="626" y="1024"/>
                    <a:pt x="642" y="944"/>
                  </a:cubicBezTo>
                  <a:cubicBezTo>
                    <a:pt x="723" y="1024"/>
                    <a:pt x="819" y="1120"/>
                    <a:pt x="947" y="1216"/>
                  </a:cubicBezTo>
                  <a:lnTo>
                    <a:pt x="1942" y="1216"/>
                  </a:lnTo>
                  <a:cubicBezTo>
                    <a:pt x="1027" y="639"/>
                    <a:pt x="883" y="254"/>
                    <a:pt x="883" y="254"/>
                  </a:cubicBezTo>
                  <a:cubicBezTo>
                    <a:pt x="867" y="125"/>
                    <a:pt x="787" y="61"/>
                    <a:pt x="674" y="13"/>
                  </a:cubicBezTo>
                  <a:cubicBezTo>
                    <a:pt x="650" y="5"/>
                    <a:pt x="624" y="1"/>
                    <a:pt x="597"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2703200" y="3901525"/>
              <a:ext cx="163250" cy="39725"/>
            </a:xfrm>
            <a:custGeom>
              <a:avLst/>
              <a:gdLst/>
              <a:ahLst/>
              <a:cxnLst/>
              <a:rect l="l" t="t" r="r" b="b"/>
              <a:pathLst>
                <a:path w="6530" h="1589" extrusionOk="0">
                  <a:moveTo>
                    <a:pt x="2551" y="0"/>
                  </a:moveTo>
                  <a:cubicBezTo>
                    <a:pt x="1380" y="0"/>
                    <a:pt x="385" y="658"/>
                    <a:pt x="0" y="1588"/>
                  </a:cubicBezTo>
                  <a:lnTo>
                    <a:pt x="658" y="1588"/>
                  </a:lnTo>
                  <a:cubicBezTo>
                    <a:pt x="1011" y="995"/>
                    <a:pt x="1733" y="594"/>
                    <a:pt x="2535" y="594"/>
                  </a:cubicBezTo>
                  <a:cubicBezTo>
                    <a:pt x="3177" y="594"/>
                    <a:pt x="3754" y="834"/>
                    <a:pt x="4171" y="1268"/>
                  </a:cubicBezTo>
                  <a:cubicBezTo>
                    <a:pt x="4220" y="1325"/>
                    <a:pt x="4291" y="1354"/>
                    <a:pt x="4364" y="1354"/>
                  </a:cubicBezTo>
                  <a:cubicBezTo>
                    <a:pt x="4413" y="1354"/>
                    <a:pt x="4463" y="1341"/>
                    <a:pt x="4508" y="1316"/>
                  </a:cubicBezTo>
                  <a:lnTo>
                    <a:pt x="5054" y="1075"/>
                  </a:lnTo>
                  <a:lnTo>
                    <a:pt x="5054" y="1075"/>
                  </a:lnTo>
                  <a:cubicBezTo>
                    <a:pt x="4941" y="1203"/>
                    <a:pt x="4797" y="1316"/>
                    <a:pt x="4701" y="1396"/>
                  </a:cubicBezTo>
                  <a:cubicBezTo>
                    <a:pt x="4637" y="1444"/>
                    <a:pt x="4621" y="1508"/>
                    <a:pt x="4589" y="1556"/>
                  </a:cubicBezTo>
                  <a:lnTo>
                    <a:pt x="6385" y="1556"/>
                  </a:lnTo>
                  <a:cubicBezTo>
                    <a:pt x="6417" y="1476"/>
                    <a:pt x="6466" y="1444"/>
                    <a:pt x="6466" y="1428"/>
                  </a:cubicBezTo>
                  <a:cubicBezTo>
                    <a:pt x="6530" y="1300"/>
                    <a:pt x="6498" y="1155"/>
                    <a:pt x="6417" y="1075"/>
                  </a:cubicBezTo>
                  <a:cubicBezTo>
                    <a:pt x="6362" y="1008"/>
                    <a:pt x="6282" y="980"/>
                    <a:pt x="6196" y="980"/>
                  </a:cubicBezTo>
                  <a:cubicBezTo>
                    <a:pt x="6158" y="980"/>
                    <a:pt x="6119" y="985"/>
                    <a:pt x="6081" y="995"/>
                  </a:cubicBezTo>
                  <a:cubicBezTo>
                    <a:pt x="6016" y="1027"/>
                    <a:pt x="5936" y="1059"/>
                    <a:pt x="5824" y="1107"/>
                  </a:cubicBezTo>
                  <a:cubicBezTo>
                    <a:pt x="5936" y="947"/>
                    <a:pt x="6048" y="786"/>
                    <a:pt x="6081" y="658"/>
                  </a:cubicBezTo>
                  <a:cubicBezTo>
                    <a:pt x="6129" y="546"/>
                    <a:pt x="6129" y="417"/>
                    <a:pt x="6065" y="321"/>
                  </a:cubicBezTo>
                  <a:lnTo>
                    <a:pt x="6065" y="305"/>
                  </a:lnTo>
                  <a:lnTo>
                    <a:pt x="6065" y="273"/>
                  </a:lnTo>
                  <a:cubicBezTo>
                    <a:pt x="6065" y="257"/>
                    <a:pt x="6032" y="241"/>
                    <a:pt x="6016" y="241"/>
                  </a:cubicBezTo>
                  <a:lnTo>
                    <a:pt x="6016" y="225"/>
                  </a:lnTo>
                  <a:cubicBezTo>
                    <a:pt x="6000" y="193"/>
                    <a:pt x="5984" y="177"/>
                    <a:pt x="5968" y="177"/>
                  </a:cubicBezTo>
                  <a:lnTo>
                    <a:pt x="5936" y="177"/>
                  </a:lnTo>
                  <a:cubicBezTo>
                    <a:pt x="5920" y="177"/>
                    <a:pt x="5920" y="161"/>
                    <a:pt x="5904" y="161"/>
                  </a:cubicBezTo>
                  <a:lnTo>
                    <a:pt x="5760" y="161"/>
                  </a:lnTo>
                  <a:cubicBezTo>
                    <a:pt x="5744" y="161"/>
                    <a:pt x="5744" y="161"/>
                    <a:pt x="5712" y="177"/>
                  </a:cubicBezTo>
                  <a:lnTo>
                    <a:pt x="5696" y="177"/>
                  </a:lnTo>
                  <a:lnTo>
                    <a:pt x="4941" y="497"/>
                  </a:lnTo>
                  <a:lnTo>
                    <a:pt x="4476" y="706"/>
                  </a:lnTo>
                  <a:cubicBezTo>
                    <a:pt x="3979" y="241"/>
                    <a:pt x="3289" y="0"/>
                    <a:pt x="2551"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895100" y="2737150"/>
              <a:ext cx="308850" cy="253525"/>
            </a:xfrm>
            <a:custGeom>
              <a:avLst/>
              <a:gdLst/>
              <a:ahLst/>
              <a:cxnLst/>
              <a:rect l="l" t="t" r="r" b="b"/>
              <a:pathLst>
                <a:path w="12354" h="10141" extrusionOk="0">
                  <a:moveTo>
                    <a:pt x="8327" y="562"/>
                  </a:moveTo>
                  <a:cubicBezTo>
                    <a:pt x="8968" y="562"/>
                    <a:pt x="9562" y="803"/>
                    <a:pt x="9979" y="1220"/>
                  </a:cubicBezTo>
                  <a:cubicBezTo>
                    <a:pt x="10029" y="1289"/>
                    <a:pt x="10102" y="1322"/>
                    <a:pt x="10178" y="1322"/>
                  </a:cubicBezTo>
                  <a:cubicBezTo>
                    <a:pt x="10225" y="1322"/>
                    <a:pt x="10273" y="1309"/>
                    <a:pt x="10316" y="1284"/>
                  </a:cubicBezTo>
                  <a:lnTo>
                    <a:pt x="10862" y="1044"/>
                  </a:lnTo>
                  <a:lnTo>
                    <a:pt x="10862" y="1044"/>
                  </a:lnTo>
                  <a:cubicBezTo>
                    <a:pt x="10733" y="1172"/>
                    <a:pt x="10605" y="1284"/>
                    <a:pt x="10493" y="1365"/>
                  </a:cubicBezTo>
                  <a:cubicBezTo>
                    <a:pt x="10444" y="1413"/>
                    <a:pt x="10396" y="1493"/>
                    <a:pt x="10396" y="1557"/>
                  </a:cubicBezTo>
                  <a:lnTo>
                    <a:pt x="10396" y="1589"/>
                  </a:lnTo>
                  <a:cubicBezTo>
                    <a:pt x="10380" y="1669"/>
                    <a:pt x="10396" y="1766"/>
                    <a:pt x="10461" y="1830"/>
                  </a:cubicBezTo>
                  <a:cubicBezTo>
                    <a:pt x="10525" y="1894"/>
                    <a:pt x="10605" y="1926"/>
                    <a:pt x="10685" y="1942"/>
                  </a:cubicBezTo>
                  <a:cubicBezTo>
                    <a:pt x="10701" y="1942"/>
                    <a:pt x="10894" y="1942"/>
                    <a:pt x="11166" y="1894"/>
                  </a:cubicBezTo>
                  <a:lnTo>
                    <a:pt x="11166" y="1894"/>
                  </a:lnTo>
                  <a:lnTo>
                    <a:pt x="11134" y="1910"/>
                  </a:lnTo>
                  <a:cubicBezTo>
                    <a:pt x="10878" y="2167"/>
                    <a:pt x="10717" y="2295"/>
                    <a:pt x="10653" y="2327"/>
                  </a:cubicBezTo>
                  <a:cubicBezTo>
                    <a:pt x="10541" y="2375"/>
                    <a:pt x="10461" y="2472"/>
                    <a:pt x="10461" y="2616"/>
                  </a:cubicBezTo>
                  <a:cubicBezTo>
                    <a:pt x="10364" y="5921"/>
                    <a:pt x="8214" y="9290"/>
                    <a:pt x="4300" y="9515"/>
                  </a:cubicBezTo>
                  <a:cubicBezTo>
                    <a:pt x="4239" y="9517"/>
                    <a:pt x="4179" y="9518"/>
                    <a:pt x="4118" y="9518"/>
                  </a:cubicBezTo>
                  <a:cubicBezTo>
                    <a:pt x="3260" y="9518"/>
                    <a:pt x="2379" y="9305"/>
                    <a:pt x="1540" y="8841"/>
                  </a:cubicBezTo>
                  <a:cubicBezTo>
                    <a:pt x="2375" y="8841"/>
                    <a:pt x="3225" y="8552"/>
                    <a:pt x="3963" y="7959"/>
                  </a:cubicBezTo>
                  <a:cubicBezTo>
                    <a:pt x="4059" y="7910"/>
                    <a:pt x="4107" y="7782"/>
                    <a:pt x="4075" y="7670"/>
                  </a:cubicBezTo>
                  <a:cubicBezTo>
                    <a:pt x="4059" y="7541"/>
                    <a:pt x="3979" y="7461"/>
                    <a:pt x="3867" y="7429"/>
                  </a:cubicBezTo>
                  <a:cubicBezTo>
                    <a:pt x="3305" y="7269"/>
                    <a:pt x="2230" y="6819"/>
                    <a:pt x="1941" y="6322"/>
                  </a:cubicBezTo>
                  <a:lnTo>
                    <a:pt x="2663" y="6306"/>
                  </a:lnTo>
                  <a:cubicBezTo>
                    <a:pt x="2792" y="6306"/>
                    <a:pt x="2920" y="6178"/>
                    <a:pt x="2936" y="6033"/>
                  </a:cubicBezTo>
                  <a:cubicBezTo>
                    <a:pt x="2952" y="5905"/>
                    <a:pt x="2872" y="5761"/>
                    <a:pt x="2744" y="5728"/>
                  </a:cubicBezTo>
                  <a:cubicBezTo>
                    <a:pt x="2551" y="5664"/>
                    <a:pt x="2054" y="5488"/>
                    <a:pt x="1781" y="5215"/>
                  </a:cubicBezTo>
                  <a:cubicBezTo>
                    <a:pt x="1348" y="4830"/>
                    <a:pt x="1091" y="4397"/>
                    <a:pt x="1011" y="4060"/>
                  </a:cubicBezTo>
                  <a:cubicBezTo>
                    <a:pt x="1027" y="4060"/>
                    <a:pt x="1059" y="4076"/>
                    <a:pt x="1075" y="4076"/>
                  </a:cubicBezTo>
                  <a:cubicBezTo>
                    <a:pt x="1428" y="4188"/>
                    <a:pt x="1781" y="4188"/>
                    <a:pt x="1797" y="4188"/>
                  </a:cubicBezTo>
                  <a:cubicBezTo>
                    <a:pt x="1909" y="4188"/>
                    <a:pt x="2038" y="4108"/>
                    <a:pt x="2070" y="3980"/>
                  </a:cubicBezTo>
                  <a:cubicBezTo>
                    <a:pt x="2118" y="3851"/>
                    <a:pt x="2070" y="3707"/>
                    <a:pt x="1957" y="3627"/>
                  </a:cubicBezTo>
                  <a:cubicBezTo>
                    <a:pt x="1797" y="3514"/>
                    <a:pt x="1332" y="3129"/>
                    <a:pt x="1187" y="2776"/>
                  </a:cubicBezTo>
                  <a:cubicBezTo>
                    <a:pt x="1011" y="2263"/>
                    <a:pt x="1011" y="1669"/>
                    <a:pt x="1107" y="1284"/>
                  </a:cubicBezTo>
                  <a:lnTo>
                    <a:pt x="1107" y="1284"/>
                  </a:lnTo>
                  <a:cubicBezTo>
                    <a:pt x="1412" y="1605"/>
                    <a:pt x="1957" y="2071"/>
                    <a:pt x="2984" y="2568"/>
                  </a:cubicBezTo>
                  <a:cubicBezTo>
                    <a:pt x="4027" y="3097"/>
                    <a:pt x="5086" y="3418"/>
                    <a:pt x="5920" y="3466"/>
                  </a:cubicBezTo>
                  <a:cubicBezTo>
                    <a:pt x="5968" y="3498"/>
                    <a:pt x="5984" y="3498"/>
                    <a:pt x="6033" y="3498"/>
                  </a:cubicBezTo>
                  <a:cubicBezTo>
                    <a:pt x="6193" y="3498"/>
                    <a:pt x="6321" y="3354"/>
                    <a:pt x="6321" y="3178"/>
                  </a:cubicBezTo>
                  <a:cubicBezTo>
                    <a:pt x="6321" y="3129"/>
                    <a:pt x="6321" y="3065"/>
                    <a:pt x="6305" y="3033"/>
                  </a:cubicBezTo>
                  <a:cubicBezTo>
                    <a:pt x="6273" y="2873"/>
                    <a:pt x="6225" y="2568"/>
                    <a:pt x="6225" y="2375"/>
                  </a:cubicBezTo>
                  <a:cubicBezTo>
                    <a:pt x="6225" y="1381"/>
                    <a:pt x="7172" y="562"/>
                    <a:pt x="8327" y="562"/>
                  </a:cubicBezTo>
                  <a:close/>
                  <a:moveTo>
                    <a:pt x="8391" y="1"/>
                  </a:moveTo>
                  <a:cubicBezTo>
                    <a:pt x="6915" y="1"/>
                    <a:pt x="5696" y="1092"/>
                    <a:pt x="5696" y="2407"/>
                  </a:cubicBezTo>
                  <a:cubicBezTo>
                    <a:pt x="5696" y="2536"/>
                    <a:pt x="5696" y="2696"/>
                    <a:pt x="5712" y="2873"/>
                  </a:cubicBezTo>
                  <a:cubicBezTo>
                    <a:pt x="5006" y="2776"/>
                    <a:pt x="4123" y="2488"/>
                    <a:pt x="3289" y="2071"/>
                  </a:cubicBezTo>
                  <a:cubicBezTo>
                    <a:pt x="1605" y="1236"/>
                    <a:pt x="1396" y="627"/>
                    <a:pt x="1396" y="627"/>
                  </a:cubicBezTo>
                  <a:cubicBezTo>
                    <a:pt x="1380" y="514"/>
                    <a:pt x="1300" y="434"/>
                    <a:pt x="1203" y="386"/>
                  </a:cubicBezTo>
                  <a:cubicBezTo>
                    <a:pt x="1174" y="378"/>
                    <a:pt x="1145" y="374"/>
                    <a:pt x="1117" y="374"/>
                  </a:cubicBezTo>
                  <a:cubicBezTo>
                    <a:pt x="1035" y="374"/>
                    <a:pt x="958" y="407"/>
                    <a:pt x="899" y="466"/>
                  </a:cubicBezTo>
                  <a:cubicBezTo>
                    <a:pt x="514" y="883"/>
                    <a:pt x="337" y="2055"/>
                    <a:pt x="674" y="3001"/>
                  </a:cubicBezTo>
                  <a:cubicBezTo>
                    <a:pt x="722" y="3097"/>
                    <a:pt x="754" y="3194"/>
                    <a:pt x="818" y="3290"/>
                  </a:cubicBezTo>
                  <a:lnTo>
                    <a:pt x="690" y="3290"/>
                  </a:lnTo>
                  <a:cubicBezTo>
                    <a:pt x="594" y="3322"/>
                    <a:pt x="514" y="3370"/>
                    <a:pt x="498" y="3482"/>
                  </a:cubicBezTo>
                  <a:cubicBezTo>
                    <a:pt x="241" y="4140"/>
                    <a:pt x="754" y="5087"/>
                    <a:pt x="1412" y="5680"/>
                  </a:cubicBezTo>
                  <a:cubicBezTo>
                    <a:pt x="1444" y="5696"/>
                    <a:pt x="1476" y="5745"/>
                    <a:pt x="1524" y="5761"/>
                  </a:cubicBezTo>
                  <a:cubicBezTo>
                    <a:pt x="1396" y="5809"/>
                    <a:pt x="1316" y="5905"/>
                    <a:pt x="1316" y="6017"/>
                  </a:cubicBezTo>
                  <a:cubicBezTo>
                    <a:pt x="1252" y="6932"/>
                    <a:pt x="2407" y="7525"/>
                    <a:pt x="3145" y="7814"/>
                  </a:cubicBezTo>
                  <a:cubicBezTo>
                    <a:pt x="2647" y="8087"/>
                    <a:pt x="2102" y="8247"/>
                    <a:pt x="1556" y="8247"/>
                  </a:cubicBezTo>
                  <a:cubicBezTo>
                    <a:pt x="1171" y="8247"/>
                    <a:pt x="770" y="8183"/>
                    <a:pt x="417" y="8087"/>
                  </a:cubicBezTo>
                  <a:cubicBezTo>
                    <a:pt x="388" y="8080"/>
                    <a:pt x="360" y="8077"/>
                    <a:pt x="331" y="8077"/>
                  </a:cubicBezTo>
                  <a:cubicBezTo>
                    <a:pt x="218" y="8077"/>
                    <a:pt x="112" y="8129"/>
                    <a:pt x="48" y="8231"/>
                  </a:cubicBezTo>
                  <a:cubicBezTo>
                    <a:pt x="0" y="8344"/>
                    <a:pt x="16" y="8504"/>
                    <a:pt x="129" y="8616"/>
                  </a:cubicBezTo>
                  <a:cubicBezTo>
                    <a:pt x="1332" y="9595"/>
                    <a:pt x="2728" y="10140"/>
                    <a:pt x="4091" y="10140"/>
                  </a:cubicBezTo>
                  <a:lnTo>
                    <a:pt x="4364" y="10140"/>
                  </a:lnTo>
                  <a:cubicBezTo>
                    <a:pt x="8535" y="9900"/>
                    <a:pt x="10878" y="6322"/>
                    <a:pt x="11070" y="2873"/>
                  </a:cubicBezTo>
                  <a:cubicBezTo>
                    <a:pt x="11182" y="2793"/>
                    <a:pt x="11343" y="2648"/>
                    <a:pt x="11584" y="2407"/>
                  </a:cubicBezTo>
                  <a:cubicBezTo>
                    <a:pt x="12017" y="1974"/>
                    <a:pt x="12289" y="1493"/>
                    <a:pt x="12289" y="1477"/>
                  </a:cubicBezTo>
                  <a:cubicBezTo>
                    <a:pt x="12354" y="1349"/>
                    <a:pt x="12322" y="1204"/>
                    <a:pt x="12241" y="1124"/>
                  </a:cubicBezTo>
                  <a:cubicBezTo>
                    <a:pt x="12185" y="1057"/>
                    <a:pt x="12106" y="1029"/>
                    <a:pt x="12020" y="1029"/>
                  </a:cubicBezTo>
                  <a:cubicBezTo>
                    <a:pt x="11982" y="1029"/>
                    <a:pt x="11943" y="1034"/>
                    <a:pt x="11904" y="1044"/>
                  </a:cubicBezTo>
                  <a:cubicBezTo>
                    <a:pt x="11840" y="1076"/>
                    <a:pt x="11760" y="1108"/>
                    <a:pt x="11648" y="1156"/>
                  </a:cubicBezTo>
                  <a:cubicBezTo>
                    <a:pt x="11760" y="996"/>
                    <a:pt x="11872" y="835"/>
                    <a:pt x="11904" y="707"/>
                  </a:cubicBezTo>
                  <a:cubicBezTo>
                    <a:pt x="11953" y="595"/>
                    <a:pt x="11953" y="466"/>
                    <a:pt x="11888" y="370"/>
                  </a:cubicBezTo>
                  <a:lnTo>
                    <a:pt x="11888" y="354"/>
                  </a:lnTo>
                  <a:lnTo>
                    <a:pt x="11888" y="322"/>
                  </a:lnTo>
                  <a:cubicBezTo>
                    <a:pt x="11888" y="322"/>
                    <a:pt x="11888" y="306"/>
                    <a:pt x="11872" y="306"/>
                  </a:cubicBezTo>
                  <a:cubicBezTo>
                    <a:pt x="11872" y="306"/>
                    <a:pt x="11872" y="290"/>
                    <a:pt x="11840" y="290"/>
                  </a:cubicBezTo>
                  <a:lnTo>
                    <a:pt x="11840" y="274"/>
                  </a:lnTo>
                  <a:lnTo>
                    <a:pt x="11824" y="242"/>
                  </a:lnTo>
                  <a:lnTo>
                    <a:pt x="11808" y="226"/>
                  </a:lnTo>
                  <a:cubicBezTo>
                    <a:pt x="11792" y="210"/>
                    <a:pt x="11760" y="210"/>
                    <a:pt x="11728" y="193"/>
                  </a:cubicBezTo>
                  <a:cubicBezTo>
                    <a:pt x="11712" y="193"/>
                    <a:pt x="11680" y="193"/>
                    <a:pt x="11664" y="161"/>
                  </a:cubicBezTo>
                  <a:lnTo>
                    <a:pt x="11600" y="161"/>
                  </a:lnTo>
                  <a:cubicBezTo>
                    <a:pt x="11584" y="161"/>
                    <a:pt x="11584" y="161"/>
                    <a:pt x="11568" y="193"/>
                  </a:cubicBezTo>
                  <a:lnTo>
                    <a:pt x="11551" y="193"/>
                  </a:lnTo>
                  <a:lnTo>
                    <a:pt x="10781" y="514"/>
                  </a:lnTo>
                  <a:lnTo>
                    <a:pt x="10316" y="707"/>
                  </a:lnTo>
                  <a:cubicBezTo>
                    <a:pt x="9819" y="242"/>
                    <a:pt x="9145" y="1"/>
                    <a:pt x="8391"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6675550" y="3160300"/>
              <a:ext cx="240675" cy="196575"/>
            </a:xfrm>
            <a:custGeom>
              <a:avLst/>
              <a:gdLst/>
              <a:ahLst/>
              <a:cxnLst/>
              <a:rect l="l" t="t" r="r" b="b"/>
              <a:pathLst>
                <a:path w="9627" h="7863" extrusionOk="0">
                  <a:moveTo>
                    <a:pt x="6498" y="546"/>
                  </a:moveTo>
                  <a:cubicBezTo>
                    <a:pt x="6963" y="546"/>
                    <a:pt x="7397" y="723"/>
                    <a:pt x="7701" y="1028"/>
                  </a:cubicBezTo>
                  <a:cubicBezTo>
                    <a:pt x="7753" y="1089"/>
                    <a:pt x="7831" y="1118"/>
                    <a:pt x="7909" y="1118"/>
                  </a:cubicBezTo>
                  <a:cubicBezTo>
                    <a:pt x="7954" y="1118"/>
                    <a:pt x="7998" y="1109"/>
                    <a:pt x="8038" y="1092"/>
                  </a:cubicBezTo>
                  <a:lnTo>
                    <a:pt x="8070" y="1092"/>
                  </a:lnTo>
                  <a:cubicBezTo>
                    <a:pt x="8022" y="1124"/>
                    <a:pt x="8006" y="1172"/>
                    <a:pt x="8006" y="1220"/>
                  </a:cubicBezTo>
                  <a:lnTo>
                    <a:pt x="8006" y="1268"/>
                  </a:lnTo>
                  <a:cubicBezTo>
                    <a:pt x="7990" y="1348"/>
                    <a:pt x="8006" y="1445"/>
                    <a:pt x="8070" y="1509"/>
                  </a:cubicBezTo>
                  <a:cubicBezTo>
                    <a:pt x="8118" y="1573"/>
                    <a:pt x="8199" y="1605"/>
                    <a:pt x="8279" y="1621"/>
                  </a:cubicBezTo>
                  <a:lnTo>
                    <a:pt x="8439" y="1621"/>
                  </a:lnTo>
                  <a:cubicBezTo>
                    <a:pt x="8327" y="1717"/>
                    <a:pt x="8263" y="1766"/>
                    <a:pt x="8231" y="1798"/>
                  </a:cubicBezTo>
                  <a:cubicBezTo>
                    <a:pt x="8102" y="1830"/>
                    <a:pt x="8022" y="1926"/>
                    <a:pt x="8022" y="2070"/>
                  </a:cubicBezTo>
                  <a:cubicBezTo>
                    <a:pt x="7942" y="4525"/>
                    <a:pt x="6322" y="7060"/>
                    <a:pt x="3386" y="7220"/>
                  </a:cubicBezTo>
                  <a:cubicBezTo>
                    <a:pt x="3310" y="7227"/>
                    <a:pt x="3233" y="7230"/>
                    <a:pt x="3156" y="7230"/>
                  </a:cubicBezTo>
                  <a:cubicBezTo>
                    <a:pt x="2629" y="7230"/>
                    <a:pt x="2077" y="7089"/>
                    <a:pt x="1573" y="6851"/>
                  </a:cubicBezTo>
                  <a:cubicBezTo>
                    <a:pt x="2134" y="6787"/>
                    <a:pt x="2696" y="6563"/>
                    <a:pt x="3193" y="6161"/>
                  </a:cubicBezTo>
                  <a:cubicBezTo>
                    <a:pt x="3289" y="6097"/>
                    <a:pt x="3338" y="5985"/>
                    <a:pt x="3305" y="5857"/>
                  </a:cubicBezTo>
                  <a:cubicBezTo>
                    <a:pt x="3289" y="5744"/>
                    <a:pt x="3209" y="5664"/>
                    <a:pt x="3097" y="5616"/>
                  </a:cubicBezTo>
                  <a:cubicBezTo>
                    <a:pt x="2632" y="5504"/>
                    <a:pt x="2006" y="5215"/>
                    <a:pt x="1749" y="4926"/>
                  </a:cubicBezTo>
                  <a:lnTo>
                    <a:pt x="2166" y="4894"/>
                  </a:lnTo>
                  <a:cubicBezTo>
                    <a:pt x="2311" y="4894"/>
                    <a:pt x="2423" y="4782"/>
                    <a:pt x="2455" y="4637"/>
                  </a:cubicBezTo>
                  <a:cubicBezTo>
                    <a:pt x="2471" y="4493"/>
                    <a:pt x="2391" y="4365"/>
                    <a:pt x="2247" y="4316"/>
                  </a:cubicBezTo>
                  <a:cubicBezTo>
                    <a:pt x="2102" y="4284"/>
                    <a:pt x="1733" y="4140"/>
                    <a:pt x="1541" y="3947"/>
                  </a:cubicBezTo>
                  <a:cubicBezTo>
                    <a:pt x="1284" y="3723"/>
                    <a:pt x="1107" y="3450"/>
                    <a:pt x="1027" y="3226"/>
                  </a:cubicBezTo>
                  <a:lnTo>
                    <a:pt x="1027" y="3226"/>
                  </a:lnTo>
                  <a:cubicBezTo>
                    <a:pt x="1268" y="3290"/>
                    <a:pt x="1493" y="3290"/>
                    <a:pt x="1509" y="3290"/>
                  </a:cubicBezTo>
                  <a:cubicBezTo>
                    <a:pt x="1621" y="3290"/>
                    <a:pt x="1749" y="3209"/>
                    <a:pt x="1781" y="3065"/>
                  </a:cubicBezTo>
                  <a:cubicBezTo>
                    <a:pt x="1829" y="2953"/>
                    <a:pt x="1781" y="2808"/>
                    <a:pt x="1669" y="2728"/>
                  </a:cubicBezTo>
                  <a:cubicBezTo>
                    <a:pt x="1541" y="2648"/>
                    <a:pt x="1204" y="2375"/>
                    <a:pt x="1107" y="2086"/>
                  </a:cubicBezTo>
                  <a:cubicBezTo>
                    <a:pt x="979" y="1766"/>
                    <a:pt x="979" y="1413"/>
                    <a:pt x="1027" y="1124"/>
                  </a:cubicBezTo>
                  <a:lnTo>
                    <a:pt x="1027" y="1124"/>
                  </a:lnTo>
                  <a:cubicBezTo>
                    <a:pt x="1268" y="1364"/>
                    <a:pt x="1685" y="1685"/>
                    <a:pt x="2375" y="2022"/>
                  </a:cubicBezTo>
                  <a:cubicBezTo>
                    <a:pt x="3177" y="2423"/>
                    <a:pt x="3995" y="2696"/>
                    <a:pt x="4637" y="2728"/>
                  </a:cubicBezTo>
                  <a:cubicBezTo>
                    <a:pt x="4669" y="2744"/>
                    <a:pt x="4701" y="2744"/>
                    <a:pt x="4733" y="2744"/>
                  </a:cubicBezTo>
                  <a:cubicBezTo>
                    <a:pt x="4894" y="2744"/>
                    <a:pt x="5038" y="2616"/>
                    <a:pt x="5038" y="2455"/>
                  </a:cubicBezTo>
                  <a:cubicBezTo>
                    <a:pt x="5038" y="2407"/>
                    <a:pt x="5038" y="2375"/>
                    <a:pt x="5022" y="2327"/>
                  </a:cubicBezTo>
                  <a:cubicBezTo>
                    <a:pt x="4974" y="2231"/>
                    <a:pt x="4958" y="1990"/>
                    <a:pt x="4958" y="1846"/>
                  </a:cubicBezTo>
                  <a:cubicBezTo>
                    <a:pt x="4958" y="1124"/>
                    <a:pt x="5632" y="546"/>
                    <a:pt x="6498" y="546"/>
                  </a:cubicBezTo>
                  <a:close/>
                  <a:moveTo>
                    <a:pt x="6514" y="1"/>
                  </a:moveTo>
                  <a:cubicBezTo>
                    <a:pt x="5343" y="1"/>
                    <a:pt x="4380" y="867"/>
                    <a:pt x="4380" y="1910"/>
                  </a:cubicBezTo>
                  <a:cubicBezTo>
                    <a:pt x="4380" y="1974"/>
                    <a:pt x="4380" y="2070"/>
                    <a:pt x="4396" y="2167"/>
                  </a:cubicBezTo>
                  <a:cubicBezTo>
                    <a:pt x="3867" y="2086"/>
                    <a:pt x="3257" y="1862"/>
                    <a:pt x="2648" y="1573"/>
                  </a:cubicBezTo>
                  <a:cubicBezTo>
                    <a:pt x="1509" y="979"/>
                    <a:pt x="1284" y="578"/>
                    <a:pt x="1252" y="498"/>
                  </a:cubicBezTo>
                  <a:cubicBezTo>
                    <a:pt x="1252" y="386"/>
                    <a:pt x="1172" y="306"/>
                    <a:pt x="1043" y="258"/>
                  </a:cubicBezTo>
                  <a:cubicBezTo>
                    <a:pt x="1016" y="250"/>
                    <a:pt x="988" y="246"/>
                    <a:pt x="960" y="246"/>
                  </a:cubicBezTo>
                  <a:cubicBezTo>
                    <a:pt x="872" y="246"/>
                    <a:pt x="783" y="285"/>
                    <a:pt x="722" y="370"/>
                  </a:cubicBezTo>
                  <a:cubicBezTo>
                    <a:pt x="386" y="723"/>
                    <a:pt x="305" y="1685"/>
                    <a:pt x="546" y="2375"/>
                  </a:cubicBezTo>
                  <a:cubicBezTo>
                    <a:pt x="562" y="2407"/>
                    <a:pt x="578" y="2471"/>
                    <a:pt x="610" y="2504"/>
                  </a:cubicBezTo>
                  <a:cubicBezTo>
                    <a:pt x="530" y="2536"/>
                    <a:pt x="450" y="2584"/>
                    <a:pt x="402" y="2696"/>
                  </a:cubicBezTo>
                  <a:cubicBezTo>
                    <a:pt x="177" y="3226"/>
                    <a:pt x="610" y="3980"/>
                    <a:pt x="1124" y="4461"/>
                  </a:cubicBezTo>
                  <a:cubicBezTo>
                    <a:pt x="1059" y="4509"/>
                    <a:pt x="1027" y="4573"/>
                    <a:pt x="1027" y="4653"/>
                  </a:cubicBezTo>
                  <a:cubicBezTo>
                    <a:pt x="979" y="5343"/>
                    <a:pt x="1749" y="5776"/>
                    <a:pt x="2327" y="6033"/>
                  </a:cubicBezTo>
                  <a:cubicBezTo>
                    <a:pt x="1968" y="6208"/>
                    <a:pt x="1599" y="6288"/>
                    <a:pt x="1231" y="6288"/>
                  </a:cubicBezTo>
                  <a:cubicBezTo>
                    <a:pt x="957" y="6288"/>
                    <a:pt x="685" y="6244"/>
                    <a:pt x="418" y="6161"/>
                  </a:cubicBezTo>
                  <a:cubicBezTo>
                    <a:pt x="389" y="6151"/>
                    <a:pt x="359" y="6146"/>
                    <a:pt x="329" y="6146"/>
                  </a:cubicBezTo>
                  <a:cubicBezTo>
                    <a:pt x="228" y="6146"/>
                    <a:pt x="127" y="6206"/>
                    <a:pt x="65" y="6306"/>
                  </a:cubicBezTo>
                  <a:cubicBezTo>
                    <a:pt x="0" y="6418"/>
                    <a:pt x="17" y="6579"/>
                    <a:pt x="145" y="6675"/>
                  </a:cubicBezTo>
                  <a:cubicBezTo>
                    <a:pt x="1059" y="7445"/>
                    <a:pt x="2150" y="7862"/>
                    <a:pt x="3209" y="7862"/>
                  </a:cubicBezTo>
                  <a:lnTo>
                    <a:pt x="3434" y="7862"/>
                  </a:lnTo>
                  <a:cubicBezTo>
                    <a:pt x="6675" y="7702"/>
                    <a:pt x="8487" y="4958"/>
                    <a:pt x="8632" y="2311"/>
                  </a:cubicBezTo>
                  <a:cubicBezTo>
                    <a:pt x="8712" y="2167"/>
                    <a:pt x="8840" y="2070"/>
                    <a:pt x="9001" y="1910"/>
                  </a:cubicBezTo>
                  <a:cubicBezTo>
                    <a:pt x="9354" y="1573"/>
                    <a:pt x="9546" y="1188"/>
                    <a:pt x="9562" y="1172"/>
                  </a:cubicBezTo>
                  <a:cubicBezTo>
                    <a:pt x="9627" y="1044"/>
                    <a:pt x="9611" y="915"/>
                    <a:pt x="9530" y="835"/>
                  </a:cubicBezTo>
                  <a:cubicBezTo>
                    <a:pt x="9472" y="777"/>
                    <a:pt x="9389" y="736"/>
                    <a:pt x="9311" y="736"/>
                  </a:cubicBezTo>
                  <a:cubicBezTo>
                    <a:pt x="9281" y="736"/>
                    <a:pt x="9252" y="742"/>
                    <a:pt x="9225" y="755"/>
                  </a:cubicBezTo>
                  <a:cubicBezTo>
                    <a:pt x="9274" y="691"/>
                    <a:pt x="9290" y="627"/>
                    <a:pt x="9306" y="594"/>
                  </a:cubicBezTo>
                  <a:cubicBezTo>
                    <a:pt x="9354" y="466"/>
                    <a:pt x="9322" y="370"/>
                    <a:pt x="9290" y="274"/>
                  </a:cubicBezTo>
                  <a:cubicBezTo>
                    <a:pt x="9290" y="274"/>
                    <a:pt x="9290" y="241"/>
                    <a:pt x="9274" y="241"/>
                  </a:cubicBezTo>
                  <a:cubicBezTo>
                    <a:pt x="9274" y="225"/>
                    <a:pt x="9242" y="209"/>
                    <a:pt x="9225" y="209"/>
                  </a:cubicBezTo>
                  <a:lnTo>
                    <a:pt x="9209" y="177"/>
                  </a:lnTo>
                  <a:cubicBezTo>
                    <a:pt x="9193" y="161"/>
                    <a:pt x="9161" y="145"/>
                    <a:pt x="9145" y="145"/>
                  </a:cubicBezTo>
                  <a:lnTo>
                    <a:pt x="9129" y="145"/>
                  </a:lnTo>
                  <a:cubicBezTo>
                    <a:pt x="9113" y="145"/>
                    <a:pt x="9113" y="129"/>
                    <a:pt x="9081" y="129"/>
                  </a:cubicBezTo>
                  <a:lnTo>
                    <a:pt x="8953" y="129"/>
                  </a:lnTo>
                  <a:cubicBezTo>
                    <a:pt x="8921" y="129"/>
                    <a:pt x="8921" y="129"/>
                    <a:pt x="8905" y="145"/>
                  </a:cubicBezTo>
                  <a:lnTo>
                    <a:pt x="8889" y="145"/>
                  </a:lnTo>
                  <a:lnTo>
                    <a:pt x="8311" y="386"/>
                  </a:lnTo>
                  <a:lnTo>
                    <a:pt x="8006" y="530"/>
                  </a:lnTo>
                  <a:cubicBezTo>
                    <a:pt x="7605" y="177"/>
                    <a:pt x="7076" y="1"/>
                    <a:pt x="651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6287700" y="3543350"/>
              <a:ext cx="169675" cy="312875"/>
            </a:xfrm>
            <a:custGeom>
              <a:avLst/>
              <a:gdLst/>
              <a:ahLst/>
              <a:cxnLst/>
              <a:rect l="l" t="t" r="r" b="b"/>
              <a:pathLst>
                <a:path w="6787" h="12515" extrusionOk="0">
                  <a:moveTo>
                    <a:pt x="4862" y="562"/>
                  </a:moveTo>
                  <a:cubicBezTo>
                    <a:pt x="5407" y="562"/>
                    <a:pt x="5888" y="594"/>
                    <a:pt x="6209" y="626"/>
                  </a:cubicBezTo>
                  <a:lnTo>
                    <a:pt x="6209" y="1974"/>
                  </a:lnTo>
                  <a:lnTo>
                    <a:pt x="5375" y="1974"/>
                  </a:lnTo>
                  <a:cubicBezTo>
                    <a:pt x="4172" y="1974"/>
                    <a:pt x="4027" y="2728"/>
                    <a:pt x="4027" y="3289"/>
                  </a:cubicBezTo>
                  <a:lnTo>
                    <a:pt x="4027" y="4637"/>
                  </a:lnTo>
                  <a:cubicBezTo>
                    <a:pt x="4027" y="4797"/>
                    <a:pt x="4172" y="4942"/>
                    <a:pt x="4332" y="4942"/>
                  </a:cubicBezTo>
                  <a:lnTo>
                    <a:pt x="6097" y="4942"/>
                  </a:lnTo>
                  <a:lnTo>
                    <a:pt x="5888" y="6466"/>
                  </a:lnTo>
                  <a:lnTo>
                    <a:pt x="4332" y="6466"/>
                  </a:lnTo>
                  <a:cubicBezTo>
                    <a:pt x="4172" y="6466"/>
                    <a:pt x="4027" y="6610"/>
                    <a:pt x="4027" y="6771"/>
                  </a:cubicBezTo>
                  <a:lnTo>
                    <a:pt x="4027" y="11905"/>
                  </a:lnTo>
                  <a:lnTo>
                    <a:pt x="2439" y="11905"/>
                  </a:lnTo>
                  <a:lnTo>
                    <a:pt x="2439" y="6771"/>
                  </a:lnTo>
                  <a:cubicBezTo>
                    <a:pt x="2439" y="6610"/>
                    <a:pt x="2295" y="6466"/>
                    <a:pt x="2134" y="6466"/>
                  </a:cubicBezTo>
                  <a:lnTo>
                    <a:pt x="610" y="6466"/>
                  </a:lnTo>
                  <a:lnTo>
                    <a:pt x="610" y="4942"/>
                  </a:lnTo>
                  <a:lnTo>
                    <a:pt x="2134" y="4942"/>
                  </a:lnTo>
                  <a:cubicBezTo>
                    <a:pt x="2295" y="4942"/>
                    <a:pt x="2439" y="4797"/>
                    <a:pt x="2439" y="4637"/>
                  </a:cubicBezTo>
                  <a:lnTo>
                    <a:pt x="2439" y="3081"/>
                  </a:lnTo>
                  <a:cubicBezTo>
                    <a:pt x="2439" y="1508"/>
                    <a:pt x="3337" y="562"/>
                    <a:pt x="4862" y="562"/>
                  </a:cubicBezTo>
                  <a:close/>
                  <a:moveTo>
                    <a:pt x="4846" y="0"/>
                  </a:moveTo>
                  <a:cubicBezTo>
                    <a:pt x="2985" y="0"/>
                    <a:pt x="1813" y="1188"/>
                    <a:pt x="1813" y="3113"/>
                  </a:cubicBezTo>
                  <a:lnTo>
                    <a:pt x="1813" y="4380"/>
                  </a:lnTo>
                  <a:lnTo>
                    <a:pt x="289" y="4380"/>
                  </a:lnTo>
                  <a:cubicBezTo>
                    <a:pt x="129" y="4380"/>
                    <a:pt x="0" y="4525"/>
                    <a:pt x="0" y="4685"/>
                  </a:cubicBezTo>
                  <a:lnTo>
                    <a:pt x="0" y="6803"/>
                  </a:lnTo>
                  <a:cubicBezTo>
                    <a:pt x="0" y="6963"/>
                    <a:pt x="129" y="7108"/>
                    <a:pt x="289" y="7108"/>
                  </a:cubicBezTo>
                  <a:lnTo>
                    <a:pt x="1813" y="7108"/>
                  </a:lnTo>
                  <a:lnTo>
                    <a:pt x="1813" y="12225"/>
                  </a:lnTo>
                  <a:cubicBezTo>
                    <a:pt x="1813" y="12386"/>
                    <a:pt x="1958" y="12514"/>
                    <a:pt x="2118" y="12514"/>
                  </a:cubicBezTo>
                  <a:lnTo>
                    <a:pt x="4300" y="12514"/>
                  </a:lnTo>
                  <a:cubicBezTo>
                    <a:pt x="4461" y="12514"/>
                    <a:pt x="4605" y="12386"/>
                    <a:pt x="4605" y="12225"/>
                  </a:cubicBezTo>
                  <a:lnTo>
                    <a:pt x="4605" y="7092"/>
                  </a:lnTo>
                  <a:lnTo>
                    <a:pt x="6129" y="7092"/>
                  </a:lnTo>
                  <a:cubicBezTo>
                    <a:pt x="6289" y="7092"/>
                    <a:pt x="6418" y="6963"/>
                    <a:pt x="6434" y="6819"/>
                  </a:cubicBezTo>
                  <a:lnTo>
                    <a:pt x="6707" y="4701"/>
                  </a:lnTo>
                  <a:cubicBezTo>
                    <a:pt x="6739" y="4621"/>
                    <a:pt x="6691" y="4525"/>
                    <a:pt x="6626" y="4460"/>
                  </a:cubicBezTo>
                  <a:cubicBezTo>
                    <a:pt x="6578" y="4396"/>
                    <a:pt x="6498" y="4348"/>
                    <a:pt x="6418" y="4348"/>
                  </a:cubicBezTo>
                  <a:lnTo>
                    <a:pt x="4605" y="4348"/>
                  </a:lnTo>
                  <a:lnTo>
                    <a:pt x="4605" y="3321"/>
                  </a:lnTo>
                  <a:cubicBezTo>
                    <a:pt x="4605" y="2808"/>
                    <a:pt x="4685" y="2583"/>
                    <a:pt x="5343" y="2583"/>
                  </a:cubicBezTo>
                  <a:lnTo>
                    <a:pt x="6466" y="2583"/>
                  </a:lnTo>
                  <a:cubicBezTo>
                    <a:pt x="6626" y="2583"/>
                    <a:pt x="6771" y="2455"/>
                    <a:pt x="6771" y="2295"/>
                  </a:cubicBezTo>
                  <a:lnTo>
                    <a:pt x="6771" y="385"/>
                  </a:lnTo>
                  <a:cubicBezTo>
                    <a:pt x="6787" y="225"/>
                    <a:pt x="6675" y="113"/>
                    <a:pt x="6530" y="81"/>
                  </a:cubicBezTo>
                  <a:cubicBezTo>
                    <a:pt x="6370" y="64"/>
                    <a:pt x="5696" y="0"/>
                    <a:pt x="484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2681125" y="3032750"/>
              <a:ext cx="170100" cy="312875"/>
            </a:xfrm>
            <a:custGeom>
              <a:avLst/>
              <a:gdLst/>
              <a:ahLst/>
              <a:cxnLst/>
              <a:rect l="l" t="t" r="r" b="b"/>
              <a:pathLst>
                <a:path w="6804" h="12515" extrusionOk="0">
                  <a:moveTo>
                    <a:pt x="4878" y="595"/>
                  </a:moveTo>
                  <a:cubicBezTo>
                    <a:pt x="5423" y="595"/>
                    <a:pt x="5905" y="611"/>
                    <a:pt x="6226" y="659"/>
                  </a:cubicBezTo>
                  <a:lnTo>
                    <a:pt x="6226" y="1974"/>
                  </a:lnTo>
                  <a:lnTo>
                    <a:pt x="5375" y="1974"/>
                  </a:lnTo>
                  <a:cubicBezTo>
                    <a:pt x="4172" y="1974"/>
                    <a:pt x="4044" y="2744"/>
                    <a:pt x="4044" y="3306"/>
                  </a:cubicBezTo>
                  <a:lnTo>
                    <a:pt x="4044" y="4654"/>
                  </a:lnTo>
                  <a:cubicBezTo>
                    <a:pt x="4044" y="4814"/>
                    <a:pt x="4172" y="4942"/>
                    <a:pt x="4332" y="4942"/>
                  </a:cubicBezTo>
                  <a:lnTo>
                    <a:pt x="6097" y="4942"/>
                  </a:lnTo>
                  <a:lnTo>
                    <a:pt x="5905" y="6466"/>
                  </a:lnTo>
                  <a:lnTo>
                    <a:pt x="4332" y="6466"/>
                  </a:lnTo>
                  <a:cubicBezTo>
                    <a:pt x="4172" y="6466"/>
                    <a:pt x="4044" y="6611"/>
                    <a:pt x="4044" y="6771"/>
                  </a:cubicBezTo>
                  <a:lnTo>
                    <a:pt x="4044" y="11905"/>
                  </a:lnTo>
                  <a:lnTo>
                    <a:pt x="2455" y="11905"/>
                  </a:lnTo>
                  <a:lnTo>
                    <a:pt x="2455" y="6771"/>
                  </a:lnTo>
                  <a:cubicBezTo>
                    <a:pt x="2455" y="6611"/>
                    <a:pt x="2311" y="6466"/>
                    <a:pt x="2151" y="6466"/>
                  </a:cubicBezTo>
                  <a:lnTo>
                    <a:pt x="626" y="6466"/>
                  </a:lnTo>
                  <a:lnTo>
                    <a:pt x="626" y="4974"/>
                  </a:lnTo>
                  <a:lnTo>
                    <a:pt x="2151" y="4974"/>
                  </a:lnTo>
                  <a:cubicBezTo>
                    <a:pt x="2311" y="4974"/>
                    <a:pt x="2455" y="4830"/>
                    <a:pt x="2455" y="4670"/>
                  </a:cubicBezTo>
                  <a:lnTo>
                    <a:pt x="2455" y="3097"/>
                  </a:lnTo>
                  <a:cubicBezTo>
                    <a:pt x="2455" y="1541"/>
                    <a:pt x="3354" y="595"/>
                    <a:pt x="4878" y="595"/>
                  </a:cubicBezTo>
                  <a:close/>
                  <a:moveTo>
                    <a:pt x="4862" y="1"/>
                  </a:moveTo>
                  <a:cubicBezTo>
                    <a:pt x="3001" y="1"/>
                    <a:pt x="1830" y="1172"/>
                    <a:pt x="1830" y="3097"/>
                  </a:cubicBezTo>
                  <a:lnTo>
                    <a:pt x="1830" y="4365"/>
                  </a:lnTo>
                  <a:lnTo>
                    <a:pt x="306" y="4365"/>
                  </a:lnTo>
                  <a:cubicBezTo>
                    <a:pt x="145" y="4365"/>
                    <a:pt x="1" y="4509"/>
                    <a:pt x="1" y="4670"/>
                  </a:cubicBezTo>
                  <a:lnTo>
                    <a:pt x="1" y="6771"/>
                  </a:lnTo>
                  <a:cubicBezTo>
                    <a:pt x="1" y="6932"/>
                    <a:pt x="145" y="7076"/>
                    <a:pt x="306" y="7076"/>
                  </a:cubicBezTo>
                  <a:lnTo>
                    <a:pt x="1830" y="7076"/>
                  </a:lnTo>
                  <a:lnTo>
                    <a:pt x="1830" y="12210"/>
                  </a:lnTo>
                  <a:cubicBezTo>
                    <a:pt x="1830" y="12370"/>
                    <a:pt x="1974" y="12515"/>
                    <a:pt x="2134" y="12515"/>
                  </a:cubicBezTo>
                  <a:lnTo>
                    <a:pt x="4316" y="12515"/>
                  </a:lnTo>
                  <a:cubicBezTo>
                    <a:pt x="4477" y="12515"/>
                    <a:pt x="4621" y="12370"/>
                    <a:pt x="4621" y="12210"/>
                  </a:cubicBezTo>
                  <a:lnTo>
                    <a:pt x="4621" y="7076"/>
                  </a:lnTo>
                  <a:lnTo>
                    <a:pt x="6145" y="7076"/>
                  </a:lnTo>
                  <a:cubicBezTo>
                    <a:pt x="6306" y="7076"/>
                    <a:pt x="6418" y="6948"/>
                    <a:pt x="6450" y="6819"/>
                  </a:cubicBezTo>
                  <a:lnTo>
                    <a:pt x="6723" y="4686"/>
                  </a:lnTo>
                  <a:cubicBezTo>
                    <a:pt x="6739" y="4605"/>
                    <a:pt x="6707" y="4509"/>
                    <a:pt x="6643" y="4445"/>
                  </a:cubicBezTo>
                  <a:cubicBezTo>
                    <a:pt x="6579" y="4381"/>
                    <a:pt x="6498" y="4349"/>
                    <a:pt x="6418" y="4349"/>
                  </a:cubicBezTo>
                  <a:lnTo>
                    <a:pt x="4621" y="4349"/>
                  </a:lnTo>
                  <a:lnTo>
                    <a:pt x="4621" y="3306"/>
                  </a:lnTo>
                  <a:cubicBezTo>
                    <a:pt x="4621" y="2809"/>
                    <a:pt x="4701" y="2584"/>
                    <a:pt x="5359" y="2584"/>
                  </a:cubicBezTo>
                  <a:lnTo>
                    <a:pt x="6482" y="2584"/>
                  </a:lnTo>
                  <a:cubicBezTo>
                    <a:pt x="6643" y="2584"/>
                    <a:pt x="6787" y="2440"/>
                    <a:pt x="6787" y="2279"/>
                  </a:cubicBezTo>
                  <a:lnTo>
                    <a:pt x="6787" y="370"/>
                  </a:lnTo>
                  <a:cubicBezTo>
                    <a:pt x="6803" y="242"/>
                    <a:pt x="6691" y="97"/>
                    <a:pt x="6546" y="81"/>
                  </a:cubicBezTo>
                  <a:cubicBezTo>
                    <a:pt x="6386" y="49"/>
                    <a:pt x="5696" y="1"/>
                    <a:pt x="486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3726750" y="3601500"/>
              <a:ext cx="154850" cy="284000"/>
            </a:xfrm>
            <a:custGeom>
              <a:avLst/>
              <a:gdLst/>
              <a:ahLst/>
              <a:cxnLst/>
              <a:rect l="l" t="t" r="r" b="b"/>
              <a:pathLst>
                <a:path w="6194" h="11360" extrusionOk="0">
                  <a:moveTo>
                    <a:pt x="4413" y="626"/>
                  </a:moveTo>
                  <a:cubicBezTo>
                    <a:pt x="4862" y="626"/>
                    <a:pt x="5311" y="642"/>
                    <a:pt x="5584" y="674"/>
                  </a:cubicBezTo>
                  <a:lnTo>
                    <a:pt x="5584" y="1814"/>
                  </a:lnTo>
                  <a:lnTo>
                    <a:pt x="4862" y="1814"/>
                  </a:lnTo>
                  <a:cubicBezTo>
                    <a:pt x="3739" y="1814"/>
                    <a:pt x="3627" y="2519"/>
                    <a:pt x="3627" y="3033"/>
                  </a:cubicBezTo>
                  <a:lnTo>
                    <a:pt x="3627" y="4252"/>
                  </a:lnTo>
                  <a:cubicBezTo>
                    <a:pt x="3627" y="4413"/>
                    <a:pt x="3771" y="4557"/>
                    <a:pt x="3932" y="4557"/>
                  </a:cubicBezTo>
                  <a:lnTo>
                    <a:pt x="5472" y="4557"/>
                  </a:lnTo>
                  <a:lnTo>
                    <a:pt x="5311" y="5856"/>
                  </a:lnTo>
                  <a:lnTo>
                    <a:pt x="3932" y="5856"/>
                  </a:lnTo>
                  <a:cubicBezTo>
                    <a:pt x="3771" y="5856"/>
                    <a:pt x="3627" y="6001"/>
                    <a:pt x="3627" y="6161"/>
                  </a:cubicBezTo>
                  <a:lnTo>
                    <a:pt x="3627" y="10782"/>
                  </a:lnTo>
                  <a:lnTo>
                    <a:pt x="2247" y="10782"/>
                  </a:lnTo>
                  <a:lnTo>
                    <a:pt x="2247" y="6161"/>
                  </a:lnTo>
                  <a:cubicBezTo>
                    <a:pt x="2247" y="6001"/>
                    <a:pt x="2103" y="5856"/>
                    <a:pt x="1942" y="5856"/>
                  </a:cubicBezTo>
                  <a:lnTo>
                    <a:pt x="595" y="5856"/>
                  </a:lnTo>
                  <a:lnTo>
                    <a:pt x="595" y="4557"/>
                  </a:lnTo>
                  <a:lnTo>
                    <a:pt x="1942" y="4557"/>
                  </a:lnTo>
                  <a:cubicBezTo>
                    <a:pt x="2103" y="4557"/>
                    <a:pt x="2247" y="4413"/>
                    <a:pt x="2247" y="4252"/>
                  </a:cubicBezTo>
                  <a:lnTo>
                    <a:pt x="2247" y="2856"/>
                  </a:lnTo>
                  <a:cubicBezTo>
                    <a:pt x="2247" y="1445"/>
                    <a:pt x="3049" y="626"/>
                    <a:pt x="4413" y="626"/>
                  </a:cubicBezTo>
                  <a:close/>
                  <a:moveTo>
                    <a:pt x="4413" y="1"/>
                  </a:moveTo>
                  <a:cubicBezTo>
                    <a:pt x="2696" y="1"/>
                    <a:pt x="1637" y="1092"/>
                    <a:pt x="1637" y="2840"/>
                  </a:cubicBezTo>
                  <a:lnTo>
                    <a:pt x="1637" y="3931"/>
                  </a:lnTo>
                  <a:lnTo>
                    <a:pt x="290" y="3931"/>
                  </a:lnTo>
                  <a:cubicBezTo>
                    <a:pt x="129" y="3931"/>
                    <a:pt x="1" y="4076"/>
                    <a:pt x="1" y="4236"/>
                  </a:cubicBezTo>
                  <a:lnTo>
                    <a:pt x="1" y="6145"/>
                  </a:lnTo>
                  <a:cubicBezTo>
                    <a:pt x="1" y="6306"/>
                    <a:pt x="129" y="6450"/>
                    <a:pt x="290" y="6450"/>
                  </a:cubicBezTo>
                  <a:lnTo>
                    <a:pt x="1637" y="6450"/>
                  </a:lnTo>
                  <a:lnTo>
                    <a:pt x="1637" y="11055"/>
                  </a:lnTo>
                  <a:cubicBezTo>
                    <a:pt x="1637" y="11215"/>
                    <a:pt x="1782" y="11359"/>
                    <a:pt x="1942" y="11359"/>
                  </a:cubicBezTo>
                  <a:lnTo>
                    <a:pt x="3932" y="11359"/>
                  </a:lnTo>
                  <a:cubicBezTo>
                    <a:pt x="4092" y="11359"/>
                    <a:pt x="4220" y="11215"/>
                    <a:pt x="4220" y="11055"/>
                  </a:cubicBezTo>
                  <a:lnTo>
                    <a:pt x="4220" y="6450"/>
                  </a:lnTo>
                  <a:lnTo>
                    <a:pt x="5568" y="6450"/>
                  </a:lnTo>
                  <a:cubicBezTo>
                    <a:pt x="5729" y="6450"/>
                    <a:pt x="5857" y="6322"/>
                    <a:pt x="5873" y="6177"/>
                  </a:cubicBezTo>
                  <a:lnTo>
                    <a:pt x="6114" y="4284"/>
                  </a:lnTo>
                  <a:cubicBezTo>
                    <a:pt x="6130" y="4204"/>
                    <a:pt x="6098" y="4092"/>
                    <a:pt x="6033" y="4044"/>
                  </a:cubicBezTo>
                  <a:cubicBezTo>
                    <a:pt x="5969" y="3979"/>
                    <a:pt x="5889" y="3931"/>
                    <a:pt x="5809" y="3931"/>
                  </a:cubicBezTo>
                  <a:lnTo>
                    <a:pt x="4204" y="3931"/>
                  </a:lnTo>
                  <a:lnTo>
                    <a:pt x="4204" y="3017"/>
                  </a:lnTo>
                  <a:cubicBezTo>
                    <a:pt x="4204" y="2568"/>
                    <a:pt x="4269" y="2391"/>
                    <a:pt x="4846" y="2391"/>
                  </a:cubicBezTo>
                  <a:lnTo>
                    <a:pt x="5873" y="2391"/>
                  </a:lnTo>
                  <a:cubicBezTo>
                    <a:pt x="6033" y="2391"/>
                    <a:pt x="6178" y="2247"/>
                    <a:pt x="6178" y="2086"/>
                  </a:cubicBezTo>
                  <a:lnTo>
                    <a:pt x="6178" y="386"/>
                  </a:lnTo>
                  <a:cubicBezTo>
                    <a:pt x="6194" y="241"/>
                    <a:pt x="6065" y="113"/>
                    <a:pt x="5937" y="81"/>
                  </a:cubicBezTo>
                  <a:cubicBezTo>
                    <a:pt x="5777" y="65"/>
                    <a:pt x="5167" y="1"/>
                    <a:pt x="441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1108475" y="3147875"/>
              <a:ext cx="340950" cy="341350"/>
            </a:xfrm>
            <a:custGeom>
              <a:avLst/>
              <a:gdLst/>
              <a:ahLst/>
              <a:cxnLst/>
              <a:rect l="l" t="t" r="r" b="b"/>
              <a:pathLst>
                <a:path w="13638" h="13654" extrusionOk="0">
                  <a:moveTo>
                    <a:pt x="6803" y="610"/>
                  </a:moveTo>
                  <a:cubicBezTo>
                    <a:pt x="10220" y="610"/>
                    <a:pt x="13012" y="3386"/>
                    <a:pt x="13012" y="6819"/>
                  </a:cubicBezTo>
                  <a:cubicBezTo>
                    <a:pt x="13044" y="10268"/>
                    <a:pt x="10252" y="13060"/>
                    <a:pt x="6819" y="13060"/>
                  </a:cubicBezTo>
                  <a:cubicBezTo>
                    <a:pt x="5744" y="13060"/>
                    <a:pt x="4653" y="12771"/>
                    <a:pt x="3706" y="12210"/>
                  </a:cubicBezTo>
                  <a:cubicBezTo>
                    <a:pt x="3674" y="12193"/>
                    <a:pt x="3610" y="12177"/>
                    <a:pt x="3546" y="12177"/>
                  </a:cubicBezTo>
                  <a:cubicBezTo>
                    <a:pt x="3514" y="12177"/>
                    <a:pt x="3482" y="12177"/>
                    <a:pt x="3450" y="12193"/>
                  </a:cubicBezTo>
                  <a:lnTo>
                    <a:pt x="1412" y="12899"/>
                  </a:lnTo>
                  <a:lnTo>
                    <a:pt x="1829" y="10717"/>
                  </a:lnTo>
                  <a:cubicBezTo>
                    <a:pt x="1845" y="10637"/>
                    <a:pt x="1829" y="10557"/>
                    <a:pt x="1765" y="10477"/>
                  </a:cubicBezTo>
                  <a:cubicBezTo>
                    <a:pt x="979" y="9402"/>
                    <a:pt x="578" y="8151"/>
                    <a:pt x="578" y="6819"/>
                  </a:cubicBezTo>
                  <a:cubicBezTo>
                    <a:pt x="578" y="3386"/>
                    <a:pt x="3369" y="610"/>
                    <a:pt x="6803" y="610"/>
                  </a:cubicBezTo>
                  <a:close/>
                  <a:moveTo>
                    <a:pt x="6819" y="0"/>
                  </a:moveTo>
                  <a:cubicBezTo>
                    <a:pt x="3049" y="0"/>
                    <a:pt x="0" y="3065"/>
                    <a:pt x="0" y="6819"/>
                  </a:cubicBezTo>
                  <a:cubicBezTo>
                    <a:pt x="0" y="8231"/>
                    <a:pt x="417" y="9562"/>
                    <a:pt x="1220" y="10734"/>
                  </a:cubicBezTo>
                  <a:lnTo>
                    <a:pt x="722" y="13300"/>
                  </a:lnTo>
                  <a:cubicBezTo>
                    <a:pt x="706" y="13397"/>
                    <a:pt x="738" y="13525"/>
                    <a:pt x="819" y="13573"/>
                  </a:cubicBezTo>
                  <a:cubicBezTo>
                    <a:pt x="883" y="13621"/>
                    <a:pt x="947" y="13653"/>
                    <a:pt x="1027" y="13653"/>
                  </a:cubicBezTo>
                  <a:cubicBezTo>
                    <a:pt x="1059" y="13653"/>
                    <a:pt x="1091" y="13653"/>
                    <a:pt x="1123" y="13637"/>
                  </a:cubicBezTo>
                  <a:lnTo>
                    <a:pt x="3530" y="12819"/>
                  </a:lnTo>
                  <a:cubicBezTo>
                    <a:pt x="4541" y="13381"/>
                    <a:pt x="5680" y="13653"/>
                    <a:pt x="6819" y="13653"/>
                  </a:cubicBezTo>
                  <a:cubicBezTo>
                    <a:pt x="10589" y="13653"/>
                    <a:pt x="13637" y="10589"/>
                    <a:pt x="13637" y="6835"/>
                  </a:cubicBezTo>
                  <a:cubicBezTo>
                    <a:pt x="13637" y="3065"/>
                    <a:pt x="10589" y="0"/>
                    <a:pt x="681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1170225" y="3219400"/>
              <a:ext cx="216625" cy="200425"/>
            </a:xfrm>
            <a:custGeom>
              <a:avLst/>
              <a:gdLst/>
              <a:ahLst/>
              <a:cxnLst/>
              <a:rect l="l" t="t" r="r" b="b"/>
              <a:pathLst>
                <a:path w="8665" h="8017" extrusionOk="0">
                  <a:moveTo>
                    <a:pt x="1702" y="573"/>
                  </a:moveTo>
                  <a:cubicBezTo>
                    <a:pt x="1926" y="573"/>
                    <a:pt x="2022" y="605"/>
                    <a:pt x="2039" y="621"/>
                  </a:cubicBezTo>
                  <a:cubicBezTo>
                    <a:pt x="2119" y="781"/>
                    <a:pt x="2488" y="1648"/>
                    <a:pt x="2712" y="2177"/>
                  </a:cubicBezTo>
                  <a:cubicBezTo>
                    <a:pt x="2712" y="2177"/>
                    <a:pt x="2744" y="2273"/>
                    <a:pt x="2680" y="2354"/>
                  </a:cubicBezTo>
                  <a:cubicBezTo>
                    <a:pt x="2584" y="2514"/>
                    <a:pt x="2343" y="2771"/>
                    <a:pt x="2247" y="2851"/>
                  </a:cubicBezTo>
                  <a:lnTo>
                    <a:pt x="2231" y="2867"/>
                  </a:lnTo>
                  <a:cubicBezTo>
                    <a:pt x="2103" y="3011"/>
                    <a:pt x="1958" y="3380"/>
                    <a:pt x="2231" y="3717"/>
                  </a:cubicBezTo>
                  <a:cubicBezTo>
                    <a:pt x="2263" y="3749"/>
                    <a:pt x="2279" y="3814"/>
                    <a:pt x="2327" y="3862"/>
                  </a:cubicBezTo>
                  <a:cubicBezTo>
                    <a:pt x="2504" y="4118"/>
                    <a:pt x="2809" y="4535"/>
                    <a:pt x="3306" y="5033"/>
                  </a:cubicBezTo>
                  <a:cubicBezTo>
                    <a:pt x="3932" y="5659"/>
                    <a:pt x="5071" y="6076"/>
                    <a:pt x="5119" y="6108"/>
                  </a:cubicBezTo>
                  <a:cubicBezTo>
                    <a:pt x="5135" y="6108"/>
                    <a:pt x="5151" y="6124"/>
                    <a:pt x="5167" y="6124"/>
                  </a:cubicBezTo>
                  <a:cubicBezTo>
                    <a:pt x="5183" y="6124"/>
                    <a:pt x="5211" y="6126"/>
                    <a:pt x="5247" y="6126"/>
                  </a:cubicBezTo>
                  <a:cubicBezTo>
                    <a:pt x="5357" y="6126"/>
                    <a:pt x="5540" y="6108"/>
                    <a:pt x="5696" y="5963"/>
                  </a:cubicBezTo>
                  <a:cubicBezTo>
                    <a:pt x="5793" y="5867"/>
                    <a:pt x="6274" y="5257"/>
                    <a:pt x="6370" y="5145"/>
                  </a:cubicBezTo>
                  <a:cubicBezTo>
                    <a:pt x="6370" y="5145"/>
                    <a:pt x="6392" y="5124"/>
                    <a:pt x="6430" y="5124"/>
                  </a:cubicBezTo>
                  <a:cubicBezTo>
                    <a:pt x="6449" y="5124"/>
                    <a:pt x="6472" y="5129"/>
                    <a:pt x="6499" y="5145"/>
                  </a:cubicBezTo>
                  <a:cubicBezTo>
                    <a:pt x="6755" y="5257"/>
                    <a:pt x="7878" y="5819"/>
                    <a:pt x="8039" y="5899"/>
                  </a:cubicBezTo>
                  <a:lnTo>
                    <a:pt x="8039" y="5915"/>
                  </a:lnTo>
                  <a:cubicBezTo>
                    <a:pt x="8039" y="6172"/>
                    <a:pt x="7943" y="6605"/>
                    <a:pt x="7846" y="6685"/>
                  </a:cubicBezTo>
                  <a:cubicBezTo>
                    <a:pt x="7638" y="6894"/>
                    <a:pt x="7172" y="7375"/>
                    <a:pt x="6499" y="7375"/>
                  </a:cubicBezTo>
                  <a:cubicBezTo>
                    <a:pt x="5793" y="7375"/>
                    <a:pt x="3884" y="6749"/>
                    <a:pt x="2889" y="5739"/>
                  </a:cubicBezTo>
                  <a:cubicBezTo>
                    <a:pt x="1958" y="4824"/>
                    <a:pt x="996" y="3765"/>
                    <a:pt x="787" y="2835"/>
                  </a:cubicBezTo>
                  <a:cubicBezTo>
                    <a:pt x="563" y="1872"/>
                    <a:pt x="627" y="1567"/>
                    <a:pt x="819" y="1263"/>
                  </a:cubicBezTo>
                  <a:cubicBezTo>
                    <a:pt x="819" y="1263"/>
                    <a:pt x="819" y="1247"/>
                    <a:pt x="835" y="1247"/>
                  </a:cubicBezTo>
                  <a:cubicBezTo>
                    <a:pt x="1028" y="926"/>
                    <a:pt x="1301" y="605"/>
                    <a:pt x="1397" y="589"/>
                  </a:cubicBezTo>
                  <a:cubicBezTo>
                    <a:pt x="1525" y="573"/>
                    <a:pt x="1621" y="573"/>
                    <a:pt x="1702" y="573"/>
                  </a:cubicBezTo>
                  <a:close/>
                  <a:moveTo>
                    <a:pt x="1765" y="0"/>
                  </a:moveTo>
                  <a:cubicBezTo>
                    <a:pt x="1643" y="0"/>
                    <a:pt x="1510" y="10"/>
                    <a:pt x="1365" y="27"/>
                  </a:cubicBezTo>
                  <a:cubicBezTo>
                    <a:pt x="899" y="91"/>
                    <a:pt x="482" y="749"/>
                    <a:pt x="354" y="974"/>
                  </a:cubicBezTo>
                  <a:cubicBezTo>
                    <a:pt x="33" y="1455"/>
                    <a:pt x="1" y="1952"/>
                    <a:pt x="242" y="2995"/>
                  </a:cubicBezTo>
                  <a:cubicBezTo>
                    <a:pt x="482" y="4054"/>
                    <a:pt x="1461" y="5161"/>
                    <a:pt x="2504" y="6204"/>
                  </a:cubicBezTo>
                  <a:cubicBezTo>
                    <a:pt x="3611" y="7311"/>
                    <a:pt x="5616" y="8017"/>
                    <a:pt x="6531" y="8017"/>
                  </a:cubicBezTo>
                  <a:cubicBezTo>
                    <a:pt x="7461" y="8017"/>
                    <a:pt x="8055" y="7407"/>
                    <a:pt x="8279" y="7167"/>
                  </a:cubicBezTo>
                  <a:lnTo>
                    <a:pt x="8295" y="7151"/>
                  </a:lnTo>
                  <a:cubicBezTo>
                    <a:pt x="8600" y="6846"/>
                    <a:pt x="8664" y="6124"/>
                    <a:pt x="8664" y="5963"/>
                  </a:cubicBezTo>
                  <a:cubicBezTo>
                    <a:pt x="8648" y="5626"/>
                    <a:pt x="8440" y="5450"/>
                    <a:pt x="8328" y="5386"/>
                  </a:cubicBezTo>
                  <a:cubicBezTo>
                    <a:pt x="8199" y="5322"/>
                    <a:pt x="7044" y="4744"/>
                    <a:pt x="6755" y="4616"/>
                  </a:cubicBezTo>
                  <a:cubicBezTo>
                    <a:pt x="6650" y="4569"/>
                    <a:pt x="6550" y="4551"/>
                    <a:pt x="6458" y="4551"/>
                  </a:cubicBezTo>
                  <a:cubicBezTo>
                    <a:pt x="6200" y="4551"/>
                    <a:pt x="6004" y="4698"/>
                    <a:pt x="5921" y="4792"/>
                  </a:cubicBezTo>
                  <a:cubicBezTo>
                    <a:pt x="5648" y="5145"/>
                    <a:pt x="5327" y="5530"/>
                    <a:pt x="5295" y="5562"/>
                  </a:cubicBezTo>
                  <a:cubicBezTo>
                    <a:pt x="5071" y="5482"/>
                    <a:pt x="4204" y="5129"/>
                    <a:pt x="3755" y="4664"/>
                  </a:cubicBezTo>
                  <a:cubicBezTo>
                    <a:pt x="3290" y="4199"/>
                    <a:pt x="3033" y="3814"/>
                    <a:pt x="2841" y="3557"/>
                  </a:cubicBezTo>
                  <a:cubicBezTo>
                    <a:pt x="2809" y="3493"/>
                    <a:pt x="2760" y="3461"/>
                    <a:pt x="2728" y="3396"/>
                  </a:cubicBezTo>
                  <a:cubicBezTo>
                    <a:pt x="2712" y="3380"/>
                    <a:pt x="2680" y="3332"/>
                    <a:pt x="2712" y="3300"/>
                  </a:cubicBezTo>
                  <a:cubicBezTo>
                    <a:pt x="2793" y="3220"/>
                    <a:pt x="3065" y="2931"/>
                    <a:pt x="3210" y="2723"/>
                  </a:cubicBezTo>
                  <a:cubicBezTo>
                    <a:pt x="3434" y="2370"/>
                    <a:pt x="3306" y="2017"/>
                    <a:pt x="3290" y="1969"/>
                  </a:cubicBezTo>
                  <a:cubicBezTo>
                    <a:pt x="3226" y="1840"/>
                    <a:pt x="2728" y="589"/>
                    <a:pt x="2600" y="364"/>
                  </a:cubicBezTo>
                  <a:cubicBezTo>
                    <a:pt x="2475" y="114"/>
                    <a:pt x="2194" y="0"/>
                    <a:pt x="176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408575" y="2085000"/>
              <a:ext cx="340950" cy="341350"/>
            </a:xfrm>
            <a:custGeom>
              <a:avLst/>
              <a:gdLst/>
              <a:ahLst/>
              <a:cxnLst/>
              <a:rect l="l" t="t" r="r" b="b"/>
              <a:pathLst>
                <a:path w="13638" h="13654" extrusionOk="0">
                  <a:moveTo>
                    <a:pt x="6819" y="610"/>
                  </a:moveTo>
                  <a:cubicBezTo>
                    <a:pt x="10252" y="610"/>
                    <a:pt x="13044" y="3385"/>
                    <a:pt x="13044" y="6819"/>
                  </a:cubicBezTo>
                  <a:cubicBezTo>
                    <a:pt x="13044" y="10252"/>
                    <a:pt x="10252" y="13060"/>
                    <a:pt x="6819" y="13060"/>
                  </a:cubicBezTo>
                  <a:cubicBezTo>
                    <a:pt x="5744" y="13060"/>
                    <a:pt x="4653" y="12771"/>
                    <a:pt x="3707" y="12209"/>
                  </a:cubicBezTo>
                  <a:cubicBezTo>
                    <a:pt x="3674" y="12193"/>
                    <a:pt x="3610" y="12177"/>
                    <a:pt x="3546" y="12177"/>
                  </a:cubicBezTo>
                  <a:cubicBezTo>
                    <a:pt x="3514" y="12177"/>
                    <a:pt x="3498" y="12177"/>
                    <a:pt x="3450" y="12193"/>
                  </a:cubicBezTo>
                  <a:lnTo>
                    <a:pt x="1412" y="12899"/>
                  </a:lnTo>
                  <a:lnTo>
                    <a:pt x="1412" y="12899"/>
                  </a:lnTo>
                  <a:lnTo>
                    <a:pt x="1829" y="10717"/>
                  </a:lnTo>
                  <a:cubicBezTo>
                    <a:pt x="1845" y="10621"/>
                    <a:pt x="1829" y="10557"/>
                    <a:pt x="1765" y="10477"/>
                  </a:cubicBezTo>
                  <a:cubicBezTo>
                    <a:pt x="1011" y="9402"/>
                    <a:pt x="610" y="8150"/>
                    <a:pt x="610" y="6819"/>
                  </a:cubicBezTo>
                  <a:cubicBezTo>
                    <a:pt x="610" y="3385"/>
                    <a:pt x="3386" y="610"/>
                    <a:pt x="6819" y="610"/>
                  </a:cubicBezTo>
                  <a:close/>
                  <a:moveTo>
                    <a:pt x="6819" y="0"/>
                  </a:moveTo>
                  <a:cubicBezTo>
                    <a:pt x="3049" y="0"/>
                    <a:pt x="0" y="3065"/>
                    <a:pt x="0" y="6819"/>
                  </a:cubicBezTo>
                  <a:cubicBezTo>
                    <a:pt x="0" y="8231"/>
                    <a:pt x="418" y="9562"/>
                    <a:pt x="1220" y="10733"/>
                  </a:cubicBezTo>
                  <a:lnTo>
                    <a:pt x="722" y="13300"/>
                  </a:lnTo>
                  <a:cubicBezTo>
                    <a:pt x="706" y="13397"/>
                    <a:pt x="738" y="13525"/>
                    <a:pt x="819" y="13573"/>
                  </a:cubicBezTo>
                  <a:cubicBezTo>
                    <a:pt x="883" y="13621"/>
                    <a:pt x="947" y="13653"/>
                    <a:pt x="1027" y="13653"/>
                  </a:cubicBezTo>
                  <a:cubicBezTo>
                    <a:pt x="1059" y="13653"/>
                    <a:pt x="1091" y="13653"/>
                    <a:pt x="1124" y="13637"/>
                  </a:cubicBezTo>
                  <a:lnTo>
                    <a:pt x="3530" y="12819"/>
                  </a:lnTo>
                  <a:cubicBezTo>
                    <a:pt x="4541" y="13381"/>
                    <a:pt x="5680" y="13653"/>
                    <a:pt x="6819" y="13653"/>
                  </a:cubicBezTo>
                  <a:cubicBezTo>
                    <a:pt x="10589" y="13653"/>
                    <a:pt x="13637" y="10589"/>
                    <a:pt x="13637" y="6835"/>
                  </a:cubicBezTo>
                  <a:cubicBezTo>
                    <a:pt x="13637" y="3049"/>
                    <a:pt x="10589" y="0"/>
                    <a:pt x="681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470750" y="2156600"/>
              <a:ext cx="216600" cy="200350"/>
            </a:xfrm>
            <a:custGeom>
              <a:avLst/>
              <a:gdLst/>
              <a:ahLst/>
              <a:cxnLst/>
              <a:rect l="l" t="t" r="r" b="b"/>
              <a:pathLst>
                <a:path w="8664" h="8014" extrusionOk="0">
                  <a:moveTo>
                    <a:pt x="1685" y="570"/>
                  </a:moveTo>
                  <a:cubicBezTo>
                    <a:pt x="1909" y="570"/>
                    <a:pt x="2006" y="602"/>
                    <a:pt x="2022" y="634"/>
                  </a:cubicBezTo>
                  <a:cubicBezTo>
                    <a:pt x="2102" y="794"/>
                    <a:pt x="2471" y="1645"/>
                    <a:pt x="2696" y="2174"/>
                  </a:cubicBezTo>
                  <a:cubicBezTo>
                    <a:pt x="2696" y="2174"/>
                    <a:pt x="2728" y="2270"/>
                    <a:pt x="2663" y="2350"/>
                  </a:cubicBezTo>
                  <a:cubicBezTo>
                    <a:pt x="2567" y="2511"/>
                    <a:pt x="2327" y="2768"/>
                    <a:pt x="2230" y="2848"/>
                  </a:cubicBezTo>
                  <a:lnTo>
                    <a:pt x="2214" y="2880"/>
                  </a:lnTo>
                  <a:cubicBezTo>
                    <a:pt x="2086" y="3008"/>
                    <a:pt x="1941" y="3377"/>
                    <a:pt x="2214" y="3714"/>
                  </a:cubicBezTo>
                  <a:cubicBezTo>
                    <a:pt x="2246" y="3762"/>
                    <a:pt x="2262" y="3810"/>
                    <a:pt x="2310" y="3859"/>
                  </a:cubicBezTo>
                  <a:cubicBezTo>
                    <a:pt x="2487" y="4115"/>
                    <a:pt x="2792" y="4532"/>
                    <a:pt x="3289" y="5046"/>
                  </a:cubicBezTo>
                  <a:cubicBezTo>
                    <a:pt x="3915" y="5655"/>
                    <a:pt x="5054" y="6089"/>
                    <a:pt x="5102" y="6105"/>
                  </a:cubicBezTo>
                  <a:cubicBezTo>
                    <a:pt x="5118" y="6105"/>
                    <a:pt x="5134" y="6121"/>
                    <a:pt x="5150" y="6121"/>
                  </a:cubicBezTo>
                  <a:cubicBezTo>
                    <a:pt x="5170" y="6121"/>
                    <a:pt x="5210" y="6125"/>
                    <a:pt x="5261" y="6125"/>
                  </a:cubicBezTo>
                  <a:cubicBezTo>
                    <a:pt x="5372" y="6125"/>
                    <a:pt x="5537" y="6103"/>
                    <a:pt x="5680" y="5960"/>
                  </a:cubicBezTo>
                  <a:cubicBezTo>
                    <a:pt x="5776" y="5864"/>
                    <a:pt x="6257" y="5254"/>
                    <a:pt x="6353" y="5142"/>
                  </a:cubicBezTo>
                  <a:cubicBezTo>
                    <a:pt x="6353" y="5142"/>
                    <a:pt x="6375" y="5121"/>
                    <a:pt x="6413" y="5121"/>
                  </a:cubicBezTo>
                  <a:cubicBezTo>
                    <a:pt x="6432" y="5121"/>
                    <a:pt x="6455" y="5126"/>
                    <a:pt x="6482" y="5142"/>
                  </a:cubicBezTo>
                  <a:cubicBezTo>
                    <a:pt x="6738" y="5254"/>
                    <a:pt x="7861" y="5816"/>
                    <a:pt x="8022" y="5896"/>
                  </a:cubicBezTo>
                  <a:lnTo>
                    <a:pt x="8022" y="5928"/>
                  </a:lnTo>
                  <a:cubicBezTo>
                    <a:pt x="8022" y="6169"/>
                    <a:pt x="7926" y="6586"/>
                    <a:pt x="7829" y="6682"/>
                  </a:cubicBezTo>
                  <a:cubicBezTo>
                    <a:pt x="7621" y="6891"/>
                    <a:pt x="7156" y="7372"/>
                    <a:pt x="6482" y="7372"/>
                  </a:cubicBezTo>
                  <a:cubicBezTo>
                    <a:pt x="5776" y="7372"/>
                    <a:pt x="3867" y="6746"/>
                    <a:pt x="2872" y="5736"/>
                  </a:cubicBezTo>
                  <a:cubicBezTo>
                    <a:pt x="1941" y="4821"/>
                    <a:pt x="979" y="3762"/>
                    <a:pt x="770" y="2832"/>
                  </a:cubicBezTo>
                  <a:cubicBezTo>
                    <a:pt x="546" y="1869"/>
                    <a:pt x="610" y="1564"/>
                    <a:pt x="802" y="1276"/>
                  </a:cubicBezTo>
                  <a:cubicBezTo>
                    <a:pt x="802" y="1276"/>
                    <a:pt x="802" y="1243"/>
                    <a:pt x="818" y="1243"/>
                  </a:cubicBezTo>
                  <a:cubicBezTo>
                    <a:pt x="1011" y="923"/>
                    <a:pt x="1284" y="602"/>
                    <a:pt x="1380" y="586"/>
                  </a:cubicBezTo>
                  <a:cubicBezTo>
                    <a:pt x="1508" y="570"/>
                    <a:pt x="1605" y="570"/>
                    <a:pt x="1685" y="570"/>
                  </a:cubicBezTo>
                  <a:close/>
                  <a:moveTo>
                    <a:pt x="1726" y="1"/>
                  </a:moveTo>
                  <a:cubicBezTo>
                    <a:pt x="1614" y="1"/>
                    <a:pt x="1493" y="8"/>
                    <a:pt x="1364" y="24"/>
                  </a:cubicBezTo>
                  <a:cubicBezTo>
                    <a:pt x="899" y="88"/>
                    <a:pt x="482" y="746"/>
                    <a:pt x="369" y="971"/>
                  </a:cubicBezTo>
                  <a:cubicBezTo>
                    <a:pt x="32" y="1452"/>
                    <a:pt x="0" y="1949"/>
                    <a:pt x="241" y="2992"/>
                  </a:cubicBezTo>
                  <a:cubicBezTo>
                    <a:pt x="482" y="4051"/>
                    <a:pt x="1460" y="5158"/>
                    <a:pt x="2503" y="6201"/>
                  </a:cubicBezTo>
                  <a:cubicBezTo>
                    <a:pt x="3610" y="7308"/>
                    <a:pt x="5615" y="8014"/>
                    <a:pt x="6546" y="8014"/>
                  </a:cubicBezTo>
                  <a:cubicBezTo>
                    <a:pt x="7460" y="8014"/>
                    <a:pt x="8070" y="7404"/>
                    <a:pt x="8279" y="7163"/>
                  </a:cubicBezTo>
                  <a:lnTo>
                    <a:pt x="8311" y="7147"/>
                  </a:lnTo>
                  <a:cubicBezTo>
                    <a:pt x="8599" y="6843"/>
                    <a:pt x="8664" y="6121"/>
                    <a:pt x="8664" y="5960"/>
                  </a:cubicBezTo>
                  <a:cubicBezTo>
                    <a:pt x="8632" y="5607"/>
                    <a:pt x="8423" y="5447"/>
                    <a:pt x="8311" y="5383"/>
                  </a:cubicBezTo>
                  <a:cubicBezTo>
                    <a:pt x="8182" y="5318"/>
                    <a:pt x="7011" y="4741"/>
                    <a:pt x="6738" y="4613"/>
                  </a:cubicBezTo>
                  <a:cubicBezTo>
                    <a:pt x="6634" y="4567"/>
                    <a:pt x="6535" y="4548"/>
                    <a:pt x="6443" y="4548"/>
                  </a:cubicBezTo>
                  <a:cubicBezTo>
                    <a:pt x="6184" y="4548"/>
                    <a:pt x="5987" y="4698"/>
                    <a:pt x="5904" y="4805"/>
                  </a:cubicBezTo>
                  <a:cubicBezTo>
                    <a:pt x="5631" y="5142"/>
                    <a:pt x="5311" y="5527"/>
                    <a:pt x="5279" y="5559"/>
                  </a:cubicBezTo>
                  <a:cubicBezTo>
                    <a:pt x="5054" y="5479"/>
                    <a:pt x="4188" y="5126"/>
                    <a:pt x="3738" y="4661"/>
                  </a:cubicBezTo>
                  <a:cubicBezTo>
                    <a:pt x="3273" y="4195"/>
                    <a:pt x="3016" y="3810"/>
                    <a:pt x="2824" y="3554"/>
                  </a:cubicBezTo>
                  <a:cubicBezTo>
                    <a:pt x="2792" y="3490"/>
                    <a:pt x="2744" y="3457"/>
                    <a:pt x="2728" y="3393"/>
                  </a:cubicBezTo>
                  <a:cubicBezTo>
                    <a:pt x="2712" y="3377"/>
                    <a:pt x="2696" y="3329"/>
                    <a:pt x="2712" y="3297"/>
                  </a:cubicBezTo>
                  <a:cubicBezTo>
                    <a:pt x="2792" y="3217"/>
                    <a:pt x="3065" y="2928"/>
                    <a:pt x="3209" y="2719"/>
                  </a:cubicBezTo>
                  <a:cubicBezTo>
                    <a:pt x="3434" y="2366"/>
                    <a:pt x="3305" y="2014"/>
                    <a:pt x="3289" y="1965"/>
                  </a:cubicBezTo>
                  <a:cubicBezTo>
                    <a:pt x="3225" y="1837"/>
                    <a:pt x="2728" y="586"/>
                    <a:pt x="2615" y="361"/>
                  </a:cubicBezTo>
                  <a:cubicBezTo>
                    <a:pt x="2486" y="129"/>
                    <a:pt x="2182" y="1"/>
                    <a:pt x="172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4227325" y="3727050"/>
              <a:ext cx="34100" cy="34100"/>
            </a:xfrm>
            <a:custGeom>
              <a:avLst/>
              <a:gdLst/>
              <a:ahLst/>
              <a:cxnLst/>
              <a:rect l="l" t="t" r="r" b="b"/>
              <a:pathLst>
                <a:path w="1364" h="1364" extrusionOk="0">
                  <a:moveTo>
                    <a:pt x="690" y="0"/>
                  </a:moveTo>
                  <a:cubicBezTo>
                    <a:pt x="305" y="0"/>
                    <a:pt x="0" y="305"/>
                    <a:pt x="0" y="674"/>
                  </a:cubicBezTo>
                  <a:cubicBezTo>
                    <a:pt x="0" y="1059"/>
                    <a:pt x="305" y="1364"/>
                    <a:pt x="690" y="1364"/>
                  </a:cubicBezTo>
                  <a:cubicBezTo>
                    <a:pt x="1075" y="1364"/>
                    <a:pt x="1364" y="1059"/>
                    <a:pt x="1364" y="674"/>
                  </a:cubicBezTo>
                  <a:cubicBezTo>
                    <a:pt x="1364" y="305"/>
                    <a:pt x="1075" y="0"/>
                    <a:pt x="690"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4079725" y="3749500"/>
              <a:ext cx="161250" cy="161675"/>
            </a:xfrm>
            <a:custGeom>
              <a:avLst/>
              <a:gdLst/>
              <a:ahLst/>
              <a:cxnLst/>
              <a:rect l="l" t="t" r="r" b="b"/>
              <a:pathLst>
                <a:path w="6450" h="6467" extrusionOk="0">
                  <a:moveTo>
                    <a:pt x="3225" y="578"/>
                  </a:moveTo>
                  <a:cubicBezTo>
                    <a:pt x="4669" y="578"/>
                    <a:pt x="5856" y="1765"/>
                    <a:pt x="5856" y="3209"/>
                  </a:cubicBezTo>
                  <a:cubicBezTo>
                    <a:pt x="5856" y="4653"/>
                    <a:pt x="4669" y="5840"/>
                    <a:pt x="3225" y="5840"/>
                  </a:cubicBezTo>
                  <a:cubicBezTo>
                    <a:pt x="1781" y="5840"/>
                    <a:pt x="594" y="4653"/>
                    <a:pt x="594" y="3209"/>
                  </a:cubicBezTo>
                  <a:cubicBezTo>
                    <a:pt x="594" y="1765"/>
                    <a:pt x="1781" y="578"/>
                    <a:pt x="3225" y="578"/>
                  </a:cubicBezTo>
                  <a:close/>
                  <a:moveTo>
                    <a:pt x="3225" y="1"/>
                  </a:moveTo>
                  <a:cubicBezTo>
                    <a:pt x="1444" y="1"/>
                    <a:pt x="0" y="1445"/>
                    <a:pt x="0" y="3225"/>
                  </a:cubicBezTo>
                  <a:cubicBezTo>
                    <a:pt x="0" y="5022"/>
                    <a:pt x="1444" y="6466"/>
                    <a:pt x="3225" y="6466"/>
                  </a:cubicBezTo>
                  <a:cubicBezTo>
                    <a:pt x="5006" y="6466"/>
                    <a:pt x="6450" y="5022"/>
                    <a:pt x="6450" y="3225"/>
                  </a:cubicBezTo>
                  <a:cubicBezTo>
                    <a:pt x="6450" y="1445"/>
                    <a:pt x="5006" y="1"/>
                    <a:pt x="3225"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4003925" y="3679725"/>
              <a:ext cx="312850" cy="260725"/>
            </a:xfrm>
            <a:custGeom>
              <a:avLst/>
              <a:gdLst/>
              <a:ahLst/>
              <a:cxnLst/>
              <a:rect l="l" t="t" r="r" b="b"/>
              <a:pathLst>
                <a:path w="12514" h="10429" extrusionOk="0">
                  <a:moveTo>
                    <a:pt x="4348" y="0"/>
                  </a:moveTo>
                  <a:cubicBezTo>
                    <a:pt x="1941" y="0"/>
                    <a:pt x="0" y="1957"/>
                    <a:pt x="0" y="4364"/>
                  </a:cubicBezTo>
                  <a:lnTo>
                    <a:pt x="0" y="7621"/>
                  </a:lnTo>
                  <a:cubicBezTo>
                    <a:pt x="0" y="8696"/>
                    <a:pt x="369" y="9674"/>
                    <a:pt x="1027" y="10428"/>
                  </a:cubicBezTo>
                  <a:lnTo>
                    <a:pt x="1861" y="10428"/>
                  </a:lnTo>
                  <a:cubicBezTo>
                    <a:pt x="1075" y="9754"/>
                    <a:pt x="594" y="8744"/>
                    <a:pt x="594" y="7621"/>
                  </a:cubicBezTo>
                  <a:lnTo>
                    <a:pt x="594" y="4364"/>
                  </a:lnTo>
                  <a:cubicBezTo>
                    <a:pt x="594" y="2294"/>
                    <a:pt x="2278" y="610"/>
                    <a:pt x="4348" y="610"/>
                  </a:cubicBezTo>
                  <a:lnTo>
                    <a:pt x="8166" y="610"/>
                  </a:lnTo>
                  <a:cubicBezTo>
                    <a:pt x="10220" y="610"/>
                    <a:pt x="11904" y="2294"/>
                    <a:pt x="11904" y="4364"/>
                  </a:cubicBezTo>
                  <a:lnTo>
                    <a:pt x="11904" y="7621"/>
                  </a:lnTo>
                  <a:cubicBezTo>
                    <a:pt x="11904" y="8744"/>
                    <a:pt x="11407" y="9738"/>
                    <a:pt x="10653" y="10428"/>
                  </a:cubicBezTo>
                  <a:lnTo>
                    <a:pt x="11487" y="10428"/>
                  </a:lnTo>
                  <a:cubicBezTo>
                    <a:pt x="12129" y="9674"/>
                    <a:pt x="12514" y="8712"/>
                    <a:pt x="12514" y="7621"/>
                  </a:cubicBezTo>
                  <a:lnTo>
                    <a:pt x="12514" y="4364"/>
                  </a:lnTo>
                  <a:cubicBezTo>
                    <a:pt x="12514" y="1957"/>
                    <a:pt x="10573" y="0"/>
                    <a:pt x="816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2197825" y="3260575"/>
              <a:ext cx="440825" cy="407125"/>
            </a:xfrm>
            <a:custGeom>
              <a:avLst/>
              <a:gdLst/>
              <a:ahLst/>
              <a:cxnLst/>
              <a:rect l="l" t="t" r="r" b="b"/>
              <a:pathLst>
                <a:path w="17633" h="16285" extrusionOk="0">
                  <a:moveTo>
                    <a:pt x="11648" y="626"/>
                  </a:moveTo>
                  <a:cubicBezTo>
                    <a:pt x="14648" y="626"/>
                    <a:pt x="17071" y="3049"/>
                    <a:pt x="17071" y="6049"/>
                  </a:cubicBezTo>
                  <a:cubicBezTo>
                    <a:pt x="17006" y="8985"/>
                    <a:pt x="14584" y="11424"/>
                    <a:pt x="11616" y="11424"/>
                  </a:cubicBezTo>
                  <a:cubicBezTo>
                    <a:pt x="11038" y="11424"/>
                    <a:pt x="10461" y="11311"/>
                    <a:pt x="9899" y="11135"/>
                  </a:cubicBezTo>
                  <a:cubicBezTo>
                    <a:pt x="9867" y="11135"/>
                    <a:pt x="9851" y="11119"/>
                    <a:pt x="9819" y="11119"/>
                  </a:cubicBezTo>
                  <a:cubicBezTo>
                    <a:pt x="9739" y="11103"/>
                    <a:pt x="9658" y="11055"/>
                    <a:pt x="9594" y="11039"/>
                  </a:cubicBezTo>
                  <a:cubicBezTo>
                    <a:pt x="9546" y="11023"/>
                    <a:pt x="9530" y="11023"/>
                    <a:pt x="9498" y="10990"/>
                  </a:cubicBezTo>
                  <a:cubicBezTo>
                    <a:pt x="9434" y="10974"/>
                    <a:pt x="9354" y="10942"/>
                    <a:pt x="9289" y="10894"/>
                  </a:cubicBezTo>
                  <a:cubicBezTo>
                    <a:pt x="9257" y="10878"/>
                    <a:pt x="9225" y="10878"/>
                    <a:pt x="9193" y="10862"/>
                  </a:cubicBezTo>
                  <a:cubicBezTo>
                    <a:pt x="9097" y="10814"/>
                    <a:pt x="9017" y="10750"/>
                    <a:pt x="8904" y="10702"/>
                  </a:cubicBezTo>
                  <a:cubicBezTo>
                    <a:pt x="8888" y="10670"/>
                    <a:pt x="8872" y="10670"/>
                    <a:pt x="8856" y="10670"/>
                  </a:cubicBezTo>
                  <a:lnTo>
                    <a:pt x="8744" y="10670"/>
                  </a:lnTo>
                  <a:cubicBezTo>
                    <a:pt x="8728" y="10670"/>
                    <a:pt x="8680" y="10670"/>
                    <a:pt x="8664" y="10702"/>
                  </a:cubicBezTo>
                  <a:lnTo>
                    <a:pt x="6947" y="11295"/>
                  </a:lnTo>
                  <a:lnTo>
                    <a:pt x="7300" y="9450"/>
                  </a:lnTo>
                  <a:lnTo>
                    <a:pt x="7300" y="9386"/>
                  </a:lnTo>
                  <a:cubicBezTo>
                    <a:pt x="7300" y="9338"/>
                    <a:pt x="7284" y="9274"/>
                    <a:pt x="7236" y="9210"/>
                  </a:cubicBezTo>
                  <a:cubicBezTo>
                    <a:pt x="7236" y="9194"/>
                    <a:pt x="7220" y="9194"/>
                    <a:pt x="7220" y="9178"/>
                  </a:cubicBezTo>
                  <a:cubicBezTo>
                    <a:pt x="7156" y="9065"/>
                    <a:pt x="7075" y="8969"/>
                    <a:pt x="7027" y="8873"/>
                  </a:cubicBezTo>
                  <a:cubicBezTo>
                    <a:pt x="6979" y="8825"/>
                    <a:pt x="6963" y="8776"/>
                    <a:pt x="6947" y="8728"/>
                  </a:cubicBezTo>
                  <a:cubicBezTo>
                    <a:pt x="6899" y="8664"/>
                    <a:pt x="6867" y="8616"/>
                    <a:pt x="6835" y="8552"/>
                  </a:cubicBezTo>
                  <a:cubicBezTo>
                    <a:pt x="6803" y="8488"/>
                    <a:pt x="6787" y="8423"/>
                    <a:pt x="6739" y="8375"/>
                  </a:cubicBezTo>
                  <a:cubicBezTo>
                    <a:pt x="6723" y="8327"/>
                    <a:pt x="6706" y="8263"/>
                    <a:pt x="6674" y="8215"/>
                  </a:cubicBezTo>
                  <a:cubicBezTo>
                    <a:pt x="6642" y="8135"/>
                    <a:pt x="6626" y="8071"/>
                    <a:pt x="6578" y="7990"/>
                  </a:cubicBezTo>
                  <a:cubicBezTo>
                    <a:pt x="6562" y="7942"/>
                    <a:pt x="6546" y="7910"/>
                    <a:pt x="6546" y="7862"/>
                  </a:cubicBezTo>
                  <a:cubicBezTo>
                    <a:pt x="6514" y="7782"/>
                    <a:pt x="6482" y="7702"/>
                    <a:pt x="6466" y="7621"/>
                  </a:cubicBezTo>
                  <a:cubicBezTo>
                    <a:pt x="6466" y="7605"/>
                    <a:pt x="6434" y="7573"/>
                    <a:pt x="6434" y="7541"/>
                  </a:cubicBezTo>
                  <a:cubicBezTo>
                    <a:pt x="6337" y="7220"/>
                    <a:pt x="6273" y="6883"/>
                    <a:pt x="6257" y="6546"/>
                  </a:cubicBezTo>
                  <a:cubicBezTo>
                    <a:pt x="6241" y="6386"/>
                    <a:pt x="6241" y="6226"/>
                    <a:pt x="6241" y="6049"/>
                  </a:cubicBezTo>
                  <a:cubicBezTo>
                    <a:pt x="6241" y="3049"/>
                    <a:pt x="8664" y="626"/>
                    <a:pt x="11648" y="626"/>
                  </a:cubicBezTo>
                  <a:close/>
                  <a:moveTo>
                    <a:pt x="5038" y="6771"/>
                  </a:moveTo>
                  <a:cubicBezTo>
                    <a:pt x="5230" y="6771"/>
                    <a:pt x="5439" y="6787"/>
                    <a:pt x="5632" y="6803"/>
                  </a:cubicBezTo>
                  <a:lnTo>
                    <a:pt x="5632" y="6819"/>
                  </a:lnTo>
                  <a:cubicBezTo>
                    <a:pt x="5664" y="6899"/>
                    <a:pt x="5664" y="7012"/>
                    <a:pt x="5680" y="7092"/>
                  </a:cubicBezTo>
                  <a:cubicBezTo>
                    <a:pt x="5680" y="7124"/>
                    <a:pt x="5696" y="7172"/>
                    <a:pt x="5696" y="7204"/>
                  </a:cubicBezTo>
                  <a:cubicBezTo>
                    <a:pt x="5728" y="7284"/>
                    <a:pt x="5744" y="7381"/>
                    <a:pt x="5760" y="7461"/>
                  </a:cubicBezTo>
                  <a:cubicBezTo>
                    <a:pt x="5760" y="7509"/>
                    <a:pt x="5776" y="7525"/>
                    <a:pt x="5776" y="7573"/>
                  </a:cubicBezTo>
                  <a:cubicBezTo>
                    <a:pt x="5856" y="7846"/>
                    <a:pt x="5968" y="8135"/>
                    <a:pt x="6065" y="8391"/>
                  </a:cubicBezTo>
                  <a:cubicBezTo>
                    <a:pt x="6081" y="8456"/>
                    <a:pt x="6097" y="8488"/>
                    <a:pt x="6145" y="8552"/>
                  </a:cubicBezTo>
                  <a:cubicBezTo>
                    <a:pt x="6161" y="8616"/>
                    <a:pt x="6193" y="8664"/>
                    <a:pt x="6241" y="8728"/>
                  </a:cubicBezTo>
                  <a:cubicBezTo>
                    <a:pt x="6273" y="8792"/>
                    <a:pt x="6321" y="8873"/>
                    <a:pt x="6337" y="8937"/>
                  </a:cubicBezTo>
                  <a:cubicBezTo>
                    <a:pt x="6370" y="8969"/>
                    <a:pt x="6402" y="9033"/>
                    <a:pt x="6418" y="9065"/>
                  </a:cubicBezTo>
                  <a:cubicBezTo>
                    <a:pt x="6482" y="9194"/>
                    <a:pt x="6562" y="9290"/>
                    <a:pt x="6642" y="9386"/>
                  </a:cubicBezTo>
                  <a:lnTo>
                    <a:pt x="6642" y="9418"/>
                  </a:lnTo>
                  <a:lnTo>
                    <a:pt x="6337" y="10958"/>
                  </a:lnTo>
                  <a:cubicBezTo>
                    <a:pt x="6305" y="10942"/>
                    <a:pt x="6257" y="10910"/>
                    <a:pt x="6193" y="10910"/>
                  </a:cubicBezTo>
                  <a:cubicBezTo>
                    <a:pt x="6033" y="10910"/>
                    <a:pt x="5920" y="11039"/>
                    <a:pt x="5920" y="11199"/>
                  </a:cubicBezTo>
                  <a:cubicBezTo>
                    <a:pt x="5920" y="11359"/>
                    <a:pt x="6049" y="11472"/>
                    <a:pt x="6193" y="11472"/>
                  </a:cubicBezTo>
                  <a:lnTo>
                    <a:pt x="6241" y="11472"/>
                  </a:lnTo>
                  <a:lnTo>
                    <a:pt x="6193" y="11664"/>
                  </a:lnTo>
                  <a:cubicBezTo>
                    <a:pt x="6177" y="11761"/>
                    <a:pt x="6225" y="11873"/>
                    <a:pt x="6305" y="11937"/>
                  </a:cubicBezTo>
                  <a:cubicBezTo>
                    <a:pt x="6321" y="11953"/>
                    <a:pt x="6370" y="11985"/>
                    <a:pt x="6386" y="11985"/>
                  </a:cubicBezTo>
                  <a:lnTo>
                    <a:pt x="6402" y="11985"/>
                  </a:lnTo>
                  <a:cubicBezTo>
                    <a:pt x="6418" y="11985"/>
                    <a:pt x="6434" y="12001"/>
                    <a:pt x="6482" y="12001"/>
                  </a:cubicBezTo>
                  <a:lnTo>
                    <a:pt x="6498" y="12001"/>
                  </a:lnTo>
                  <a:cubicBezTo>
                    <a:pt x="6546" y="12001"/>
                    <a:pt x="6562" y="12001"/>
                    <a:pt x="6578" y="11985"/>
                  </a:cubicBezTo>
                  <a:lnTo>
                    <a:pt x="8680" y="11263"/>
                  </a:lnTo>
                  <a:lnTo>
                    <a:pt x="9049" y="11440"/>
                  </a:lnTo>
                  <a:cubicBezTo>
                    <a:pt x="9081" y="11456"/>
                    <a:pt x="9113" y="11456"/>
                    <a:pt x="9145" y="11472"/>
                  </a:cubicBezTo>
                  <a:cubicBezTo>
                    <a:pt x="9225" y="11520"/>
                    <a:pt x="9322" y="11552"/>
                    <a:pt x="9402" y="11600"/>
                  </a:cubicBezTo>
                  <a:cubicBezTo>
                    <a:pt x="9434" y="11600"/>
                    <a:pt x="9434" y="11600"/>
                    <a:pt x="9450" y="11616"/>
                  </a:cubicBezTo>
                  <a:cubicBezTo>
                    <a:pt x="9418" y="12418"/>
                    <a:pt x="9129" y="13188"/>
                    <a:pt x="8648" y="13830"/>
                  </a:cubicBezTo>
                  <a:cubicBezTo>
                    <a:pt x="8616" y="13878"/>
                    <a:pt x="8584" y="13991"/>
                    <a:pt x="8584" y="14071"/>
                  </a:cubicBezTo>
                  <a:lnTo>
                    <a:pt x="8872" y="15515"/>
                  </a:lnTo>
                  <a:lnTo>
                    <a:pt x="8872" y="15515"/>
                  </a:lnTo>
                  <a:lnTo>
                    <a:pt x="7509" y="15049"/>
                  </a:lnTo>
                  <a:cubicBezTo>
                    <a:pt x="7475" y="15043"/>
                    <a:pt x="7439" y="15039"/>
                    <a:pt x="7404" y="15039"/>
                  </a:cubicBezTo>
                  <a:cubicBezTo>
                    <a:pt x="7354" y="15039"/>
                    <a:pt x="7306" y="15047"/>
                    <a:pt x="7268" y="15065"/>
                  </a:cubicBezTo>
                  <a:cubicBezTo>
                    <a:pt x="6578" y="15451"/>
                    <a:pt x="5824" y="15675"/>
                    <a:pt x="5038" y="15675"/>
                  </a:cubicBezTo>
                  <a:cubicBezTo>
                    <a:pt x="2583" y="15675"/>
                    <a:pt x="578" y="13670"/>
                    <a:pt x="578" y="11215"/>
                  </a:cubicBezTo>
                  <a:cubicBezTo>
                    <a:pt x="578" y="8776"/>
                    <a:pt x="2583" y="6771"/>
                    <a:pt x="5038" y="6771"/>
                  </a:cubicBezTo>
                  <a:close/>
                  <a:moveTo>
                    <a:pt x="11616" y="1"/>
                  </a:moveTo>
                  <a:cubicBezTo>
                    <a:pt x="8311" y="1"/>
                    <a:pt x="5599" y="2696"/>
                    <a:pt x="5599" y="6017"/>
                  </a:cubicBezTo>
                  <a:lnTo>
                    <a:pt x="5599" y="6209"/>
                  </a:lnTo>
                  <a:cubicBezTo>
                    <a:pt x="5423" y="6177"/>
                    <a:pt x="5247" y="6161"/>
                    <a:pt x="5054" y="6161"/>
                  </a:cubicBezTo>
                  <a:cubicBezTo>
                    <a:pt x="2279" y="6161"/>
                    <a:pt x="0" y="8423"/>
                    <a:pt x="0" y="11215"/>
                  </a:cubicBezTo>
                  <a:cubicBezTo>
                    <a:pt x="0" y="14007"/>
                    <a:pt x="2279" y="16269"/>
                    <a:pt x="5054" y="16269"/>
                  </a:cubicBezTo>
                  <a:cubicBezTo>
                    <a:pt x="5904" y="16269"/>
                    <a:pt x="6723" y="16060"/>
                    <a:pt x="7461" y="15659"/>
                  </a:cubicBezTo>
                  <a:lnTo>
                    <a:pt x="9193" y="16269"/>
                  </a:lnTo>
                  <a:cubicBezTo>
                    <a:pt x="9225" y="16285"/>
                    <a:pt x="9257" y="16285"/>
                    <a:pt x="9289" y="16285"/>
                  </a:cubicBezTo>
                  <a:cubicBezTo>
                    <a:pt x="9370" y="16285"/>
                    <a:pt x="9434" y="16269"/>
                    <a:pt x="9498" y="16205"/>
                  </a:cubicBezTo>
                  <a:cubicBezTo>
                    <a:pt x="9578" y="16124"/>
                    <a:pt x="9610" y="16028"/>
                    <a:pt x="9594" y="15932"/>
                  </a:cubicBezTo>
                  <a:lnTo>
                    <a:pt x="9225" y="14103"/>
                  </a:lnTo>
                  <a:cubicBezTo>
                    <a:pt x="9691" y="13445"/>
                    <a:pt x="9995" y="12659"/>
                    <a:pt x="10076" y="11857"/>
                  </a:cubicBezTo>
                  <a:cubicBezTo>
                    <a:pt x="10573" y="12001"/>
                    <a:pt x="11102" y="12065"/>
                    <a:pt x="11616" y="12065"/>
                  </a:cubicBezTo>
                  <a:cubicBezTo>
                    <a:pt x="14921" y="12065"/>
                    <a:pt x="17632" y="9370"/>
                    <a:pt x="17632" y="6049"/>
                  </a:cubicBezTo>
                  <a:cubicBezTo>
                    <a:pt x="17616" y="2712"/>
                    <a:pt x="14921" y="1"/>
                    <a:pt x="1161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2411200" y="3444275"/>
              <a:ext cx="153650" cy="14875"/>
            </a:xfrm>
            <a:custGeom>
              <a:avLst/>
              <a:gdLst/>
              <a:ahLst/>
              <a:cxnLst/>
              <a:rect l="l" t="t" r="r" b="b"/>
              <a:pathLst>
                <a:path w="6146" h="595" extrusionOk="0">
                  <a:moveTo>
                    <a:pt x="289" y="1"/>
                  </a:moveTo>
                  <a:cubicBezTo>
                    <a:pt x="129" y="1"/>
                    <a:pt x="0" y="145"/>
                    <a:pt x="0" y="305"/>
                  </a:cubicBezTo>
                  <a:cubicBezTo>
                    <a:pt x="0" y="466"/>
                    <a:pt x="129" y="594"/>
                    <a:pt x="289" y="594"/>
                  </a:cubicBezTo>
                  <a:lnTo>
                    <a:pt x="5856" y="594"/>
                  </a:lnTo>
                  <a:cubicBezTo>
                    <a:pt x="6017" y="594"/>
                    <a:pt x="6145" y="466"/>
                    <a:pt x="6145" y="305"/>
                  </a:cubicBezTo>
                  <a:cubicBezTo>
                    <a:pt x="6145" y="145"/>
                    <a:pt x="6017" y="1"/>
                    <a:pt x="585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2411200" y="3403775"/>
              <a:ext cx="153650" cy="14850"/>
            </a:xfrm>
            <a:custGeom>
              <a:avLst/>
              <a:gdLst/>
              <a:ahLst/>
              <a:cxnLst/>
              <a:rect l="l" t="t" r="r" b="b"/>
              <a:pathLst>
                <a:path w="6146" h="594" extrusionOk="0">
                  <a:moveTo>
                    <a:pt x="289" y="0"/>
                  </a:moveTo>
                  <a:cubicBezTo>
                    <a:pt x="129" y="0"/>
                    <a:pt x="0" y="129"/>
                    <a:pt x="0" y="289"/>
                  </a:cubicBezTo>
                  <a:cubicBezTo>
                    <a:pt x="0" y="449"/>
                    <a:pt x="129" y="594"/>
                    <a:pt x="289" y="594"/>
                  </a:cubicBezTo>
                  <a:lnTo>
                    <a:pt x="5856" y="594"/>
                  </a:lnTo>
                  <a:cubicBezTo>
                    <a:pt x="6017" y="594"/>
                    <a:pt x="6145" y="449"/>
                    <a:pt x="6145" y="289"/>
                  </a:cubicBezTo>
                  <a:cubicBezTo>
                    <a:pt x="6145" y="129"/>
                    <a:pt x="6017" y="0"/>
                    <a:pt x="585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2411200" y="3362450"/>
              <a:ext cx="153650" cy="15275"/>
            </a:xfrm>
            <a:custGeom>
              <a:avLst/>
              <a:gdLst/>
              <a:ahLst/>
              <a:cxnLst/>
              <a:rect l="l" t="t" r="r" b="b"/>
              <a:pathLst>
                <a:path w="6146" h="611" extrusionOk="0">
                  <a:moveTo>
                    <a:pt x="289" y="1"/>
                  </a:moveTo>
                  <a:cubicBezTo>
                    <a:pt x="129" y="1"/>
                    <a:pt x="0" y="145"/>
                    <a:pt x="0" y="306"/>
                  </a:cubicBezTo>
                  <a:cubicBezTo>
                    <a:pt x="0" y="466"/>
                    <a:pt x="129" y="610"/>
                    <a:pt x="289" y="610"/>
                  </a:cubicBezTo>
                  <a:lnTo>
                    <a:pt x="5856" y="610"/>
                  </a:lnTo>
                  <a:cubicBezTo>
                    <a:pt x="6017" y="610"/>
                    <a:pt x="6145" y="466"/>
                    <a:pt x="6145" y="306"/>
                  </a:cubicBezTo>
                  <a:cubicBezTo>
                    <a:pt x="6145" y="145"/>
                    <a:pt x="6017" y="1"/>
                    <a:pt x="585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2284050" y="3534125"/>
              <a:ext cx="14075" cy="13650"/>
            </a:xfrm>
            <a:custGeom>
              <a:avLst/>
              <a:gdLst/>
              <a:ahLst/>
              <a:cxnLst/>
              <a:rect l="l" t="t" r="r" b="b"/>
              <a:pathLst>
                <a:path w="563" h="546" extrusionOk="0">
                  <a:moveTo>
                    <a:pt x="289" y="0"/>
                  </a:moveTo>
                  <a:cubicBezTo>
                    <a:pt x="129" y="0"/>
                    <a:pt x="1" y="113"/>
                    <a:pt x="1" y="273"/>
                  </a:cubicBezTo>
                  <a:cubicBezTo>
                    <a:pt x="1" y="433"/>
                    <a:pt x="129" y="546"/>
                    <a:pt x="289" y="546"/>
                  </a:cubicBezTo>
                  <a:cubicBezTo>
                    <a:pt x="450" y="546"/>
                    <a:pt x="562" y="433"/>
                    <a:pt x="562" y="273"/>
                  </a:cubicBezTo>
                  <a:cubicBezTo>
                    <a:pt x="562" y="113"/>
                    <a:pt x="450" y="0"/>
                    <a:pt x="28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2317350" y="3534125"/>
              <a:ext cx="14050" cy="13650"/>
            </a:xfrm>
            <a:custGeom>
              <a:avLst/>
              <a:gdLst/>
              <a:ahLst/>
              <a:cxnLst/>
              <a:rect l="l" t="t" r="r" b="b"/>
              <a:pathLst>
                <a:path w="562" h="546" extrusionOk="0">
                  <a:moveTo>
                    <a:pt x="273" y="0"/>
                  </a:moveTo>
                  <a:cubicBezTo>
                    <a:pt x="113" y="0"/>
                    <a:pt x="0" y="113"/>
                    <a:pt x="0" y="273"/>
                  </a:cubicBezTo>
                  <a:cubicBezTo>
                    <a:pt x="0" y="433"/>
                    <a:pt x="113" y="546"/>
                    <a:pt x="273" y="546"/>
                  </a:cubicBezTo>
                  <a:cubicBezTo>
                    <a:pt x="433" y="546"/>
                    <a:pt x="562" y="433"/>
                    <a:pt x="562" y="273"/>
                  </a:cubicBezTo>
                  <a:cubicBezTo>
                    <a:pt x="562" y="113"/>
                    <a:pt x="417" y="0"/>
                    <a:pt x="27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6968350" y="2573525"/>
              <a:ext cx="405125" cy="407125"/>
            </a:xfrm>
            <a:custGeom>
              <a:avLst/>
              <a:gdLst/>
              <a:ahLst/>
              <a:cxnLst/>
              <a:rect l="l" t="t" r="r" b="b"/>
              <a:pathLst>
                <a:path w="16205" h="16285" extrusionOk="0">
                  <a:moveTo>
                    <a:pt x="5022" y="6755"/>
                  </a:moveTo>
                  <a:cubicBezTo>
                    <a:pt x="5214" y="6755"/>
                    <a:pt x="5423" y="6771"/>
                    <a:pt x="5615" y="6787"/>
                  </a:cubicBezTo>
                  <a:lnTo>
                    <a:pt x="5615" y="6803"/>
                  </a:lnTo>
                  <a:cubicBezTo>
                    <a:pt x="5631" y="6883"/>
                    <a:pt x="5631" y="6995"/>
                    <a:pt x="5664" y="7075"/>
                  </a:cubicBezTo>
                  <a:cubicBezTo>
                    <a:pt x="5664" y="7107"/>
                    <a:pt x="5680" y="7156"/>
                    <a:pt x="5680" y="7188"/>
                  </a:cubicBezTo>
                  <a:cubicBezTo>
                    <a:pt x="5696" y="7268"/>
                    <a:pt x="5712" y="7364"/>
                    <a:pt x="5744" y="7444"/>
                  </a:cubicBezTo>
                  <a:cubicBezTo>
                    <a:pt x="5744" y="7493"/>
                    <a:pt x="5760" y="7509"/>
                    <a:pt x="5760" y="7557"/>
                  </a:cubicBezTo>
                  <a:cubicBezTo>
                    <a:pt x="5840" y="7829"/>
                    <a:pt x="5936" y="8118"/>
                    <a:pt x="6033" y="8375"/>
                  </a:cubicBezTo>
                  <a:cubicBezTo>
                    <a:pt x="6065" y="8439"/>
                    <a:pt x="6081" y="8471"/>
                    <a:pt x="6113" y="8535"/>
                  </a:cubicBezTo>
                  <a:cubicBezTo>
                    <a:pt x="6193" y="8616"/>
                    <a:pt x="6225" y="8680"/>
                    <a:pt x="6257" y="8744"/>
                  </a:cubicBezTo>
                  <a:cubicBezTo>
                    <a:pt x="6305" y="8792"/>
                    <a:pt x="6337" y="8872"/>
                    <a:pt x="6353" y="8936"/>
                  </a:cubicBezTo>
                  <a:cubicBezTo>
                    <a:pt x="6369" y="8969"/>
                    <a:pt x="6418" y="9033"/>
                    <a:pt x="6434" y="9081"/>
                  </a:cubicBezTo>
                  <a:cubicBezTo>
                    <a:pt x="6498" y="9193"/>
                    <a:pt x="6578" y="9321"/>
                    <a:pt x="6658" y="9418"/>
                  </a:cubicBezTo>
                  <a:lnTo>
                    <a:pt x="6353" y="10958"/>
                  </a:lnTo>
                  <a:cubicBezTo>
                    <a:pt x="6321" y="10942"/>
                    <a:pt x="6273" y="10926"/>
                    <a:pt x="6225" y="10926"/>
                  </a:cubicBezTo>
                  <a:cubicBezTo>
                    <a:pt x="6065" y="10926"/>
                    <a:pt x="5936" y="11038"/>
                    <a:pt x="5936" y="11199"/>
                  </a:cubicBezTo>
                  <a:cubicBezTo>
                    <a:pt x="5936" y="11359"/>
                    <a:pt x="6049" y="11487"/>
                    <a:pt x="6225" y="11487"/>
                  </a:cubicBezTo>
                  <a:lnTo>
                    <a:pt x="6257" y="11487"/>
                  </a:lnTo>
                  <a:lnTo>
                    <a:pt x="6225" y="11664"/>
                  </a:lnTo>
                  <a:cubicBezTo>
                    <a:pt x="6193" y="11760"/>
                    <a:pt x="6241" y="11888"/>
                    <a:pt x="6321" y="11953"/>
                  </a:cubicBezTo>
                  <a:cubicBezTo>
                    <a:pt x="6337" y="11969"/>
                    <a:pt x="6369" y="11985"/>
                    <a:pt x="6402" y="11985"/>
                  </a:cubicBezTo>
                  <a:lnTo>
                    <a:pt x="6418" y="11985"/>
                  </a:lnTo>
                  <a:cubicBezTo>
                    <a:pt x="6434" y="11985"/>
                    <a:pt x="6466" y="12001"/>
                    <a:pt x="6498" y="12001"/>
                  </a:cubicBezTo>
                  <a:lnTo>
                    <a:pt x="6514" y="12001"/>
                  </a:lnTo>
                  <a:cubicBezTo>
                    <a:pt x="6562" y="12001"/>
                    <a:pt x="6578" y="12001"/>
                    <a:pt x="6594" y="11985"/>
                  </a:cubicBezTo>
                  <a:lnTo>
                    <a:pt x="8712" y="11263"/>
                  </a:lnTo>
                  <a:lnTo>
                    <a:pt x="9065" y="11439"/>
                  </a:lnTo>
                  <a:cubicBezTo>
                    <a:pt x="9113" y="11471"/>
                    <a:pt x="9129" y="11471"/>
                    <a:pt x="9161" y="11487"/>
                  </a:cubicBezTo>
                  <a:cubicBezTo>
                    <a:pt x="9241" y="11519"/>
                    <a:pt x="9354" y="11568"/>
                    <a:pt x="9434" y="11600"/>
                  </a:cubicBezTo>
                  <a:cubicBezTo>
                    <a:pt x="9434" y="11600"/>
                    <a:pt x="9450" y="11600"/>
                    <a:pt x="9450" y="11616"/>
                  </a:cubicBezTo>
                  <a:cubicBezTo>
                    <a:pt x="9370" y="12418"/>
                    <a:pt x="9081" y="13172"/>
                    <a:pt x="8632" y="13814"/>
                  </a:cubicBezTo>
                  <a:cubicBezTo>
                    <a:pt x="8583" y="13878"/>
                    <a:pt x="8567" y="13974"/>
                    <a:pt x="8567" y="14054"/>
                  </a:cubicBezTo>
                  <a:lnTo>
                    <a:pt x="8840" y="15498"/>
                  </a:lnTo>
                  <a:lnTo>
                    <a:pt x="7476" y="15033"/>
                  </a:lnTo>
                  <a:cubicBezTo>
                    <a:pt x="7443" y="15026"/>
                    <a:pt x="7407" y="15022"/>
                    <a:pt x="7372" y="15022"/>
                  </a:cubicBezTo>
                  <a:cubicBezTo>
                    <a:pt x="7322" y="15022"/>
                    <a:pt x="7273" y="15030"/>
                    <a:pt x="7236" y="15049"/>
                  </a:cubicBezTo>
                  <a:cubicBezTo>
                    <a:pt x="6562" y="15434"/>
                    <a:pt x="5792" y="15659"/>
                    <a:pt x="5022" y="15659"/>
                  </a:cubicBezTo>
                  <a:cubicBezTo>
                    <a:pt x="2567" y="15659"/>
                    <a:pt x="562" y="13653"/>
                    <a:pt x="562" y="11199"/>
                  </a:cubicBezTo>
                  <a:cubicBezTo>
                    <a:pt x="562" y="8760"/>
                    <a:pt x="2567" y="6755"/>
                    <a:pt x="5022" y="6755"/>
                  </a:cubicBezTo>
                  <a:close/>
                  <a:moveTo>
                    <a:pt x="11616" y="0"/>
                  </a:moveTo>
                  <a:cubicBezTo>
                    <a:pt x="8311" y="0"/>
                    <a:pt x="5599" y="2679"/>
                    <a:pt x="5599" y="6017"/>
                  </a:cubicBezTo>
                  <a:lnTo>
                    <a:pt x="5599" y="6193"/>
                  </a:lnTo>
                  <a:cubicBezTo>
                    <a:pt x="5423" y="6177"/>
                    <a:pt x="5230" y="6145"/>
                    <a:pt x="5054" y="6145"/>
                  </a:cubicBezTo>
                  <a:cubicBezTo>
                    <a:pt x="2262" y="6145"/>
                    <a:pt x="0" y="8423"/>
                    <a:pt x="0" y="11199"/>
                  </a:cubicBezTo>
                  <a:cubicBezTo>
                    <a:pt x="0" y="13990"/>
                    <a:pt x="2262" y="16252"/>
                    <a:pt x="5054" y="16252"/>
                  </a:cubicBezTo>
                  <a:cubicBezTo>
                    <a:pt x="5904" y="16252"/>
                    <a:pt x="6722" y="16060"/>
                    <a:pt x="7460" y="15659"/>
                  </a:cubicBezTo>
                  <a:lnTo>
                    <a:pt x="9177" y="16252"/>
                  </a:lnTo>
                  <a:cubicBezTo>
                    <a:pt x="9225" y="16284"/>
                    <a:pt x="9241" y="16284"/>
                    <a:pt x="9289" y="16284"/>
                  </a:cubicBezTo>
                  <a:cubicBezTo>
                    <a:pt x="9370" y="16284"/>
                    <a:pt x="9434" y="16252"/>
                    <a:pt x="9482" y="16188"/>
                  </a:cubicBezTo>
                  <a:cubicBezTo>
                    <a:pt x="9562" y="16108"/>
                    <a:pt x="9610" y="16012"/>
                    <a:pt x="9578" y="15915"/>
                  </a:cubicBezTo>
                  <a:lnTo>
                    <a:pt x="9225" y="14086"/>
                  </a:lnTo>
                  <a:cubicBezTo>
                    <a:pt x="9690" y="13429"/>
                    <a:pt x="9979" y="12642"/>
                    <a:pt x="10076" y="11840"/>
                  </a:cubicBezTo>
                  <a:cubicBezTo>
                    <a:pt x="10573" y="11985"/>
                    <a:pt x="11086" y="12049"/>
                    <a:pt x="11616" y="12049"/>
                  </a:cubicBezTo>
                  <a:cubicBezTo>
                    <a:pt x="13445" y="12049"/>
                    <a:pt x="15081" y="11231"/>
                    <a:pt x="16188" y="9915"/>
                  </a:cubicBezTo>
                  <a:lnTo>
                    <a:pt x="16188" y="8920"/>
                  </a:lnTo>
                  <a:cubicBezTo>
                    <a:pt x="15225" y="10445"/>
                    <a:pt x="13541" y="11439"/>
                    <a:pt x="11616" y="11439"/>
                  </a:cubicBezTo>
                  <a:cubicBezTo>
                    <a:pt x="11038" y="11439"/>
                    <a:pt x="10445" y="11343"/>
                    <a:pt x="9883" y="11166"/>
                  </a:cubicBezTo>
                  <a:cubicBezTo>
                    <a:pt x="9867" y="11166"/>
                    <a:pt x="9835" y="11150"/>
                    <a:pt x="9803" y="11118"/>
                  </a:cubicBezTo>
                  <a:cubicBezTo>
                    <a:pt x="9723" y="11102"/>
                    <a:pt x="9674" y="11070"/>
                    <a:pt x="9594" y="11038"/>
                  </a:cubicBezTo>
                  <a:cubicBezTo>
                    <a:pt x="9546" y="11022"/>
                    <a:pt x="9514" y="11006"/>
                    <a:pt x="9482" y="11006"/>
                  </a:cubicBezTo>
                  <a:cubicBezTo>
                    <a:pt x="9434" y="10990"/>
                    <a:pt x="9354" y="10942"/>
                    <a:pt x="9289" y="10926"/>
                  </a:cubicBezTo>
                  <a:cubicBezTo>
                    <a:pt x="9241" y="10910"/>
                    <a:pt x="9225" y="10878"/>
                    <a:pt x="9193" y="10878"/>
                  </a:cubicBezTo>
                  <a:cubicBezTo>
                    <a:pt x="9081" y="10846"/>
                    <a:pt x="9001" y="10781"/>
                    <a:pt x="8904" y="10749"/>
                  </a:cubicBezTo>
                  <a:cubicBezTo>
                    <a:pt x="8888" y="10717"/>
                    <a:pt x="8872" y="10717"/>
                    <a:pt x="8840" y="10717"/>
                  </a:cubicBezTo>
                  <a:lnTo>
                    <a:pt x="8744" y="10717"/>
                  </a:lnTo>
                  <a:cubicBezTo>
                    <a:pt x="8728" y="10717"/>
                    <a:pt x="8680" y="10717"/>
                    <a:pt x="8664" y="10749"/>
                  </a:cubicBezTo>
                  <a:lnTo>
                    <a:pt x="6947" y="11343"/>
                  </a:lnTo>
                  <a:lnTo>
                    <a:pt x="7300" y="9498"/>
                  </a:lnTo>
                  <a:lnTo>
                    <a:pt x="7300" y="9434"/>
                  </a:lnTo>
                  <a:cubicBezTo>
                    <a:pt x="7300" y="9386"/>
                    <a:pt x="7284" y="9321"/>
                    <a:pt x="7236" y="9257"/>
                  </a:cubicBezTo>
                  <a:cubicBezTo>
                    <a:pt x="7156" y="9161"/>
                    <a:pt x="7075" y="9033"/>
                    <a:pt x="7027" y="8936"/>
                  </a:cubicBezTo>
                  <a:cubicBezTo>
                    <a:pt x="6995" y="8904"/>
                    <a:pt x="6963" y="8840"/>
                    <a:pt x="6947" y="8792"/>
                  </a:cubicBezTo>
                  <a:cubicBezTo>
                    <a:pt x="6899" y="8744"/>
                    <a:pt x="6867" y="8680"/>
                    <a:pt x="6835" y="8600"/>
                  </a:cubicBezTo>
                  <a:cubicBezTo>
                    <a:pt x="6803" y="8535"/>
                    <a:pt x="6787" y="8471"/>
                    <a:pt x="6738" y="8423"/>
                  </a:cubicBezTo>
                  <a:cubicBezTo>
                    <a:pt x="6722" y="8359"/>
                    <a:pt x="6706" y="8311"/>
                    <a:pt x="6658" y="8263"/>
                  </a:cubicBezTo>
                  <a:cubicBezTo>
                    <a:pt x="6626" y="8182"/>
                    <a:pt x="6594" y="8118"/>
                    <a:pt x="6562" y="8038"/>
                  </a:cubicBezTo>
                  <a:cubicBezTo>
                    <a:pt x="6546" y="7990"/>
                    <a:pt x="6514" y="7958"/>
                    <a:pt x="6514" y="7910"/>
                  </a:cubicBezTo>
                  <a:cubicBezTo>
                    <a:pt x="6498" y="7829"/>
                    <a:pt x="6466" y="7749"/>
                    <a:pt x="6434" y="7669"/>
                  </a:cubicBezTo>
                  <a:cubicBezTo>
                    <a:pt x="6434" y="7653"/>
                    <a:pt x="6418" y="7621"/>
                    <a:pt x="6418" y="7589"/>
                  </a:cubicBezTo>
                  <a:cubicBezTo>
                    <a:pt x="6321" y="7268"/>
                    <a:pt x="6257" y="6931"/>
                    <a:pt x="6241" y="6594"/>
                  </a:cubicBezTo>
                  <a:cubicBezTo>
                    <a:pt x="6225" y="6434"/>
                    <a:pt x="6225" y="6273"/>
                    <a:pt x="6225" y="6097"/>
                  </a:cubicBezTo>
                  <a:cubicBezTo>
                    <a:pt x="6225" y="3097"/>
                    <a:pt x="8648" y="674"/>
                    <a:pt x="11632" y="674"/>
                  </a:cubicBezTo>
                  <a:cubicBezTo>
                    <a:pt x="13557" y="674"/>
                    <a:pt x="15241" y="1685"/>
                    <a:pt x="16204" y="3209"/>
                  </a:cubicBezTo>
                  <a:lnTo>
                    <a:pt x="16204" y="2198"/>
                  </a:lnTo>
                  <a:cubicBezTo>
                    <a:pt x="15081" y="818"/>
                    <a:pt x="13445" y="0"/>
                    <a:pt x="1161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7181325" y="2756825"/>
              <a:ext cx="154025" cy="15250"/>
            </a:xfrm>
            <a:custGeom>
              <a:avLst/>
              <a:gdLst/>
              <a:ahLst/>
              <a:cxnLst/>
              <a:rect l="l" t="t" r="r" b="b"/>
              <a:pathLst>
                <a:path w="6161" h="610" extrusionOk="0">
                  <a:moveTo>
                    <a:pt x="305" y="0"/>
                  </a:moveTo>
                  <a:cubicBezTo>
                    <a:pt x="145" y="0"/>
                    <a:pt x="0" y="144"/>
                    <a:pt x="0" y="305"/>
                  </a:cubicBezTo>
                  <a:cubicBezTo>
                    <a:pt x="0" y="465"/>
                    <a:pt x="145" y="610"/>
                    <a:pt x="305" y="610"/>
                  </a:cubicBezTo>
                  <a:lnTo>
                    <a:pt x="5856" y="610"/>
                  </a:lnTo>
                  <a:cubicBezTo>
                    <a:pt x="6017" y="610"/>
                    <a:pt x="6161" y="465"/>
                    <a:pt x="6161" y="305"/>
                  </a:cubicBezTo>
                  <a:cubicBezTo>
                    <a:pt x="6161" y="144"/>
                    <a:pt x="6017" y="0"/>
                    <a:pt x="585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7181325" y="2716300"/>
              <a:ext cx="154025" cy="14875"/>
            </a:xfrm>
            <a:custGeom>
              <a:avLst/>
              <a:gdLst/>
              <a:ahLst/>
              <a:cxnLst/>
              <a:rect l="l" t="t" r="r" b="b"/>
              <a:pathLst>
                <a:path w="6161" h="595" extrusionOk="0">
                  <a:moveTo>
                    <a:pt x="305" y="1"/>
                  </a:moveTo>
                  <a:cubicBezTo>
                    <a:pt x="145" y="1"/>
                    <a:pt x="0" y="145"/>
                    <a:pt x="0" y="306"/>
                  </a:cubicBezTo>
                  <a:cubicBezTo>
                    <a:pt x="0" y="466"/>
                    <a:pt x="145" y="594"/>
                    <a:pt x="305" y="594"/>
                  </a:cubicBezTo>
                  <a:lnTo>
                    <a:pt x="5856" y="594"/>
                  </a:lnTo>
                  <a:cubicBezTo>
                    <a:pt x="6017" y="594"/>
                    <a:pt x="6161" y="466"/>
                    <a:pt x="6161" y="306"/>
                  </a:cubicBezTo>
                  <a:cubicBezTo>
                    <a:pt x="6161" y="145"/>
                    <a:pt x="6017" y="1"/>
                    <a:pt x="585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7181325" y="2675800"/>
              <a:ext cx="154025" cy="14850"/>
            </a:xfrm>
            <a:custGeom>
              <a:avLst/>
              <a:gdLst/>
              <a:ahLst/>
              <a:cxnLst/>
              <a:rect l="l" t="t" r="r" b="b"/>
              <a:pathLst>
                <a:path w="6161" h="594" extrusionOk="0">
                  <a:moveTo>
                    <a:pt x="305" y="0"/>
                  </a:moveTo>
                  <a:cubicBezTo>
                    <a:pt x="145" y="0"/>
                    <a:pt x="0" y="129"/>
                    <a:pt x="0" y="289"/>
                  </a:cubicBezTo>
                  <a:cubicBezTo>
                    <a:pt x="0" y="450"/>
                    <a:pt x="145" y="594"/>
                    <a:pt x="305" y="594"/>
                  </a:cubicBezTo>
                  <a:lnTo>
                    <a:pt x="5856" y="594"/>
                  </a:lnTo>
                  <a:cubicBezTo>
                    <a:pt x="6017" y="594"/>
                    <a:pt x="6161" y="450"/>
                    <a:pt x="6161" y="289"/>
                  </a:cubicBezTo>
                  <a:cubicBezTo>
                    <a:pt x="6161" y="129"/>
                    <a:pt x="6017" y="0"/>
                    <a:pt x="585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7054575" y="2846650"/>
              <a:ext cx="14075" cy="14075"/>
            </a:xfrm>
            <a:custGeom>
              <a:avLst/>
              <a:gdLst/>
              <a:ahLst/>
              <a:cxnLst/>
              <a:rect l="l" t="t" r="r" b="b"/>
              <a:pathLst>
                <a:path w="563" h="563" extrusionOk="0">
                  <a:moveTo>
                    <a:pt x="289" y="1"/>
                  </a:moveTo>
                  <a:cubicBezTo>
                    <a:pt x="129" y="1"/>
                    <a:pt x="1" y="113"/>
                    <a:pt x="1" y="274"/>
                  </a:cubicBezTo>
                  <a:cubicBezTo>
                    <a:pt x="1" y="434"/>
                    <a:pt x="113" y="562"/>
                    <a:pt x="289" y="562"/>
                  </a:cubicBezTo>
                  <a:cubicBezTo>
                    <a:pt x="450" y="562"/>
                    <a:pt x="562" y="434"/>
                    <a:pt x="562" y="274"/>
                  </a:cubicBezTo>
                  <a:cubicBezTo>
                    <a:pt x="562" y="145"/>
                    <a:pt x="450" y="1"/>
                    <a:pt x="28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7087475" y="2846650"/>
              <a:ext cx="14450" cy="14075"/>
            </a:xfrm>
            <a:custGeom>
              <a:avLst/>
              <a:gdLst/>
              <a:ahLst/>
              <a:cxnLst/>
              <a:rect l="l" t="t" r="r" b="b"/>
              <a:pathLst>
                <a:path w="578" h="563" extrusionOk="0">
                  <a:moveTo>
                    <a:pt x="289" y="1"/>
                  </a:moveTo>
                  <a:cubicBezTo>
                    <a:pt x="128" y="1"/>
                    <a:pt x="0" y="113"/>
                    <a:pt x="0" y="274"/>
                  </a:cubicBezTo>
                  <a:cubicBezTo>
                    <a:pt x="0" y="434"/>
                    <a:pt x="128" y="562"/>
                    <a:pt x="289" y="562"/>
                  </a:cubicBezTo>
                  <a:cubicBezTo>
                    <a:pt x="449" y="562"/>
                    <a:pt x="578" y="434"/>
                    <a:pt x="578" y="274"/>
                  </a:cubicBezTo>
                  <a:cubicBezTo>
                    <a:pt x="578" y="145"/>
                    <a:pt x="433" y="1"/>
                    <a:pt x="28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6857650" y="3437450"/>
              <a:ext cx="338925" cy="337350"/>
            </a:xfrm>
            <a:custGeom>
              <a:avLst/>
              <a:gdLst/>
              <a:ahLst/>
              <a:cxnLst/>
              <a:rect l="l" t="t" r="r" b="b"/>
              <a:pathLst>
                <a:path w="13557" h="13494" extrusionOk="0">
                  <a:moveTo>
                    <a:pt x="5006" y="819"/>
                  </a:moveTo>
                  <a:cubicBezTo>
                    <a:pt x="4669" y="1172"/>
                    <a:pt x="4364" y="1653"/>
                    <a:pt x="4107" y="2199"/>
                  </a:cubicBezTo>
                  <a:cubicBezTo>
                    <a:pt x="3809" y="2058"/>
                    <a:pt x="3526" y="1886"/>
                    <a:pt x="3244" y="1683"/>
                  </a:cubicBezTo>
                  <a:lnTo>
                    <a:pt x="3244" y="1683"/>
                  </a:lnTo>
                  <a:cubicBezTo>
                    <a:pt x="3260" y="1683"/>
                    <a:pt x="3278" y="1664"/>
                    <a:pt x="3289" y="1653"/>
                  </a:cubicBezTo>
                  <a:cubicBezTo>
                    <a:pt x="3385" y="1589"/>
                    <a:pt x="3466" y="1541"/>
                    <a:pt x="3562" y="1477"/>
                  </a:cubicBezTo>
                  <a:cubicBezTo>
                    <a:pt x="3626" y="1429"/>
                    <a:pt x="3690" y="1397"/>
                    <a:pt x="3770" y="1348"/>
                  </a:cubicBezTo>
                  <a:cubicBezTo>
                    <a:pt x="3803" y="1332"/>
                    <a:pt x="3867" y="1300"/>
                    <a:pt x="3915" y="1268"/>
                  </a:cubicBezTo>
                  <a:cubicBezTo>
                    <a:pt x="4123" y="1156"/>
                    <a:pt x="4364" y="1060"/>
                    <a:pt x="4605" y="947"/>
                  </a:cubicBezTo>
                  <a:cubicBezTo>
                    <a:pt x="4653" y="931"/>
                    <a:pt x="4685" y="931"/>
                    <a:pt x="4717" y="915"/>
                  </a:cubicBezTo>
                  <a:cubicBezTo>
                    <a:pt x="4813" y="867"/>
                    <a:pt x="4910" y="851"/>
                    <a:pt x="5006" y="819"/>
                  </a:cubicBezTo>
                  <a:close/>
                  <a:moveTo>
                    <a:pt x="8519" y="851"/>
                  </a:moveTo>
                  <a:cubicBezTo>
                    <a:pt x="8616" y="867"/>
                    <a:pt x="8728" y="899"/>
                    <a:pt x="8824" y="931"/>
                  </a:cubicBezTo>
                  <a:cubicBezTo>
                    <a:pt x="8856" y="947"/>
                    <a:pt x="8888" y="947"/>
                    <a:pt x="8920" y="979"/>
                  </a:cubicBezTo>
                  <a:cubicBezTo>
                    <a:pt x="9161" y="1076"/>
                    <a:pt x="9402" y="1172"/>
                    <a:pt x="9642" y="1300"/>
                  </a:cubicBezTo>
                  <a:cubicBezTo>
                    <a:pt x="9690" y="1316"/>
                    <a:pt x="9739" y="1332"/>
                    <a:pt x="9787" y="1381"/>
                  </a:cubicBezTo>
                  <a:cubicBezTo>
                    <a:pt x="9851" y="1413"/>
                    <a:pt x="9931" y="1461"/>
                    <a:pt x="9979" y="1493"/>
                  </a:cubicBezTo>
                  <a:cubicBezTo>
                    <a:pt x="10059" y="1557"/>
                    <a:pt x="10172" y="1621"/>
                    <a:pt x="10252" y="1669"/>
                  </a:cubicBezTo>
                  <a:cubicBezTo>
                    <a:pt x="10268" y="1701"/>
                    <a:pt x="10284" y="1701"/>
                    <a:pt x="10300" y="1717"/>
                  </a:cubicBezTo>
                  <a:cubicBezTo>
                    <a:pt x="10027" y="1910"/>
                    <a:pt x="9723" y="2103"/>
                    <a:pt x="9418" y="2231"/>
                  </a:cubicBezTo>
                  <a:cubicBezTo>
                    <a:pt x="9161" y="1669"/>
                    <a:pt x="8856" y="1220"/>
                    <a:pt x="8519" y="851"/>
                  </a:cubicBezTo>
                  <a:close/>
                  <a:moveTo>
                    <a:pt x="6482" y="610"/>
                  </a:moveTo>
                  <a:lnTo>
                    <a:pt x="6482" y="2824"/>
                  </a:lnTo>
                  <a:cubicBezTo>
                    <a:pt x="5856" y="2792"/>
                    <a:pt x="5246" y="2680"/>
                    <a:pt x="4685" y="2455"/>
                  </a:cubicBezTo>
                  <a:cubicBezTo>
                    <a:pt x="5150" y="1461"/>
                    <a:pt x="5792" y="771"/>
                    <a:pt x="6482" y="610"/>
                  </a:cubicBezTo>
                  <a:close/>
                  <a:moveTo>
                    <a:pt x="7075" y="610"/>
                  </a:moveTo>
                  <a:cubicBezTo>
                    <a:pt x="7765" y="771"/>
                    <a:pt x="8391" y="1461"/>
                    <a:pt x="8856" y="2455"/>
                  </a:cubicBezTo>
                  <a:cubicBezTo>
                    <a:pt x="8295" y="2664"/>
                    <a:pt x="7701" y="2776"/>
                    <a:pt x="7075" y="2824"/>
                  </a:cubicBezTo>
                  <a:lnTo>
                    <a:pt x="7075" y="610"/>
                  </a:lnTo>
                  <a:close/>
                  <a:moveTo>
                    <a:pt x="4476" y="3017"/>
                  </a:moveTo>
                  <a:cubicBezTo>
                    <a:pt x="5118" y="3258"/>
                    <a:pt x="5792" y="3386"/>
                    <a:pt x="6482" y="3418"/>
                  </a:cubicBezTo>
                  <a:lnTo>
                    <a:pt x="6482" y="6450"/>
                  </a:lnTo>
                  <a:lnTo>
                    <a:pt x="3851" y="6450"/>
                  </a:lnTo>
                  <a:cubicBezTo>
                    <a:pt x="3883" y="5167"/>
                    <a:pt x="4107" y="3980"/>
                    <a:pt x="4476" y="3017"/>
                  </a:cubicBezTo>
                  <a:close/>
                  <a:moveTo>
                    <a:pt x="9081" y="3017"/>
                  </a:moveTo>
                  <a:cubicBezTo>
                    <a:pt x="9450" y="3980"/>
                    <a:pt x="9658" y="5167"/>
                    <a:pt x="9707" y="6450"/>
                  </a:cubicBezTo>
                  <a:lnTo>
                    <a:pt x="7075" y="6450"/>
                  </a:lnTo>
                  <a:lnTo>
                    <a:pt x="7075" y="3418"/>
                  </a:lnTo>
                  <a:cubicBezTo>
                    <a:pt x="7781" y="3402"/>
                    <a:pt x="8439" y="3258"/>
                    <a:pt x="9081" y="3017"/>
                  </a:cubicBezTo>
                  <a:close/>
                  <a:moveTo>
                    <a:pt x="10814" y="2070"/>
                  </a:moveTo>
                  <a:cubicBezTo>
                    <a:pt x="12049" y="3145"/>
                    <a:pt x="12851" y="4702"/>
                    <a:pt x="12931" y="6434"/>
                  </a:cubicBezTo>
                  <a:lnTo>
                    <a:pt x="10300" y="6434"/>
                  </a:lnTo>
                  <a:lnTo>
                    <a:pt x="10300" y="6450"/>
                  </a:lnTo>
                  <a:cubicBezTo>
                    <a:pt x="10284" y="5071"/>
                    <a:pt x="10043" y="3819"/>
                    <a:pt x="9658" y="2776"/>
                  </a:cubicBezTo>
                  <a:cubicBezTo>
                    <a:pt x="10059" y="2600"/>
                    <a:pt x="10445" y="2359"/>
                    <a:pt x="10814" y="2070"/>
                  </a:cubicBezTo>
                  <a:close/>
                  <a:moveTo>
                    <a:pt x="2744" y="2103"/>
                  </a:moveTo>
                  <a:cubicBezTo>
                    <a:pt x="3113" y="2375"/>
                    <a:pt x="3482" y="2600"/>
                    <a:pt x="3883" y="2792"/>
                  </a:cubicBezTo>
                  <a:cubicBezTo>
                    <a:pt x="3514" y="3835"/>
                    <a:pt x="3273" y="5087"/>
                    <a:pt x="3241" y="6466"/>
                  </a:cubicBezTo>
                  <a:lnTo>
                    <a:pt x="626" y="6466"/>
                  </a:lnTo>
                  <a:cubicBezTo>
                    <a:pt x="706" y="4702"/>
                    <a:pt x="1508" y="3161"/>
                    <a:pt x="2744" y="2103"/>
                  </a:cubicBezTo>
                  <a:close/>
                  <a:moveTo>
                    <a:pt x="6482" y="7044"/>
                  </a:moveTo>
                  <a:lnTo>
                    <a:pt x="6482" y="10076"/>
                  </a:lnTo>
                  <a:cubicBezTo>
                    <a:pt x="5776" y="10092"/>
                    <a:pt x="5086" y="10237"/>
                    <a:pt x="4476" y="10477"/>
                  </a:cubicBezTo>
                  <a:cubicBezTo>
                    <a:pt x="4107" y="9515"/>
                    <a:pt x="3883" y="8327"/>
                    <a:pt x="3851" y="7044"/>
                  </a:cubicBezTo>
                  <a:close/>
                  <a:moveTo>
                    <a:pt x="9707" y="7044"/>
                  </a:moveTo>
                  <a:cubicBezTo>
                    <a:pt x="9658" y="8327"/>
                    <a:pt x="9450" y="9515"/>
                    <a:pt x="9081" y="10477"/>
                  </a:cubicBezTo>
                  <a:cubicBezTo>
                    <a:pt x="8439" y="10237"/>
                    <a:pt x="7765" y="10124"/>
                    <a:pt x="7075" y="10076"/>
                  </a:cubicBezTo>
                  <a:lnTo>
                    <a:pt x="7075" y="7044"/>
                  </a:lnTo>
                  <a:close/>
                  <a:moveTo>
                    <a:pt x="12931" y="7028"/>
                  </a:moveTo>
                  <a:cubicBezTo>
                    <a:pt x="12851" y="8793"/>
                    <a:pt x="12033" y="10333"/>
                    <a:pt x="10814" y="11408"/>
                  </a:cubicBezTo>
                  <a:cubicBezTo>
                    <a:pt x="10445" y="11119"/>
                    <a:pt x="10059" y="10894"/>
                    <a:pt x="9658" y="10702"/>
                  </a:cubicBezTo>
                  <a:cubicBezTo>
                    <a:pt x="10043" y="9659"/>
                    <a:pt x="10284" y="8408"/>
                    <a:pt x="10300" y="7028"/>
                  </a:cubicBezTo>
                  <a:close/>
                  <a:moveTo>
                    <a:pt x="3241" y="7044"/>
                  </a:moveTo>
                  <a:cubicBezTo>
                    <a:pt x="3273" y="8440"/>
                    <a:pt x="3514" y="9675"/>
                    <a:pt x="3883" y="10718"/>
                  </a:cubicBezTo>
                  <a:cubicBezTo>
                    <a:pt x="3482" y="10894"/>
                    <a:pt x="3113" y="11135"/>
                    <a:pt x="2744" y="11424"/>
                  </a:cubicBezTo>
                  <a:cubicBezTo>
                    <a:pt x="1508" y="10333"/>
                    <a:pt x="706" y="8793"/>
                    <a:pt x="626" y="7044"/>
                  </a:cubicBezTo>
                  <a:close/>
                  <a:moveTo>
                    <a:pt x="4123" y="11263"/>
                  </a:moveTo>
                  <a:cubicBezTo>
                    <a:pt x="4396" y="11825"/>
                    <a:pt x="4685" y="12290"/>
                    <a:pt x="5038" y="12643"/>
                  </a:cubicBezTo>
                  <a:cubicBezTo>
                    <a:pt x="4926" y="12627"/>
                    <a:pt x="4829" y="12611"/>
                    <a:pt x="4733" y="12563"/>
                  </a:cubicBezTo>
                  <a:cubicBezTo>
                    <a:pt x="4685" y="12547"/>
                    <a:pt x="4653" y="12547"/>
                    <a:pt x="4637" y="12531"/>
                  </a:cubicBezTo>
                  <a:cubicBezTo>
                    <a:pt x="4557" y="12483"/>
                    <a:pt x="4476" y="12467"/>
                    <a:pt x="4396" y="12418"/>
                  </a:cubicBezTo>
                  <a:cubicBezTo>
                    <a:pt x="4236" y="12370"/>
                    <a:pt x="4075" y="12290"/>
                    <a:pt x="3931" y="12210"/>
                  </a:cubicBezTo>
                  <a:cubicBezTo>
                    <a:pt x="3883" y="12178"/>
                    <a:pt x="3835" y="12146"/>
                    <a:pt x="3786" y="12130"/>
                  </a:cubicBezTo>
                  <a:cubicBezTo>
                    <a:pt x="3722" y="12082"/>
                    <a:pt x="3674" y="12049"/>
                    <a:pt x="3594" y="12001"/>
                  </a:cubicBezTo>
                  <a:cubicBezTo>
                    <a:pt x="3482" y="11937"/>
                    <a:pt x="3401" y="11889"/>
                    <a:pt x="3305" y="11825"/>
                  </a:cubicBezTo>
                  <a:cubicBezTo>
                    <a:pt x="3289" y="11809"/>
                    <a:pt x="3273" y="11809"/>
                    <a:pt x="3241" y="11777"/>
                  </a:cubicBezTo>
                  <a:cubicBezTo>
                    <a:pt x="3530" y="11584"/>
                    <a:pt x="3835" y="11408"/>
                    <a:pt x="4123" y="11263"/>
                  </a:cubicBezTo>
                  <a:close/>
                  <a:moveTo>
                    <a:pt x="9418" y="11295"/>
                  </a:moveTo>
                  <a:cubicBezTo>
                    <a:pt x="9720" y="11439"/>
                    <a:pt x="10023" y="11614"/>
                    <a:pt x="10294" y="11820"/>
                  </a:cubicBezTo>
                  <a:lnTo>
                    <a:pt x="10294" y="11820"/>
                  </a:lnTo>
                  <a:cubicBezTo>
                    <a:pt x="10291" y="11819"/>
                    <a:pt x="10289" y="11818"/>
                    <a:pt x="10286" y="11818"/>
                  </a:cubicBezTo>
                  <a:cubicBezTo>
                    <a:pt x="10275" y="11818"/>
                    <a:pt x="10263" y="11830"/>
                    <a:pt x="10252" y="11841"/>
                  </a:cubicBezTo>
                  <a:cubicBezTo>
                    <a:pt x="10172" y="11905"/>
                    <a:pt x="10059" y="11969"/>
                    <a:pt x="9979" y="12017"/>
                  </a:cubicBezTo>
                  <a:cubicBezTo>
                    <a:pt x="9931" y="12066"/>
                    <a:pt x="9851" y="12098"/>
                    <a:pt x="9787" y="12146"/>
                  </a:cubicBezTo>
                  <a:cubicBezTo>
                    <a:pt x="9739" y="12162"/>
                    <a:pt x="9690" y="12210"/>
                    <a:pt x="9642" y="12226"/>
                  </a:cubicBezTo>
                  <a:cubicBezTo>
                    <a:pt x="9418" y="12338"/>
                    <a:pt x="9177" y="12451"/>
                    <a:pt x="8920" y="12547"/>
                  </a:cubicBezTo>
                  <a:cubicBezTo>
                    <a:pt x="8888" y="12563"/>
                    <a:pt x="8840" y="12563"/>
                    <a:pt x="8824" y="12579"/>
                  </a:cubicBezTo>
                  <a:cubicBezTo>
                    <a:pt x="8728" y="12627"/>
                    <a:pt x="8616" y="12643"/>
                    <a:pt x="8519" y="12691"/>
                  </a:cubicBezTo>
                  <a:cubicBezTo>
                    <a:pt x="8856" y="12322"/>
                    <a:pt x="9161" y="11841"/>
                    <a:pt x="9418" y="11295"/>
                  </a:cubicBezTo>
                  <a:close/>
                  <a:moveTo>
                    <a:pt x="6482" y="10686"/>
                  </a:moveTo>
                  <a:lnTo>
                    <a:pt x="6482" y="12884"/>
                  </a:lnTo>
                  <a:cubicBezTo>
                    <a:pt x="5792" y="12723"/>
                    <a:pt x="5150" y="12049"/>
                    <a:pt x="4685" y="11039"/>
                  </a:cubicBezTo>
                  <a:cubicBezTo>
                    <a:pt x="5246" y="10846"/>
                    <a:pt x="5856" y="10718"/>
                    <a:pt x="6482" y="10686"/>
                  </a:cubicBezTo>
                  <a:close/>
                  <a:moveTo>
                    <a:pt x="7075" y="10702"/>
                  </a:moveTo>
                  <a:cubicBezTo>
                    <a:pt x="7701" y="10718"/>
                    <a:pt x="8295" y="10846"/>
                    <a:pt x="8856" y="11055"/>
                  </a:cubicBezTo>
                  <a:cubicBezTo>
                    <a:pt x="8375" y="12049"/>
                    <a:pt x="7765" y="12723"/>
                    <a:pt x="7075" y="12884"/>
                  </a:cubicBezTo>
                  <a:lnTo>
                    <a:pt x="7075" y="10702"/>
                  </a:lnTo>
                  <a:close/>
                  <a:moveTo>
                    <a:pt x="6369" y="1"/>
                  </a:moveTo>
                  <a:cubicBezTo>
                    <a:pt x="6289" y="1"/>
                    <a:pt x="6193" y="33"/>
                    <a:pt x="6113" y="33"/>
                  </a:cubicBezTo>
                  <a:lnTo>
                    <a:pt x="6049" y="33"/>
                  </a:lnTo>
                  <a:cubicBezTo>
                    <a:pt x="5952" y="49"/>
                    <a:pt x="5856" y="49"/>
                    <a:pt x="5760" y="65"/>
                  </a:cubicBezTo>
                  <a:lnTo>
                    <a:pt x="5728" y="65"/>
                  </a:lnTo>
                  <a:cubicBezTo>
                    <a:pt x="4573" y="241"/>
                    <a:pt x="3466" y="739"/>
                    <a:pt x="2551" y="1477"/>
                  </a:cubicBezTo>
                  <a:lnTo>
                    <a:pt x="2519" y="1493"/>
                  </a:lnTo>
                  <a:cubicBezTo>
                    <a:pt x="979" y="2744"/>
                    <a:pt x="0" y="4637"/>
                    <a:pt x="0" y="6755"/>
                  </a:cubicBezTo>
                  <a:cubicBezTo>
                    <a:pt x="0" y="8873"/>
                    <a:pt x="979" y="10782"/>
                    <a:pt x="2519" y="12001"/>
                  </a:cubicBezTo>
                  <a:lnTo>
                    <a:pt x="2551" y="12017"/>
                  </a:lnTo>
                  <a:cubicBezTo>
                    <a:pt x="3482" y="12787"/>
                    <a:pt x="4573" y="13253"/>
                    <a:pt x="5728" y="13429"/>
                  </a:cubicBezTo>
                  <a:lnTo>
                    <a:pt x="5760" y="13429"/>
                  </a:lnTo>
                  <a:cubicBezTo>
                    <a:pt x="5856" y="13445"/>
                    <a:pt x="5952" y="13445"/>
                    <a:pt x="6049" y="13461"/>
                  </a:cubicBezTo>
                  <a:lnTo>
                    <a:pt x="6113" y="13461"/>
                  </a:lnTo>
                  <a:cubicBezTo>
                    <a:pt x="6193" y="13461"/>
                    <a:pt x="6289" y="13493"/>
                    <a:pt x="6369" y="13493"/>
                  </a:cubicBezTo>
                  <a:lnTo>
                    <a:pt x="7172" y="13493"/>
                  </a:lnTo>
                  <a:cubicBezTo>
                    <a:pt x="7252" y="13493"/>
                    <a:pt x="7364" y="13461"/>
                    <a:pt x="7444" y="13461"/>
                  </a:cubicBezTo>
                  <a:lnTo>
                    <a:pt x="7493" y="13461"/>
                  </a:lnTo>
                  <a:cubicBezTo>
                    <a:pt x="7605" y="13445"/>
                    <a:pt x="7701" y="13445"/>
                    <a:pt x="7797" y="13429"/>
                  </a:cubicBezTo>
                  <a:lnTo>
                    <a:pt x="7813" y="13429"/>
                  </a:lnTo>
                  <a:cubicBezTo>
                    <a:pt x="8985" y="13253"/>
                    <a:pt x="10092" y="12771"/>
                    <a:pt x="11006" y="12017"/>
                  </a:cubicBezTo>
                  <a:lnTo>
                    <a:pt x="11022" y="12001"/>
                  </a:lnTo>
                  <a:cubicBezTo>
                    <a:pt x="12578" y="10766"/>
                    <a:pt x="13557" y="8857"/>
                    <a:pt x="13557" y="6755"/>
                  </a:cubicBezTo>
                  <a:cubicBezTo>
                    <a:pt x="13541" y="4621"/>
                    <a:pt x="12546" y="2712"/>
                    <a:pt x="11022" y="1493"/>
                  </a:cubicBezTo>
                  <a:cubicBezTo>
                    <a:pt x="10059" y="707"/>
                    <a:pt x="8985" y="258"/>
                    <a:pt x="7813" y="65"/>
                  </a:cubicBezTo>
                  <a:lnTo>
                    <a:pt x="7797" y="65"/>
                  </a:lnTo>
                  <a:cubicBezTo>
                    <a:pt x="7701" y="49"/>
                    <a:pt x="7605" y="49"/>
                    <a:pt x="7493" y="33"/>
                  </a:cubicBezTo>
                  <a:lnTo>
                    <a:pt x="7444" y="33"/>
                  </a:lnTo>
                  <a:cubicBezTo>
                    <a:pt x="7364" y="33"/>
                    <a:pt x="7252" y="1"/>
                    <a:pt x="717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7180925" y="2050100"/>
              <a:ext cx="192150" cy="336950"/>
            </a:xfrm>
            <a:custGeom>
              <a:avLst/>
              <a:gdLst/>
              <a:ahLst/>
              <a:cxnLst/>
              <a:rect l="l" t="t" r="r" b="b"/>
              <a:pathLst>
                <a:path w="7686" h="13478" extrusionOk="0">
                  <a:moveTo>
                    <a:pt x="5022" y="819"/>
                  </a:moveTo>
                  <a:lnTo>
                    <a:pt x="5022" y="819"/>
                  </a:lnTo>
                  <a:cubicBezTo>
                    <a:pt x="4669" y="1172"/>
                    <a:pt x="4380" y="1653"/>
                    <a:pt x="4107" y="2198"/>
                  </a:cubicBezTo>
                  <a:cubicBezTo>
                    <a:pt x="3819" y="2054"/>
                    <a:pt x="3514" y="1878"/>
                    <a:pt x="3225" y="1685"/>
                  </a:cubicBezTo>
                  <a:cubicBezTo>
                    <a:pt x="3257" y="1669"/>
                    <a:pt x="3273" y="1653"/>
                    <a:pt x="3289" y="1653"/>
                  </a:cubicBezTo>
                  <a:cubicBezTo>
                    <a:pt x="3385" y="1605"/>
                    <a:pt x="3466" y="1541"/>
                    <a:pt x="3578" y="1477"/>
                  </a:cubicBezTo>
                  <a:cubicBezTo>
                    <a:pt x="3626" y="1444"/>
                    <a:pt x="3690" y="1396"/>
                    <a:pt x="3770" y="1364"/>
                  </a:cubicBezTo>
                  <a:cubicBezTo>
                    <a:pt x="3819" y="1332"/>
                    <a:pt x="3867" y="1300"/>
                    <a:pt x="3915" y="1284"/>
                  </a:cubicBezTo>
                  <a:cubicBezTo>
                    <a:pt x="4139" y="1156"/>
                    <a:pt x="4380" y="1059"/>
                    <a:pt x="4621" y="963"/>
                  </a:cubicBezTo>
                  <a:cubicBezTo>
                    <a:pt x="4653" y="931"/>
                    <a:pt x="4701" y="931"/>
                    <a:pt x="4717" y="915"/>
                  </a:cubicBezTo>
                  <a:cubicBezTo>
                    <a:pt x="4813" y="867"/>
                    <a:pt x="4910" y="851"/>
                    <a:pt x="5022" y="819"/>
                  </a:cubicBezTo>
                  <a:close/>
                  <a:moveTo>
                    <a:pt x="6482" y="594"/>
                  </a:moveTo>
                  <a:lnTo>
                    <a:pt x="6482" y="2808"/>
                  </a:lnTo>
                  <a:cubicBezTo>
                    <a:pt x="5856" y="2776"/>
                    <a:pt x="5262" y="2664"/>
                    <a:pt x="4685" y="2439"/>
                  </a:cubicBezTo>
                  <a:cubicBezTo>
                    <a:pt x="5150" y="1444"/>
                    <a:pt x="5792" y="755"/>
                    <a:pt x="6482" y="594"/>
                  </a:cubicBezTo>
                  <a:close/>
                  <a:moveTo>
                    <a:pt x="4476" y="3001"/>
                  </a:moveTo>
                  <a:cubicBezTo>
                    <a:pt x="5118" y="3241"/>
                    <a:pt x="5792" y="3354"/>
                    <a:pt x="6482" y="3402"/>
                  </a:cubicBezTo>
                  <a:lnTo>
                    <a:pt x="6482" y="6434"/>
                  </a:lnTo>
                  <a:lnTo>
                    <a:pt x="3851" y="6434"/>
                  </a:lnTo>
                  <a:cubicBezTo>
                    <a:pt x="3899" y="5150"/>
                    <a:pt x="4107" y="3963"/>
                    <a:pt x="4476" y="3001"/>
                  </a:cubicBezTo>
                  <a:close/>
                  <a:moveTo>
                    <a:pt x="2744" y="2070"/>
                  </a:moveTo>
                  <a:cubicBezTo>
                    <a:pt x="3113" y="2359"/>
                    <a:pt x="3498" y="2584"/>
                    <a:pt x="3899" y="2776"/>
                  </a:cubicBezTo>
                  <a:cubicBezTo>
                    <a:pt x="3514" y="3819"/>
                    <a:pt x="3273" y="5070"/>
                    <a:pt x="3257" y="6450"/>
                  </a:cubicBezTo>
                  <a:lnTo>
                    <a:pt x="626" y="6450"/>
                  </a:lnTo>
                  <a:cubicBezTo>
                    <a:pt x="706" y="4701"/>
                    <a:pt x="1508" y="3145"/>
                    <a:pt x="2744" y="2070"/>
                  </a:cubicBezTo>
                  <a:close/>
                  <a:moveTo>
                    <a:pt x="6482" y="7060"/>
                  </a:moveTo>
                  <a:lnTo>
                    <a:pt x="6482" y="10076"/>
                  </a:lnTo>
                  <a:cubicBezTo>
                    <a:pt x="5776" y="10108"/>
                    <a:pt x="5086" y="10236"/>
                    <a:pt x="4476" y="10477"/>
                  </a:cubicBezTo>
                  <a:cubicBezTo>
                    <a:pt x="4107" y="9514"/>
                    <a:pt x="3883" y="8343"/>
                    <a:pt x="3851" y="7060"/>
                  </a:cubicBezTo>
                  <a:close/>
                  <a:moveTo>
                    <a:pt x="3257" y="7028"/>
                  </a:moveTo>
                  <a:cubicBezTo>
                    <a:pt x="3273" y="8423"/>
                    <a:pt x="3514" y="9659"/>
                    <a:pt x="3899" y="10702"/>
                  </a:cubicBezTo>
                  <a:cubicBezTo>
                    <a:pt x="3498" y="10878"/>
                    <a:pt x="3113" y="11119"/>
                    <a:pt x="2744" y="11407"/>
                  </a:cubicBezTo>
                  <a:cubicBezTo>
                    <a:pt x="1508" y="10316"/>
                    <a:pt x="706" y="8776"/>
                    <a:pt x="626" y="7028"/>
                  </a:cubicBezTo>
                  <a:close/>
                  <a:moveTo>
                    <a:pt x="4107" y="11247"/>
                  </a:moveTo>
                  <a:cubicBezTo>
                    <a:pt x="4380" y="11809"/>
                    <a:pt x="4669" y="12274"/>
                    <a:pt x="5022" y="12627"/>
                  </a:cubicBezTo>
                  <a:cubicBezTo>
                    <a:pt x="4942" y="12627"/>
                    <a:pt x="4829" y="12595"/>
                    <a:pt x="4717" y="12547"/>
                  </a:cubicBezTo>
                  <a:cubicBezTo>
                    <a:pt x="4669" y="12530"/>
                    <a:pt x="4637" y="12530"/>
                    <a:pt x="4621" y="12514"/>
                  </a:cubicBezTo>
                  <a:cubicBezTo>
                    <a:pt x="4541" y="12466"/>
                    <a:pt x="4460" y="12450"/>
                    <a:pt x="4380" y="12402"/>
                  </a:cubicBezTo>
                  <a:cubicBezTo>
                    <a:pt x="4220" y="12354"/>
                    <a:pt x="4059" y="12274"/>
                    <a:pt x="3915" y="12194"/>
                  </a:cubicBezTo>
                  <a:cubicBezTo>
                    <a:pt x="3867" y="12161"/>
                    <a:pt x="3819" y="12129"/>
                    <a:pt x="3770" y="12113"/>
                  </a:cubicBezTo>
                  <a:cubicBezTo>
                    <a:pt x="3706" y="12065"/>
                    <a:pt x="3658" y="12017"/>
                    <a:pt x="3578" y="11985"/>
                  </a:cubicBezTo>
                  <a:cubicBezTo>
                    <a:pt x="3466" y="11921"/>
                    <a:pt x="3385" y="11873"/>
                    <a:pt x="3289" y="11809"/>
                  </a:cubicBezTo>
                  <a:cubicBezTo>
                    <a:pt x="3273" y="11792"/>
                    <a:pt x="3241" y="11792"/>
                    <a:pt x="3225" y="11760"/>
                  </a:cubicBezTo>
                  <a:cubicBezTo>
                    <a:pt x="3514" y="11568"/>
                    <a:pt x="3819" y="11375"/>
                    <a:pt x="4107" y="11247"/>
                  </a:cubicBezTo>
                  <a:close/>
                  <a:moveTo>
                    <a:pt x="6482" y="10669"/>
                  </a:moveTo>
                  <a:lnTo>
                    <a:pt x="6482" y="12867"/>
                  </a:lnTo>
                  <a:cubicBezTo>
                    <a:pt x="5792" y="12707"/>
                    <a:pt x="5150" y="12033"/>
                    <a:pt x="4685" y="11022"/>
                  </a:cubicBezTo>
                  <a:cubicBezTo>
                    <a:pt x="5246" y="10830"/>
                    <a:pt x="5856" y="10702"/>
                    <a:pt x="6482" y="10669"/>
                  </a:cubicBezTo>
                  <a:close/>
                  <a:moveTo>
                    <a:pt x="6386" y="1"/>
                  </a:moveTo>
                  <a:cubicBezTo>
                    <a:pt x="6305" y="1"/>
                    <a:pt x="6193" y="17"/>
                    <a:pt x="6113" y="17"/>
                  </a:cubicBezTo>
                  <a:lnTo>
                    <a:pt x="6065" y="17"/>
                  </a:lnTo>
                  <a:cubicBezTo>
                    <a:pt x="5952" y="33"/>
                    <a:pt x="5856" y="33"/>
                    <a:pt x="5760" y="49"/>
                  </a:cubicBezTo>
                  <a:lnTo>
                    <a:pt x="5744" y="49"/>
                  </a:lnTo>
                  <a:cubicBezTo>
                    <a:pt x="4573" y="241"/>
                    <a:pt x="3466" y="723"/>
                    <a:pt x="2551" y="1461"/>
                  </a:cubicBezTo>
                  <a:lnTo>
                    <a:pt x="2535" y="1477"/>
                  </a:lnTo>
                  <a:cubicBezTo>
                    <a:pt x="979" y="2728"/>
                    <a:pt x="0" y="4621"/>
                    <a:pt x="0" y="6739"/>
                  </a:cubicBezTo>
                  <a:cubicBezTo>
                    <a:pt x="0" y="8857"/>
                    <a:pt x="979" y="10766"/>
                    <a:pt x="2535" y="11985"/>
                  </a:cubicBezTo>
                  <a:lnTo>
                    <a:pt x="2551" y="12001"/>
                  </a:lnTo>
                  <a:cubicBezTo>
                    <a:pt x="3498" y="12771"/>
                    <a:pt x="4573" y="13220"/>
                    <a:pt x="5744" y="13413"/>
                  </a:cubicBezTo>
                  <a:lnTo>
                    <a:pt x="5760" y="13413"/>
                  </a:lnTo>
                  <a:cubicBezTo>
                    <a:pt x="5856" y="13429"/>
                    <a:pt x="5952" y="13429"/>
                    <a:pt x="6065" y="13445"/>
                  </a:cubicBezTo>
                  <a:lnTo>
                    <a:pt x="6113" y="13445"/>
                  </a:lnTo>
                  <a:cubicBezTo>
                    <a:pt x="6193" y="13445"/>
                    <a:pt x="6305" y="13477"/>
                    <a:pt x="6386" y="13477"/>
                  </a:cubicBezTo>
                  <a:lnTo>
                    <a:pt x="7188" y="13477"/>
                  </a:lnTo>
                  <a:cubicBezTo>
                    <a:pt x="7268" y="13477"/>
                    <a:pt x="7364" y="13445"/>
                    <a:pt x="7444" y="13445"/>
                  </a:cubicBezTo>
                  <a:lnTo>
                    <a:pt x="7509" y="13445"/>
                  </a:lnTo>
                  <a:cubicBezTo>
                    <a:pt x="7557" y="13445"/>
                    <a:pt x="7621" y="13429"/>
                    <a:pt x="7685" y="13429"/>
                  </a:cubicBezTo>
                  <a:lnTo>
                    <a:pt x="7685" y="12595"/>
                  </a:lnTo>
                  <a:cubicBezTo>
                    <a:pt x="7476" y="12723"/>
                    <a:pt x="7284" y="12835"/>
                    <a:pt x="7075" y="12867"/>
                  </a:cubicBezTo>
                  <a:lnTo>
                    <a:pt x="7075" y="10685"/>
                  </a:lnTo>
                  <a:cubicBezTo>
                    <a:pt x="7284" y="10685"/>
                    <a:pt x="7476" y="10718"/>
                    <a:pt x="7685" y="10750"/>
                  </a:cubicBezTo>
                  <a:lnTo>
                    <a:pt x="7685" y="10124"/>
                  </a:lnTo>
                  <a:lnTo>
                    <a:pt x="7075" y="10060"/>
                  </a:lnTo>
                  <a:lnTo>
                    <a:pt x="7075" y="7028"/>
                  </a:lnTo>
                  <a:lnTo>
                    <a:pt x="7685" y="7028"/>
                  </a:lnTo>
                  <a:lnTo>
                    <a:pt x="7685" y="6434"/>
                  </a:lnTo>
                  <a:lnTo>
                    <a:pt x="7075" y="6434"/>
                  </a:lnTo>
                  <a:lnTo>
                    <a:pt x="7075" y="3402"/>
                  </a:lnTo>
                  <a:cubicBezTo>
                    <a:pt x="7284" y="3402"/>
                    <a:pt x="7476" y="3386"/>
                    <a:pt x="7685" y="3338"/>
                  </a:cubicBezTo>
                  <a:lnTo>
                    <a:pt x="7685" y="2728"/>
                  </a:lnTo>
                  <a:cubicBezTo>
                    <a:pt x="7476" y="2744"/>
                    <a:pt x="7284" y="2776"/>
                    <a:pt x="7075" y="2776"/>
                  </a:cubicBezTo>
                  <a:lnTo>
                    <a:pt x="7075" y="610"/>
                  </a:lnTo>
                  <a:cubicBezTo>
                    <a:pt x="7284" y="658"/>
                    <a:pt x="7476" y="755"/>
                    <a:pt x="7685" y="899"/>
                  </a:cubicBezTo>
                  <a:lnTo>
                    <a:pt x="7685" y="33"/>
                  </a:lnTo>
                  <a:cubicBezTo>
                    <a:pt x="7621" y="33"/>
                    <a:pt x="7557" y="17"/>
                    <a:pt x="7509" y="17"/>
                  </a:cubicBezTo>
                  <a:lnTo>
                    <a:pt x="7444" y="17"/>
                  </a:lnTo>
                  <a:cubicBezTo>
                    <a:pt x="7364" y="17"/>
                    <a:pt x="7268" y="1"/>
                    <a:pt x="7188"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p:cSld name="CUSTOM_20">
    <p:bg>
      <p:bgPr>
        <a:solidFill>
          <a:schemeClr val="accent1"/>
        </a:solidFill>
        <a:effectLst/>
      </p:bgPr>
    </p:bg>
    <p:spTree>
      <p:nvGrpSpPr>
        <p:cNvPr id="1" name="Shape 795"/>
        <p:cNvGrpSpPr/>
        <p:nvPr/>
      </p:nvGrpSpPr>
      <p:grpSpPr>
        <a:xfrm>
          <a:off x="0" y="0"/>
          <a:ext cx="0" cy="0"/>
          <a:chOff x="0" y="0"/>
          <a:chExt cx="0" cy="0"/>
        </a:xfrm>
      </p:grpSpPr>
      <p:grpSp>
        <p:nvGrpSpPr>
          <p:cNvPr id="796" name="Google Shape;796;p32"/>
          <p:cNvGrpSpPr/>
          <p:nvPr/>
        </p:nvGrpSpPr>
        <p:grpSpPr>
          <a:xfrm>
            <a:off x="-28812" y="-96"/>
            <a:ext cx="9201623" cy="5143690"/>
            <a:chOff x="234900" y="858250"/>
            <a:chExt cx="7138575" cy="3990450"/>
          </a:xfrm>
        </p:grpSpPr>
        <p:sp>
          <p:nvSpPr>
            <p:cNvPr id="797" name="Google Shape;797;p32"/>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2"/>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2"/>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2"/>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2"/>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2"/>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2"/>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32"/>
          <p:cNvSpPr txBox="1">
            <a:spLocks noGrp="1"/>
          </p:cNvSpPr>
          <p:nvPr>
            <p:ph type="title"/>
          </p:nvPr>
        </p:nvSpPr>
        <p:spPr>
          <a:xfrm>
            <a:off x="1117500" y="1485225"/>
            <a:ext cx="6909000" cy="14091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400">
                <a:solidFill>
                  <a:srgbClr val="FFFFFF"/>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939" name="Google Shape;939;p32"/>
          <p:cNvSpPr/>
          <p:nvPr/>
        </p:nvSpPr>
        <p:spPr>
          <a:xfrm rot="10800000">
            <a:off x="-127130" y="-57893"/>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6180800"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txBox="1">
            <a:spLocks noGrp="1"/>
          </p:cNvSpPr>
          <p:nvPr>
            <p:ph type="subTitle" idx="1"/>
          </p:nvPr>
        </p:nvSpPr>
        <p:spPr>
          <a:xfrm>
            <a:off x="3172425" y="3070650"/>
            <a:ext cx="2805000" cy="4602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600"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ullet points">
  <p:cSld name="CUSTOM_15">
    <p:bg>
      <p:bgPr>
        <a:solidFill>
          <a:schemeClr val="accent4"/>
        </a:solidFill>
        <a:effectLst/>
      </p:bgPr>
    </p:bg>
    <p:spTree>
      <p:nvGrpSpPr>
        <p:cNvPr id="1" name="Shape 942"/>
        <p:cNvGrpSpPr/>
        <p:nvPr/>
      </p:nvGrpSpPr>
      <p:grpSpPr>
        <a:xfrm>
          <a:off x="0" y="0"/>
          <a:ext cx="0" cy="0"/>
          <a:chOff x="0" y="0"/>
          <a:chExt cx="0" cy="0"/>
        </a:xfrm>
      </p:grpSpPr>
      <p:sp>
        <p:nvSpPr>
          <p:cNvPr id="943" name="Google Shape;943;p33"/>
          <p:cNvSpPr/>
          <p:nvPr/>
        </p:nvSpPr>
        <p:spPr>
          <a:xfrm rot="10800000">
            <a:off x="-228676" y="-5"/>
            <a:ext cx="9774976" cy="445220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rot="10800000" flipH="1">
            <a:off x="6477939" y="-89570"/>
            <a:ext cx="2780523" cy="126644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flipH="1">
            <a:off x="-62858" y="4004974"/>
            <a:ext cx="2637896" cy="120148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txBox="1">
            <a:spLocks noGrp="1"/>
          </p:cNvSpPr>
          <p:nvPr>
            <p:ph type="title"/>
          </p:nvPr>
        </p:nvSpPr>
        <p:spPr>
          <a:xfrm>
            <a:off x="2514600" y="463525"/>
            <a:ext cx="4115400" cy="516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600"/>
              <a:buNone/>
              <a:defRPr sz="2400">
                <a:solidFill>
                  <a:schemeClr val="accent2"/>
                </a:solidFill>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947" name="Google Shape;947;p33"/>
          <p:cNvSpPr txBox="1">
            <a:spLocks noGrp="1"/>
          </p:cNvSpPr>
          <p:nvPr>
            <p:ph type="subTitle" idx="1"/>
          </p:nvPr>
        </p:nvSpPr>
        <p:spPr>
          <a:xfrm>
            <a:off x="789150" y="993300"/>
            <a:ext cx="3632100" cy="375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Char char="●"/>
              <a:defRPr sz="1400"/>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948" name="Google Shape;948;p33"/>
          <p:cNvSpPr txBox="1">
            <a:spLocks noGrp="1"/>
          </p:cNvSpPr>
          <p:nvPr>
            <p:ph type="subTitle" idx="2"/>
          </p:nvPr>
        </p:nvSpPr>
        <p:spPr>
          <a:xfrm>
            <a:off x="4684600" y="1012625"/>
            <a:ext cx="3702600" cy="3105000"/>
          </a:xfrm>
          <a:prstGeom prst="rect">
            <a:avLst/>
          </a:prstGeom>
        </p:spPr>
        <p:txBody>
          <a:bodyPr spcFirstLastPara="1" wrap="square" lIns="91425" tIns="91425" rIns="91425" bIns="91425" anchor="t" anchorCtr="0">
            <a:noAutofit/>
          </a:bodyPr>
          <a:lstStyle>
            <a:lvl1pPr lvl="0">
              <a:spcBef>
                <a:spcPts val="0"/>
              </a:spcBef>
              <a:spcAft>
                <a:spcPts val="0"/>
              </a:spcAft>
              <a:buSzPts val="1800"/>
              <a:buChar char="●"/>
              <a:defRPr sz="1400"/>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DGROUND">
  <p:cSld name="CUSTOM_1">
    <p:bg>
      <p:bgPr>
        <a:solidFill>
          <a:schemeClr val="accent2"/>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0"/>
        <p:cNvGrpSpPr/>
        <p:nvPr/>
      </p:nvGrpSpPr>
      <p:grpSpPr>
        <a:xfrm>
          <a:off x="0" y="0"/>
          <a:ext cx="0" cy="0"/>
          <a:chOff x="0" y="0"/>
          <a:chExt cx="0" cy="0"/>
        </a:xfrm>
      </p:grpSpPr>
      <p:sp>
        <p:nvSpPr>
          <p:cNvPr id="171" name="Google Shape;171;p5"/>
          <p:cNvSpPr txBox="1">
            <a:spLocks noGrp="1"/>
          </p:cNvSpPr>
          <p:nvPr>
            <p:ph type="subTitle" idx="1"/>
          </p:nvPr>
        </p:nvSpPr>
        <p:spPr>
          <a:xfrm>
            <a:off x="953650" y="3366825"/>
            <a:ext cx="31203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72" name="Google Shape;172;p5"/>
          <p:cNvSpPr txBox="1">
            <a:spLocks noGrp="1"/>
          </p:cNvSpPr>
          <p:nvPr>
            <p:ph type="title"/>
          </p:nvPr>
        </p:nvSpPr>
        <p:spPr>
          <a:xfrm>
            <a:off x="1398825" y="3003425"/>
            <a:ext cx="2232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600"/>
              <a:buNone/>
              <a:defRPr sz="1600" i="0">
                <a:solidFill>
                  <a:schemeClr val="accent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173" name="Google Shape;173;p5"/>
          <p:cNvSpPr txBox="1">
            <a:spLocks noGrp="1"/>
          </p:cNvSpPr>
          <p:nvPr>
            <p:ph type="subTitle" idx="2"/>
          </p:nvPr>
        </p:nvSpPr>
        <p:spPr>
          <a:xfrm>
            <a:off x="5066225" y="3366825"/>
            <a:ext cx="31203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74" name="Google Shape;174;p5"/>
          <p:cNvSpPr txBox="1">
            <a:spLocks noGrp="1"/>
          </p:cNvSpPr>
          <p:nvPr>
            <p:ph type="title" idx="3"/>
          </p:nvPr>
        </p:nvSpPr>
        <p:spPr>
          <a:xfrm>
            <a:off x="5662675" y="3003425"/>
            <a:ext cx="1949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600"/>
              <a:buNone/>
              <a:defRPr sz="1600" i="0">
                <a:solidFill>
                  <a:schemeClr val="accent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175" name="Google Shape;175;p5"/>
          <p:cNvSpPr txBox="1">
            <a:spLocks noGrp="1"/>
          </p:cNvSpPr>
          <p:nvPr>
            <p:ph type="title" idx="4"/>
          </p:nvPr>
        </p:nvSpPr>
        <p:spPr>
          <a:xfrm>
            <a:off x="2262550" y="461000"/>
            <a:ext cx="461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200"/>
              <a:buNone/>
              <a:defRPr sz="2400">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
        <p:nvSpPr>
          <p:cNvPr id="176" name="Google Shape;176;p5"/>
          <p:cNvSpPr/>
          <p:nvPr/>
        </p:nvSpPr>
        <p:spPr>
          <a:xfrm>
            <a:off x="6180800"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44365"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0" name="Google Shape;180;p6"/>
          <p:cNvSpPr txBox="1">
            <a:spLocks noGrp="1"/>
          </p:cNvSpPr>
          <p:nvPr>
            <p:ph type="title"/>
          </p:nvPr>
        </p:nvSpPr>
        <p:spPr>
          <a:xfrm>
            <a:off x="959200" y="257925"/>
            <a:ext cx="7554900" cy="99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FE7800"/>
              </a:buClr>
              <a:buSzPts val="2200"/>
              <a:buNone/>
              <a:defRPr sz="2400">
                <a:solidFill>
                  <a:srgbClr val="FF8D00"/>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1" name="Google Shape;181;p6"/>
          <p:cNvSpPr/>
          <p:nvPr/>
        </p:nvSpPr>
        <p:spPr>
          <a:xfrm rot="10800000">
            <a:off x="-127130" y="-57893"/>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180800"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3"/>
        <p:cNvGrpSpPr/>
        <p:nvPr/>
      </p:nvGrpSpPr>
      <p:grpSpPr>
        <a:xfrm>
          <a:off x="0" y="0"/>
          <a:ext cx="0" cy="0"/>
          <a:chOff x="0" y="0"/>
          <a:chExt cx="0" cy="0"/>
        </a:xfrm>
      </p:grpSpPr>
      <p:grpSp>
        <p:nvGrpSpPr>
          <p:cNvPr id="184" name="Google Shape;184;p7"/>
          <p:cNvGrpSpPr/>
          <p:nvPr/>
        </p:nvGrpSpPr>
        <p:grpSpPr>
          <a:xfrm>
            <a:off x="-326225" y="144049"/>
            <a:ext cx="9783301" cy="5237951"/>
            <a:chOff x="-326225" y="144049"/>
            <a:chExt cx="9783301" cy="5237951"/>
          </a:xfrm>
        </p:grpSpPr>
        <p:sp>
          <p:nvSpPr>
            <p:cNvPr id="185" name="Google Shape;185;p7"/>
            <p:cNvSpPr/>
            <p:nvPr/>
          </p:nvSpPr>
          <p:spPr>
            <a:xfrm>
              <a:off x="-313076" y="144049"/>
              <a:ext cx="9770152" cy="2949353"/>
            </a:xfrm>
            <a:custGeom>
              <a:avLst/>
              <a:gdLst/>
              <a:ahLst/>
              <a:cxnLst/>
              <a:rect l="l" t="t" r="r" b="b"/>
              <a:pathLst>
                <a:path w="285510" h="86188" extrusionOk="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326225" y="2899200"/>
              <a:ext cx="9779700" cy="2482800"/>
            </a:xfrm>
            <a:prstGeom prst="rect">
              <a:avLst/>
            </a:pr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7"/>
          <p:cNvSpPr txBox="1">
            <a:spLocks noGrp="1"/>
          </p:cNvSpPr>
          <p:nvPr>
            <p:ph type="title"/>
          </p:nvPr>
        </p:nvSpPr>
        <p:spPr>
          <a:xfrm>
            <a:off x="1399650" y="510800"/>
            <a:ext cx="6344700" cy="5052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2400">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88" name="Google Shape;188;p7"/>
          <p:cNvSpPr txBox="1">
            <a:spLocks noGrp="1"/>
          </p:cNvSpPr>
          <p:nvPr>
            <p:ph type="body" idx="1"/>
          </p:nvPr>
        </p:nvSpPr>
        <p:spPr>
          <a:xfrm>
            <a:off x="834900" y="2938525"/>
            <a:ext cx="7474200" cy="165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89" name="Google Shape;18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190"/>
        <p:cNvGrpSpPr/>
        <p:nvPr/>
      </p:nvGrpSpPr>
      <p:grpSpPr>
        <a:xfrm>
          <a:off x="0" y="0"/>
          <a:ext cx="0" cy="0"/>
          <a:chOff x="0" y="0"/>
          <a:chExt cx="0" cy="0"/>
        </a:xfrm>
      </p:grpSpPr>
      <p:grpSp>
        <p:nvGrpSpPr>
          <p:cNvPr id="191" name="Google Shape;191;p8"/>
          <p:cNvGrpSpPr/>
          <p:nvPr/>
        </p:nvGrpSpPr>
        <p:grpSpPr>
          <a:xfrm>
            <a:off x="-307100" y="-849026"/>
            <a:ext cx="9783301" cy="6122951"/>
            <a:chOff x="-326225" y="144049"/>
            <a:chExt cx="9783301" cy="6122951"/>
          </a:xfrm>
        </p:grpSpPr>
        <p:sp>
          <p:nvSpPr>
            <p:cNvPr id="192" name="Google Shape;192;p8"/>
            <p:cNvSpPr/>
            <p:nvPr/>
          </p:nvSpPr>
          <p:spPr>
            <a:xfrm>
              <a:off x="-313076" y="144049"/>
              <a:ext cx="9770152" cy="2949353"/>
            </a:xfrm>
            <a:custGeom>
              <a:avLst/>
              <a:gdLst/>
              <a:ahLst/>
              <a:cxnLst/>
              <a:rect l="l" t="t" r="r" b="b"/>
              <a:pathLst>
                <a:path w="285510" h="86188" extrusionOk="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326225" y="2899200"/>
              <a:ext cx="9779700" cy="3367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8"/>
          <p:cNvSpPr txBox="1">
            <a:spLocks noGrp="1"/>
          </p:cNvSpPr>
          <p:nvPr>
            <p:ph type="title"/>
          </p:nvPr>
        </p:nvSpPr>
        <p:spPr>
          <a:xfrm>
            <a:off x="1562050" y="1592975"/>
            <a:ext cx="6045000" cy="1563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accent2"/>
              </a:buClr>
              <a:buSzPts val="5000"/>
              <a:buFont typeface="Poppins SemiBold"/>
              <a:buNone/>
              <a:defRPr sz="5000">
                <a:solidFill>
                  <a:schemeClr val="accen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95" name="Google Shape;19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6" name="Google Shape;196;p8"/>
          <p:cNvSpPr txBox="1">
            <a:spLocks noGrp="1"/>
          </p:cNvSpPr>
          <p:nvPr>
            <p:ph type="subTitle" idx="1"/>
          </p:nvPr>
        </p:nvSpPr>
        <p:spPr>
          <a:xfrm>
            <a:off x="851750" y="3185375"/>
            <a:ext cx="7396200" cy="8742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7" name="Google Shape;197;p8"/>
          <p:cNvSpPr/>
          <p:nvPr/>
        </p:nvSpPr>
        <p:spPr>
          <a:xfrm flipH="1">
            <a:off x="-60553"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6038222" y="3759150"/>
            <a:ext cx="3166330"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99"/>
        <p:cNvGrpSpPr/>
        <p:nvPr/>
      </p:nvGrpSpPr>
      <p:grpSpPr>
        <a:xfrm>
          <a:off x="0" y="0"/>
          <a:ext cx="0" cy="0"/>
          <a:chOff x="0" y="0"/>
          <a:chExt cx="0" cy="0"/>
        </a:xfrm>
      </p:grpSpPr>
      <p:grpSp>
        <p:nvGrpSpPr>
          <p:cNvPr id="200" name="Google Shape;200;p9"/>
          <p:cNvGrpSpPr/>
          <p:nvPr/>
        </p:nvGrpSpPr>
        <p:grpSpPr>
          <a:xfrm flipH="1">
            <a:off x="-1601325" y="-1114078"/>
            <a:ext cx="6943435" cy="7011795"/>
            <a:chOff x="4829603" y="195829"/>
            <a:chExt cx="4569853" cy="4614844"/>
          </a:xfrm>
        </p:grpSpPr>
        <p:sp>
          <p:nvSpPr>
            <p:cNvPr id="201" name="Google Shape;201;p9"/>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rgbClr val="FFFFFF">
                <a:alpha val="4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9"/>
          <p:cNvSpPr txBox="1">
            <a:spLocks noGrp="1"/>
          </p:cNvSpPr>
          <p:nvPr>
            <p:ph type="title"/>
          </p:nvPr>
        </p:nvSpPr>
        <p:spPr>
          <a:xfrm>
            <a:off x="5515338" y="1914425"/>
            <a:ext cx="3033000" cy="707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4200"/>
              <a:buNone/>
              <a:defRPr>
                <a:solidFill>
                  <a:schemeClr val="accent6"/>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04" name="Google Shape;204;p9"/>
          <p:cNvSpPr txBox="1">
            <a:spLocks noGrp="1"/>
          </p:cNvSpPr>
          <p:nvPr>
            <p:ph type="subTitle" idx="1"/>
          </p:nvPr>
        </p:nvSpPr>
        <p:spPr>
          <a:xfrm>
            <a:off x="4266775" y="2612925"/>
            <a:ext cx="4045200" cy="70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5" name="Google Shape;20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9"/>
          <p:cNvSpPr txBox="1">
            <a:spLocks noGrp="1"/>
          </p:cNvSpPr>
          <p:nvPr>
            <p:ph type="title" idx="2" hasCustomPrompt="1"/>
          </p:nvPr>
        </p:nvSpPr>
        <p:spPr>
          <a:xfrm>
            <a:off x="7260725" y="1429850"/>
            <a:ext cx="1214400" cy="80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5500">
                <a:solidFill>
                  <a:schemeClr val="dk2"/>
                </a:solidFill>
                <a:latin typeface="Poppins SemiBold"/>
                <a:ea typeface="Poppins SemiBold"/>
                <a:cs typeface="Poppins SemiBold"/>
                <a:sym typeface="Poppins SemiBol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3"/>
        </a:solidFill>
        <a:effectLst/>
      </p:bgPr>
    </p:bg>
    <p:spTree>
      <p:nvGrpSpPr>
        <p:cNvPr id="1" name="Shape 207"/>
        <p:cNvGrpSpPr/>
        <p:nvPr/>
      </p:nvGrpSpPr>
      <p:grpSpPr>
        <a:xfrm>
          <a:off x="0" y="0"/>
          <a:ext cx="0" cy="0"/>
          <a:chOff x="0" y="0"/>
          <a:chExt cx="0" cy="0"/>
        </a:xfrm>
      </p:grpSpPr>
      <p:sp>
        <p:nvSpPr>
          <p:cNvPr id="208" name="Google Shape;208;p10"/>
          <p:cNvSpPr txBox="1">
            <a:spLocks noGrp="1"/>
          </p:cNvSpPr>
          <p:nvPr>
            <p:ph type="body" idx="1"/>
          </p:nvPr>
        </p:nvSpPr>
        <p:spPr>
          <a:xfrm>
            <a:off x="630000" y="291325"/>
            <a:ext cx="2909400" cy="2791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1800"/>
              <a:buNone/>
              <a:defRPr sz="3600">
                <a:solidFill>
                  <a:schemeClr val="accent1"/>
                </a:solidFill>
                <a:latin typeface="Poppins ExtraBold"/>
                <a:ea typeface="Poppins ExtraBold"/>
                <a:cs typeface="Poppins ExtraBold"/>
                <a:sym typeface="Poppins ExtraBold"/>
              </a:defRPr>
            </a:lvl1pPr>
          </a:lstStyle>
          <a:p>
            <a:endParaRPr/>
          </a:p>
        </p:txBody>
      </p:sp>
      <p:sp>
        <p:nvSpPr>
          <p:cNvPr id="209" name="Google Shape;209;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0" name="Google Shape;210;p10"/>
          <p:cNvSpPr/>
          <p:nvPr/>
        </p:nvSpPr>
        <p:spPr>
          <a:xfrm rot="10800000" flipH="1">
            <a:off x="6180800" y="-57893"/>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0"/>
          <p:cNvSpPr/>
          <p:nvPr/>
        </p:nvSpPr>
        <p:spPr>
          <a:xfrm flipH="1">
            <a:off x="-127130"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37"/>
          <p:cNvSpPr txBox="1">
            <a:spLocks noGrp="1"/>
          </p:cNvSpPr>
          <p:nvPr>
            <p:ph type="ctrTitle"/>
          </p:nvPr>
        </p:nvSpPr>
        <p:spPr>
          <a:xfrm>
            <a:off x="4753150" y="782050"/>
            <a:ext cx="3761100" cy="2259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accent2"/>
                </a:solidFill>
              </a:rPr>
              <a:t>Team </a:t>
            </a:r>
            <a:r>
              <a:rPr lang="en"/>
              <a:t>Huf</a:t>
            </a:r>
            <a:endParaRPr/>
          </a:p>
        </p:txBody>
      </p:sp>
      <p:sp>
        <p:nvSpPr>
          <p:cNvPr id="967" name="Google Shape;967;p37"/>
          <p:cNvSpPr txBox="1">
            <a:spLocks noGrp="1"/>
          </p:cNvSpPr>
          <p:nvPr>
            <p:ph type="subTitle" idx="1"/>
          </p:nvPr>
        </p:nvSpPr>
        <p:spPr>
          <a:xfrm>
            <a:off x="6086225" y="3080875"/>
            <a:ext cx="2427900" cy="46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Your gateway to Fun Learning!</a:t>
            </a:r>
            <a:endParaRPr/>
          </a:p>
        </p:txBody>
      </p:sp>
      <p:sp>
        <p:nvSpPr>
          <p:cNvPr id="968" name="Google Shape;968;p37"/>
          <p:cNvSpPr/>
          <p:nvPr/>
        </p:nvSpPr>
        <p:spPr>
          <a:xfrm>
            <a:off x="1" y="1035150"/>
            <a:ext cx="4166223" cy="3608223"/>
          </a:xfrm>
          <a:custGeom>
            <a:avLst/>
            <a:gdLst/>
            <a:ahLst/>
            <a:cxnLst/>
            <a:rect l="l" t="t" r="r" b="b"/>
            <a:pathLst>
              <a:path w="189503" h="187003" extrusionOk="0">
                <a:moveTo>
                  <a:pt x="84871" y="0"/>
                </a:moveTo>
                <a:cubicBezTo>
                  <a:pt x="65963" y="0"/>
                  <a:pt x="46277" y="7653"/>
                  <a:pt x="31756" y="22555"/>
                </a:cubicBezTo>
                <a:cubicBezTo>
                  <a:pt x="5071" y="49941"/>
                  <a:pt x="3470" y="78228"/>
                  <a:pt x="3470" y="78228"/>
                </a:cubicBezTo>
                <a:cubicBezTo>
                  <a:pt x="3470" y="78228"/>
                  <a:pt x="0" y="111552"/>
                  <a:pt x="24651" y="139205"/>
                </a:cubicBezTo>
                <a:cubicBezTo>
                  <a:pt x="49269" y="166858"/>
                  <a:pt x="87396" y="176131"/>
                  <a:pt x="118118" y="184471"/>
                </a:cubicBezTo>
                <a:cubicBezTo>
                  <a:pt x="124430" y="186182"/>
                  <a:pt x="130551" y="187003"/>
                  <a:pt x="136356" y="187003"/>
                </a:cubicBezTo>
                <a:cubicBezTo>
                  <a:pt x="158834" y="187003"/>
                  <a:pt x="176571" y="174695"/>
                  <a:pt x="182297" y="154149"/>
                </a:cubicBezTo>
                <a:cubicBezTo>
                  <a:pt x="189502" y="128297"/>
                  <a:pt x="166886" y="115755"/>
                  <a:pt x="158147" y="82931"/>
                </a:cubicBezTo>
                <a:cubicBezTo>
                  <a:pt x="149440" y="50108"/>
                  <a:pt x="151942" y="40401"/>
                  <a:pt x="127258" y="16350"/>
                </a:cubicBezTo>
                <a:cubicBezTo>
                  <a:pt x="116005" y="5371"/>
                  <a:pt x="100711" y="0"/>
                  <a:pt x="84871" y="0"/>
                </a:cubicBezTo>
                <a:close/>
              </a:path>
            </a:pathLst>
          </a:custGeom>
          <a:solidFill>
            <a:srgbClr val="FFF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8E3"/>
              </a:highlight>
            </a:endParaRPr>
          </a:p>
        </p:txBody>
      </p:sp>
      <p:pic>
        <p:nvPicPr>
          <p:cNvPr id="969" name="Google Shape;969;p37"/>
          <p:cNvPicPr preferRelativeResize="0"/>
          <p:nvPr/>
        </p:nvPicPr>
        <p:blipFill>
          <a:blip r:embed="rId3">
            <a:alphaModFix/>
          </a:blip>
          <a:stretch>
            <a:fillRect/>
          </a:stretch>
        </p:blipFill>
        <p:spPr>
          <a:xfrm>
            <a:off x="482750" y="2252375"/>
            <a:ext cx="2825201" cy="134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46"/>
          <p:cNvSpPr txBox="1">
            <a:spLocks noGrp="1"/>
          </p:cNvSpPr>
          <p:nvPr>
            <p:ph type="title"/>
          </p:nvPr>
        </p:nvSpPr>
        <p:spPr>
          <a:xfrm>
            <a:off x="-630475" y="2010950"/>
            <a:ext cx="4149000" cy="126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200">
                <a:solidFill>
                  <a:schemeClr val="lt1"/>
                </a:solidFill>
              </a:rPr>
              <a:t>Introduction</a:t>
            </a:r>
            <a:endParaRPr sz="3200">
              <a:solidFill>
                <a:schemeClr val="lt1"/>
              </a:solidFill>
            </a:endParaRPr>
          </a:p>
          <a:p>
            <a:pPr marL="0" lvl="0" indent="0" algn="r" rtl="0">
              <a:spcBef>
                <a:spcPts val="0"/>
              </a:spcBef>
              <a:spcAft>
                <a:spcPts val="0"/>
              </a:spcAft>
              <a:buNone/>
            </a:pPr>
            <a:r>
              <a:rPr lang="en" sz="3200">
                <a:solidFill>
                  <a:schemeClr val="lt1"/>
                </a:solidFill>
              </a:rPr>
              <a:t>-Product Perspective</a:t>
            </a:r>
            <a:endParaRPr sz="3200">
              <a:solidFill>
                <a:schemeClr val="lt1"/>
              </a:solidFill>
            </a:endParaRPr>
          </a:p>
        </p:txBody>
      </p:sp>
      <p:sp>
        <p:nvSpPr>
          <p:cNvPr id="1135" name="Google Shape;1135;p46"/>
          <p:cNvSpPr txBox="1">
            <a:spLocks noGrp="1"/>
          </p:cNvSpPr>
          <p:nvPr>
            <p:ph type="subTitle" idx="4294967295"/>
          </p:nvPr>
        </p:nvSpPr>
        <p:spPr>
          <a:xfrm>
            <a:off x="5573400" y="1437775"/>
            <a:ext cx="2783100" cy="544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Increase Interaction and Engagement in Learning</a:t>
            </a:r>
            <a:endParaRPr/>
          </a:p>
        </p:txBody>
      </p:sp>
      <p:sp>
        <p:nvSpPr>
          <p:cNvPr id="1136" name="Google Shape;1136;p46"/>
          <p:cNvSpPr txBox="1">
            <a:spLocks noGrp="1"/>
          </p:cNvSpPr>
          <p:nvPr>
            <p:ph type="subTitle" idx="4294967295"/>
          </p:nvPr>
        </p:nvSpPr>
        <p:spPr>
          <a:xfrm>
            <a:off x="5573400" y="2785050"/>
            <a:ext cx="2917800" cy="57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Provide Stress Free Environment for Learning </a:t>
            </a:r>
            <a:endParaRPr/>
          </a:p>
        </p:txBody>
      </p:sp>
      <p:sp>
        <p:nvSpPr>
          <p:cNvPr id="1137" name="Google Shape;1137;p46"/>
          <p:cNvSpPr txBox="1">
            <a:spLocks noGrp="1"/>
          </p:cNvSpPr>
          <p:nvPr>
            <p:ph type="title"/>
          </p:nvPr>
        </p:nvSpPr>
        <p:spPr>
          <a:xfrm>
            <a:off x="4572000" y="1591500"/>
            <a:ext cx="996900" cy="7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solidFill>
                  <a:schemeClr val="accent2"/>
                </a:solidFill>
                <a:latin typeface="Poppins SemiBold"/>
                <a:ea typeface="Poppins SemiBold"/>
                <a:cs typeface="Poppins SemiBold"/>
                <a:sym typeface="Poppins SemiBold"/>
              </a:rPr>
              <a:t>01</a:t>
            </a:r>
            <a:endParaRPr sz="5000">
              <a:solidFill>
                <a:schemeClr val="accent2"/>
              </a:solidFill>
              <a:latin typeface="Poppins SemiBold"/>
              <a:ea typeface="Poppins SemiBold"/>
              <a:cs typeface="Poppins SemiBold"/>
              <a:sym typeface="Poppins SemiBold"/>
            </a:endParaRPr>
          </a:p>
        </p:txBody>
      </p:sp>
      <p:sp>
        <p:nvSpPr>
          <p:cNvPr id="1138" name="Google Shape;1138;p46"/>
          <p:cNvSpPr txBox="1">
            <a:spLocks noGrp="1"/>
          </p:cNvSpPr>
          <p:nvPr>
            <p:ph type="title"/>
          </p:nvPr>
        </p:nvSpPr>
        <p:spPr>
          <a:xfrm>
            <a:off x="4613850" y="2893025"/>
            <a:ext cx="996900" cy="81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Poppins SemiBold"/>
                <a:ea typeface="Poppins SemiBold"/>
                <a:cs typeface="Poppins SemiBold"/>
                <a:sym typeface="Poppins SemiBold"/>
              </a:rPr>
              <a:t>02</a:t>
            </a:r>
            <a:endParaRPr sz="5000">
              <a:solidFill>
                <a:schemeClr val="accent2"/>
              </a:solidFill>
              <a:latin typeface="Poppins SemiBold"/>
              <a:ea typeface="Poppins SemiBold"/>
              <a:cs typeface="Poppins SemiBold"/>
              <a:sym typeface="Poppins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47"/>
          <p:cNvSpPr txBox="1">
            <a:spLocks noGrp="1"/>
          </p:cNvSpPr>
          <p:nvPr>
            <p:ph type="title"/>
          </p:nvPr>
        </p:nvSpPr>
        <p:spPr>
          <a:xfrm>
            <a:off x="626900" y="2089125"/>
            <a:ext cx="25608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Requirements</a:t>
            </a:r>
            <a:endParaRPr/>
          </a:p>
        </p:txBody>
      </p:sp>
      <p:grpSp>
        <p:nvGrpSpPr>
          <p:cNvPr id="1144" name="Google Shape;1144;p47"/>
          <p:cNvGrpSpPr/>
          <p:nvPr/>
        </p:nvGrpSpPr>
        <p:grpSpPr>
          <a:xfrm>
            <a:off x="5145769" y="703953"/>
            <a:ext cx="3095912" cy="3626137"/>
            <a:chOff x="5145769" y="703953"/>
            <a:chExt cx="3095912" cy="3626137"/>
          </a:xfrm>
        </p:grpSpPr>
        <p:sp>
          <p:nvSpPr>
            <p:cNvPr id="1145" name="Google Shape;1145;p47"/>
            <p:cNvSpPr/>
            <p:nvPr/>
          </p:nvSpPr>
          <p:spPr>
            <a:xfrm rot="-884614">
              <a:off x="5287412" y="844430"/>
              <a:ext cx="1269226" cy="1277344"/>
            </a:xfrm>
            <a:custGeom>
              <a:avLst/>
              <a:gdLst/>
              <a:ahLst/>
              <a:cxnLst/>
              <a:rect l="l" t="t" r="r" b="b"/>
              <a:pathLst>
                <a:path w="57068" h="57433" extrusionOk="0">
                  <a:moveTo>
                    <a:pt x="28443" y="13857"/>
                  </a:moveTo>
                  <a:cubicBezTo>
                    <a:pt x="36647" y="13857"/>
                    <a:pt x="43333" y="20542"/>
                    <a:pt x="43333" y="28747"/>
                  </a:cubicBezTo>
                  <a:cubicBezTo>
                    <a:pt x="43333" y="37756"/>
                    <a:pt x="35982" y="43701"/>
                    <a:pt x="28330" y="43701"/>
                  </a:cubicBezTo>
                  <a:cubicBezTo>
                    <a:pt x="24676" y="43701"/>
                    <a:pt x="20953" y="42346"/>
                    <a:pt x="17929" y="39322"/>
                  </a:cubicBezTo>
                  <a:cubicBezTo>
                    <a:pt x="8570" y="29902"/>
                    <a:pt x="15194" y="13857"/>
                    <a:pt x="28443" y="13857"/>
                  </a:cubicBezTo>
                  <a:close/>
                  <a:moveTo>
                    <a:pt x="25404" y="1"/>
                  </a:moveTo>
                  <a:lnTo>
                    <a:pt x="24006" y="5410"/>
                  </a:lnTo>
                  <a:cubicBezTo>
                    <a:pt x="22183" y="5774"/>
                    <a:pt x="20421" y="6382"/>
                    <a:pt x="18719" y="7172"/>
                  </a:cubicBezTo>
                  <a:lnTo>
                    <a:pt x="14404" y="3465"/>
                  </a:lnTo>
                  <a:lnTo>
                    <a:pt x="9542" y="6868"/>
                  </a:lnTo>
                  <a:lnTo>
                    <a:pt x="11548" y="12156"/>
                  </a:lnTo>
                  <a:cubicBezTo>
                    <a:pt x="10271" y="13493"/>
                    <a:pt x="9117" y="15012"/>
                    <a:pt x="8205" y="16592"/>
                  </a:cubicBezTo>
                  <a:lnTo>
                    <a:pt x="2553" y="15984"/>
                  </a:lnTo>
                  <a:lnTo>
                    <a:pt x="487" y="21636"/>
                  </a:lnTo>
                  <a:lnTo>
                    <a:pt x="5166" y="24797"/>
                  </a:lnTo>
                  <a:cubicBezTo>
                    <a:pt x="4923" y="26134"/>
                    <a:pt x="4802" y="27410"/>
                    <a:pt x="4802" y="28747"/>
                  </a:cubicBezTo>
                  <a:cubicBezTo>
                    <a:pt x="4802" y="29294"/>
                    <a:pt x="4802" y="29902"/>
                    <a:pt x="4863" y="30449"/>
                  </a:cubicBezTo>
                  <a:lnTo>
                    <a:pt x="1" y="33183"/>
                  </a:lnTo>
                  <a:lnTo>
                    <a:pt x="1520" y="38896"/>
                  </a:lnTo>
                  <a:lnTo>
                    <a:pt x="7050" y="38835"/>
                  </a:lnTo>
                  <a:cubicBezTo>
                    <a:pt x="7840" y="40598"/>
                    <a:pt x="8874" y="42178"/>
                    <a:pt x="10089" y="43697"/>
                  </a:cubicBezTo>
                  <a:lnTo>
                    <a:pt x="7658" y="48681"/>
                  </a:lnTo>
                  <a:lnTo>
                    <a:pt x="12216" y="52449"/>
                  </a:lnTo>
                  <a:lnTo>
                    <a:pt x="16653" y="49289"/>
                  </a:lnTo>
                  <a:cubicBezTo>
                    <a:pt x="18354" y="50261"/>
                    <a:pt x="20117" y="51051"/>
                    <a:pt x="22001" y="51598"/>
                  </a:cubicBezTo>
                  <a:lnTo>
                    <a:pt x="22852" y="56885"/>
                  </a:lnTo>
                  <a:lnTo>
                    <a:pt x="28808" y="57432"/>
                  </a:lnTo>
                  <a:lnTo>
                    <a:pt x="30570" y="52327"/>
                  </a:lnTo>
                  <a:cubicBezTo>
                    <a:pt x="32515" y="52206"/>
                    <a:pt x="34460" y="51780"/>
                    <a:pt x="36283" y="51112"/>
                  </a:cubicBezTo>
                  <a:lnTo>
                    <a:pt x="40051" y="54941"/>
                  </a:lnTo>
                  <a:lnTo>
                    <a:pt x="45217" y="51963"/>
                  </a:lnTo>
                  <a:lnTo>
                    <a:pt x="43758" y="46797"/>
                  </a:lnTo>
                  <a:cubicBezTo>
                    <a:pt x="45277" y="45521"/>
                    <a:pt x="46614" y="44062"/>
                    <a:pt x="47769" y="42482"/>
                  </a:cubicBezTo>
                  <a:lnTo>
                    <a:pt x="52996" y="43454"/>
                  </a:lnTo>
                  <a:lnTo>
                    <a:pt x="55487" y="38045"/>
                  </a:lnTo>
                  <a:lnTo>
                    <a:pt x="51416" y="34642"/>
                  </a:lnTo>
                  <a:cubicBezTo>
                    <a:pt x="51902" y="32758"/>
                    <a:pt x="52145" y="30813"/>
                    <a:pt x="52145" y="28868"/>
                  </a:cubicBezTo>
                  <a:lnTo>
                    <a:pt x="57068" y="26620"/>
                  </a:lnTo>
                  <a:lnTo>
                    <a:pt x="56034" y="20786"/>
                  </a:lnTo>
                  <a:lnTo>
                    <a:pt x="50625" y="20360"/>
                  </a:lnTo>
                  <a:cubicBezTo>
                    <a:pt x="49957" y="18537"/>
                    <a:pt x="49045" y="16835"/>
                    <a:pt x="47951" y="15255"/>
                  </a:cubicBezTo>
                  <a:lnTo>
                    <a:pt x="50747" y="10575"/>
                  </a:lnTo>
                  <a:lnTo>
                    <a:pt x="46493" y="6321"/>
                  </a:lnTo>
                  <a:lnTo>
                    <a:pt x="41752" y="9117"/>
                  </a:lnTo>
                  <a:cubicBezTo>
                    <a:pt x="39018" y="7294"/>
                    <a:pt x="35918" y="6017"/>
                    <a:pt x="32697" y="5410"/>
                  </a:cubicBezTo>
                  <a:lnTo>
                    <a:pt x="313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rot="2192640">
              <a:off x="5665070" y="927791"/>
              <a:ext cx="237900" cy="109198"/>
            </a:xfrm>
            <a:custGeom>
              <a:avLst/>
              <a:gdLst/>
              <a:ahLst/>
              <a:cxnLst/>
              <a:rect l="l" t="t" r="r" b="b"/>
              <a:pathLst>
                <a:path w="10697" h="4910" extrusionOk="0">
                  <a:moveTo>
                    <a:pt x="670" y="1"/>
                  </a:moveTo>
                  <a:cubicBezTo>
                    <a:pt x="436" y="1"/>
                    <a:pt x="212" y="126"/>
                    <a:pt x="122" y="351"/>
                  </a:cubicBezTo>
                  <a:cubicBezTo>
                    <a:pt x="0" y="655"/>
                    <a:pt x="183" y="959"/>
                    <a:pt x="487" y="1081"/>
                  </a:cubicBezTo>
                  <a:lnTo>
                    <a:pt x="9907" y="4909"/>
                  </a:lnTo>
                  <a:lnTo>
                    <a:pt x="10271" y="4909"/>
                  </a:lnTo>
                  <a:cubicBezTo>
                    <a:pt x="10393" y="4849"/>
                    <a:pt x="10514" y="4727"/>
                    <a:pt x="10575" y="4605"/>
                  </a:cubicBezTo>
                  <a:cubicBezTo>
                    <a:pt x="10697" y="4302"/>
                    <a:pt x="10575" y="3937"/>
                    <a:pt x="10271" y="3815"/>
                  </a:cubicBezTo>
                  <a:lnTo>
                    <a:pt x="912" y="47"/>
                  </a:lnTo>
                  <a:cubicBezTo>
                    <a:pt x="834" y="16"/>
                    <a:pt x="751"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884614">
              <a:off x="6619964" y="3573813"/>
              <a:ext cx="637993" cy="642041"/>
            </a:xfrm>
            <a:custGeom>
              <a:avLst/>
              <a:gdLst/>
              <a:ahLst/>
              <a:cxnLst/>
              <a:rect l="l" t="t" r="r" b="b"/>
              <a:pathLst>
                <a:path w="28686" h="28868" extrusionOk="0">
                  <a:moveTo>
                    <a:pt x="14373" y="6954"/>
                  </a:moveTo>
                  <a:cubicBezTo>
                    <a:pt x="16214" y="6954"/>
                    <a:pt x="18094" y="7641"/>
                    <a:pt x="19630" y="9177"/>
                  </a:cubicBezTo>
                  <a:cubicBezTo>
                    <a:pt x="24310" y="13857"/>
                    <a:pt x="20967" y="21940"/>
                    <a:pt x="14343" y="21940"/>
                  </a:cubicBezTo>
                  <a:cubicBezTo>
                    <a:pt x="10210" y="21940"/>
                    <a:pt x="6868" y="18597"/>
                    <a:pt x="6868" y="14464"/>
                  </a:cubicBezTo>
                  <a:cubicBezTo>
                    <a:pt x="6868" y="9945"/>
                    <a:pt x="10533" y="6954"/>
                    <a:pt x="14373" y="6954"/>
                  </a:cubicBezTo>
                  <a:close/>
                  <a:moveTo>
                    <a:pt x="12884" y="0"/>
                  </a:moveTo>
                  <a:lnTo>
                    <a:pt x="12216" y="2735"/>
                  </a:lnTo>
                  <a:cubicBezTo>
                    <a:pt x="10575" y="3039"/>
                    <a:pt x="8995" y="3647"/>
                    <a:pt x="7658" y="4619"/>
                  </a:cubicBezTo>
                  <a:lnTo>
                    <a:pt x="5287" y="3160"/>
                  </a:lnTo>
                  <a:lnTo>
                    <a:pt x="3221" y="5287"/>
                  </a:lnTo>
                  <a:lnTo>
                    <a:pt x="4619" y="7658"/>
                  </a:lnTo>
                  <a:cubicBezTo>
                    <a:pt x="4072" y="8448"/>
                    <a:pt x="3586" y="9299"/>
                    <a:pt x="3221" y="10210"/>
                  </a:cubicBezTo>
                  <a:lnTo>
                    <a:pt x="547" y="10453"/>
                  </a:lnTo>
                  <a:lnTo>
                    <a:pt x="0" y="13370"/>
                  </a:lnTo>
                  <a:lnTo>
                    <a:pt x="2492" y="14525"/>
                  </a:lnTo>
                  <a:cubicBezTo>
                    <a:pt x="2431" y="15498"/>
                    <a:pt x="2553" y="16470"/>
                    <a:pt x="2796" y="17382"/>
                  </a:cubicBezTo>
                  <a:lnTo>
                    <a:pt x="729" y="19083"/>
                  </a:lnTo>
                  <a:lnTo>
                    <a:pt x="2006" y="21818"/>
                  </a:lnTo>
                  <a:lnTo>
                    <a:pt x="4619" y="21332"/>
                  </a:lnTo>
                  <a:cubicBezTo>
                    <a:pt x="5227" y="22122"/>
                    <a:pt x="5895" y="22851"/>
                    <a:pt x="6624" y="23520"/>
                  </a:cubicBezTo>
                  <a:lnTo>
                    <a:pt x="5895" y="26072"/>
                  </a:lnTo>
                  <a:lnTo>
                    <a:pt x="8508" y="27592"/>
                  </a:lnTo>
                  <a:lnTo>
                    <a:pt x="10392" y="25708"/>
                  </a:lnTo>
                  <a:cubicBezTo>
                    <a:pt x="11304" y="26012"/>
                    <a:pt x="12276" y="26255"/>
                    <a:pt x="13249" y="26315"/>
                  </a:cubicBezTo>
                  <a:lnTo>
                    <a:pt x="14160" y="28868"/>
                  </a:lnTo>
                  <a:lnTo>
                    <a:pt x="17138" y="28625"/>
                  </a:lnTo>
                  <a:lnTo>
                    <a:pt x="17625" y="25951"/>
                  </a:lnTo>
                  <a:cubicBezTo>
                    <a:pt x="18536" y="25647"/>
                    <a:pt x="19448" y="25282"/>
                    <a:pt x="20299" y="24796"/>
                  </a:cubicBezTo>
                  <a:lnTo>
                    <a:pt x="22487" y="26376"/>
                  </a:lnTo>
                  <a:lnTo>
                    <a:pt x="24796" y="24431"/>
                  </a:lnTo>
                  <a:lnTo>
                    <a:pt x="23580" y="21940"/>
                  </a:lnTo>
                  <a:cubicBezTo>
                    <a:pt x="24188" y="21150"/>
                    <a:pt x="24735" y="20360"/>
                    <a:pt x="25100" y="19509"/>
                  </a:cubicBezTo>
                  <a:lnTo>
                    <a:pt x="27895" y="19509"/>
                  </a:lnTo>
                  <a:lnTo>
                    <a:pt x="28686" y="16592"/>
                  </a:lnTo>
                  <a:lnTo>
                    <a:pt x="26194" y="15254"/>
                  </a:lnTo>
                  <a:cubicBezTo>
                    <a:pt x="26255" y="14951"/>
                    <a:pt x="26255" y="14647"/>
                    <a:pt x="26194" y="14404"/>
                  </a:cubicBezTo>
                  <a:cubicBezTo>
                    <a:pt x="26194" y="13735"/>
                    <a:pt x="26133" y="13067"/>
                    <a:pt x="26011" y="12398"/>
                  </a:cubicBezTo>
                  <a:lnTo>
                    <a:pt x="28382" y="10818"/>
                  </a:lnTo>
                  <a:lnTo>
                    <a:pt x="27348" y="7962"/>
                  </a:lnTo>
                  <a:lnTo>
                    <a:pt x="24553" y="8265"/>
                  </a:lnTo>
                  <a:cubicBezTo>
                    <a:pt x="24067" y="7475"/>
                    <a:pt x="23459" y="6685"/>
                    <a:pt x="22790" y="6017"/>
                  </a:cubicBezTo>
                  <a:lnTo>
                    <a:pt x="23824" y="3343"/>
                  </a:lnTo>
                  <a:lnTo>
                    <a:pt x="21453" y="1763"/>
                  </a:lnTo>
                  <a:lnTo>
                    <a:pt x="19266" y="3586"/>
                  </a:lnTo>
                  <a:cubicBezTo>
                    <a:pt x="18415" y="3221"/>
                    <a:pt x="17503" y="2917"/>
                    <a:pt x="16591" y="2735"/>
                  </a:cubicBezTo>
                  <a:lnTo>
                    <a:pt x="15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884614">
              <a:off x="7108495" y="1468735"/>
              <a:ext cx="639350" cy="640707"/>
            </a:xfrm>
            <a:custGeom>
              <a:avLst/>
              <a:gdLst/>
              <a:ahLst/>
              <a:cxnLst/>
              <a:rect l="l" t="t" r="r" b="b"/>
              <a:pathLst>
                <a:path w="28747" h="28808" extrusionOk="0">
                  <a:moveTo>
                    <a:pt x="14343" y="6928"/>
                  </a:moveTo>
                  <a:cubicBezTo>
                    <a:pt x="18476" y="6928"/>
                    <a:pt x="21819" y="10271"/>
                    <a:pt x="21819" y="14404"/>
                  </a:cubicBezTo>
                  <a:cubicBezTo>
                    <a:pt x="21819" y="18923"/>
                    <a:pt x="18153" y="21914"/>
                    <a:pt x="14313" y="21914"/>
                  </a:cubicBezTo>
                  <a:cubicBezTo>
                    <a:pt x="12472" y="21914"/>
                    <a:pt x="10592" y="21227"/>
                    <a:pt x="9056" y="19691"/>
                  </a:cubicBezTo>
                  <a:cubicBezTo>
                    <a:pt x="4376" y="15011"/>
                    <a:pt x="7719" y="6928"/>
                    <a:pt x="14343" y="6928"/>
                  </a:cubicBezTo>
                  <a:close/>
                  <a:moveTo>
                    <a:pt x="12824" y="0"/>
                  </a:moveTo>
                  <a:lnTo>
                    <a:pt x="12155" y="2735"/>
                  </a:lnTo>
                  <a:cubicBezTo>
                    <a:pt x="11183" y="2917"/>
                    <a:pt x="10271" y="3160"/>
                    <a:pt x="9421" y="3586"/>
                  </a:cubicBezTo>
                  <a:lnTo>
                    <a:pt x="7294" y="1763"/>
                  </a:lnTo>
                  <a:lnTo>
                    <a:pt x="4802" y="3464"/>
                  </a:lnTo>
                  <a:lnTo>
                    <a:pt x="5835" y="6078"/>
                  </a:lnTo>
                  <a:cubicBezTo>
                    <a:pt x="5166" y="6746"/>
                    <a:pt x="4619" y="7536"/>
                    <a:pt x="4133" y="8326"/>
                  </a:cubicBezTo>
                  <a:lnTo>
                    <a:pt x="1277" y="8022"/>
                  </a:lnTo>
                  <a:lnTo>
                    <a:pt x="304" y="10879"/>
                  </a:lnTo>
                  <a:lnTo>
                    <a:pt x="2614" y="12459"/>
                  </a:lnTo>
                  <a:cubicBezTo>
                    <a:pt x="2492" y="13067"/>
                    <a:pt x="2432" y="13735"/>
                    <a:pt x="2432" y="14404"/>
                  </a:cubicBezTo>
                  <a:lnTo>
                    <a:pt x="2432" y="15255"/>
                  </a:lnTo>
                  <a:lnTo>
                    <a:pt x="1" y="16652"/>
                  </a:lnTo>
                  <a:lnTo>
                    <a:pt x="730" y="19509"/>
                  </a:lnTo>
                  <a:lnTo>
                    <a:pt x="3526" y="19509"/>
                  </a:lnTo>
                  <a:cubicBezTo>
                    <a:pt x="3951" y="20360"/>
                    <a:pt x="4437" y="21150"/>
                    <a:pt x="5045" y="21940"/>
                  </a:cubicBezTo>
                  <a:lnTo>
                    <a:pt x="3829" y="24431"/>
                  </a:lnTo>
                  <a:lnTo>
                    <a:pt x="6139" y="26376"/>
                  </a:lnTo>
                  <a:lnTo>
                    <a:pt x="8327" y="24735"/>
                  </a:lnTo>
                  <a:cubicBezTo>
                    <a:pt x="9178" y="25222"/>
                    <a:pt x="10089" y="25647"/>
                    <a:pt x="11062" y="25890"/>
                  </a:cubicBezTo>
                  <a:lnTo>
                    <a:pt x="11487" y="28564"/>
                  </a:lnTo>
                  <a:lnTo>
                    <a:pt x="14526" y="28807"/>
                  </a:lnTo>
                  <a:lnTo>
                    <a:pt x="15376" y="26315"/>
                  </a:lnTo>
                  <a:cubicBezTo>
                    <a:pt x="16349" y="26194"/>
                    <a:pt x="17321" y="26012"/>
                    <a:pt x="18294" y="25647"/>
                  </a:cubicBezTo>
                  <a:lnTo>
                    <a:pt x="20178" y="27592"/>
                  </a:lnTo>
                  <a:lnTo>
                    <a:pt x="22730" y="26072"/>
                  </a:lnTo>
                  <a:lnTo>
                    <a:pt x="22062" y="23459"/>
                  </a:lnTo>
                  <a:cubicBezTo>
                    <a:pt x="22791" y="22851"/>
                    <a:pt x="23459" y="22122"/>
                    <a:pt x="24067" y="21332"/>
                  </a:cubicBezTo>
                  <a:lnTo>
                    <a:pt x="26680" y="21818"/>
                  </a:lnTo>
                  <a:lnTo>
                    <a:pt x="27957" y="19083"/>
                  </a:lnTo>
                  <a:lnTo>
                    <a:pt x="25890" y="17382"/>
                  </a:lnTo>
                  <a:cubicBezTo>
                    <a:pt x="26134" y="16409"/>
                    <a:pt x="26255" y="15437"/>
                    <a:pt x="26255" y="14464"/>
                  </a:cubicBezTo>
                  <a:lnTo>
                    <a:pt x="28747" y="13371"/>
                  </a:lnTo>
                  <a:lnTo>
                    <a:pt x="28200" y="10393"/>
                  </a:lnTo>
                  <a:lnTo>
                    <a:pt x="25465" y="10210"/>
                  </a:lnTo>
                  <a:cubicBezTo>
                    <a:pt x="25100" y="9299"/>
                    <a:pt x="24675" y="8448"/>
                    <a:pt x="24128" y="7597"/>
                  </a:cubicBezTo>
                  <a:lnTo>
                    <a:pt x="25587" y="5288"/>
                  </a:lnTo>
                  <a:lnTo>
                    <a:pt x="23459" y="3160"/>
                  </a:lnTo>
                  <a:lnTo>
                    <a:pt x="21028" y="4558"/>
                  </a:lnTo>
                  <a:cubicBezTo>
                    <a:pt x="19691" y="3647"/>
                    <a:pt x="18111" y="3039"/>
                    <a:pt x="16470" y="2735"/>
                  </a:cubicBezTo>
                  <a:lnTo>
                    <a:pt x="15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rot="-884614">
              <a:off x="7195024" y="2529412"/>
              <a:ext cx="942111" cy="943490"/>
            </a:xfrm>
            <a:custGeom>
              <a:avLst/>
              <a:gdLst/>
              <a:ahLst/>
              <a:cxnLst/>
              <a:rect l="l" t="t" r="r" b="b"/>
              <a:pathLst>
                <a:path w="42360" h="42422" extrusionOk="0">
                  <a:moveTo>
                    <a:pt x="21210" y="10150"/>
                  </a:moveTo>
                  <a:cubicBezTo>
                    <a:pt x="27288" y="10150"/>
                    <a:pt x="32210" y="15073"/>
                    <a:pt x="32210" y="21150"/>
                  </a:cubicBezTo>
                  <a:cubicBezTo>
                    <a:pt x="32210" y="27818"/>
                    <a:pt x="26775" y="32228"/>
                    <a:pt x="21114" y="32228"/>
                  </a:cubicBezTo>
                  <a:cubicBezTo>
                    <a:pt x="18416" y="32228"/>
                    <a:pt x="15667" y="31226"/>
                    <a:pt x="13431" y="28990"/>
                  </a:cubicBezTo>
                  <a:cubicBezTo>
                    <a:pt x="6442" y="22001"/>
                    <a:pt x="11365" y="10150"/>
                    <a:pt x="21210" y="10150"/>
                  </a:cubicBezTo>
                  <a:close/>
                  <a:moveTo>
                    <a:pt x="18962" y="1"/>
                  </a:moveTo>
                  <a:lnTo>
                    <a:pt x="17928" y="3951"/>
                  </a:lnTo>
                  <a:cubicBezTo>
                    <a:pt x="16531" y="4255"/>
                    <a:pt x="15194" y="4680"/>
                    <a:pt x="13917" y="5227"/>
                  </a:cubicBezTo>
                  <a:lnTo>
                    <a:pt x="10757" y="2492"/>
                  </a:lnTo>
                  <a:lnTo>
                    <a:pt x="7171" y="5045"/>
                  </a:lnTo>
                  <a:lnTo>
                    <a:pt x="8691" y="8934"/>
                  </a:lnTo>
                  <a:cubicBezTo>
                    <a:pt x="7718" y="9907"/>
                    <a:pt x="6867" y="11062"/>
                    <a:pt x="6138" y="12216"/>
                  </a:cubicBezTo>
                  <a:lnTo>
                    <a:pt x="2006" y="11791"/>
                  </a:lnTo>
                  <a:lnTo>
                    <a:pt x="486" y="15924"/>
                  </a:lnTo>
                  <a:lnTo>
                    <a:pt x="3890" y="18294"/>
                  </a:lnTo>
                  <a:cubicBezTo>
                    <a:pt x="3707" y="19266"/>
                    <a:pt x="3646" y="20239"/>
                    <a:pt x="3646" y="21211"/>
                  </a:cubicBezTo>
                  <a:lnTo>
                    <a:pt x="3646" y="22426"/>
                  </a:lnTo>
                  <a:lnTo>
                    <a:pt x="0" y="24432"/>
                  </a:lnTo>
                  <a:lnTo>
                    <a:pt x="1155" y="28747"/>
                  </a:lnTo>
                  <a:lnTo>
                    <a:pt x="5227" y="28686"/>
                  </a:lnTo>
                  <a:cubicBezTo>
                    <a:pt x="5834" y="29962"/>
                    <a:pt x="6624" y="31117"/>
                    <a:pt x="7536" y="32272"/>
                  </a:cubicBezTo>
                  <a:lnTo>
                    <a:pt x="5774" y="35918"/>
                  </a:lnTo>
                  <a:lnTo>
                    <a:pt x="9177" y="38775"/>
                  </a:lnTo>
                  <a:lnTo>
                    <a:pt x="12459" y="36404"/>
                  </a:lnTo>
                  <a:cubicBezTo>
                    <a:pt x="13735" y="37134"/>
                    <a:pt x="15072" y="37681"/>
                    <a:pt x="16470" y="38106"/>
                  </a:cubicBezTo>
                  <a:lnTo>
                    <a:pt x="17138" y="42057"/>
                  </a:lnTo>
                  <a:lnTo>
                    <a:pt x="21514" y="42421"/>
                  </a:lnTo>
                  <a:lnTo>
                    <a:pt x="22851" y="38653"/>
                  </a:lnTo>
                  <a:cubicBezTo>
                    <a:pt x="24249" y="38532"/>
                    <a:pt x="25707" y="38228"/>
                    <a:pt x="27045" y="37742"/>
                  </a:cubicBezTo>
                  <a:lnTo>
                    <a:pt x="29840" y="40598"/>
                  </a:lnTo>
                  <a:lnTo>
                    <a:pt x="33669" y="38349"/>
                  </a:lnTo>
                  <a:lnTo>
                    <a:pt x="32575" y="34581"/>
                  </a:lnTo>
                  <a:cubicBezTo>
                    <a:pt x="33669" y="33609"/>
                    <a:pt x="34702" y="32576"/>
                    <a:pt x="35553" y="31360"/>
                  </a:cubicBezTo>
                  <a:lnTo>
                    <a:pt x="39442" y="32090"/>
                  </a:lnTo>
                  <a:lnTo>
                    <a:pt x="41266" y="28078"/>
                  </a:lnTo>
                  <a:lnTo>
                    <a:pt x="38288" y="25587"/>
                  </a:lnTo>
                  <a:cubicBezTo>
                    <a:pt x="38592" y="24128"/>
                    <a:pt x="38774" y="22669"/>
                    <a:pt x="38774" y="21272"/>
                  </a:cubicBezTo>
                  <a:lnTo>
                    <a:pt x="42360" y="19570"/>
                  </a:lnTo>
                  <a:lnTo>
                    <a:pt x="41630" y="15255"/>
                  </a:lnTo>
                  <a:lnTo>
                    <a:pt x="37619" y="14951"/>
                  </a:lnTo>
                  <a:cubicBezTo>
                    <a:pt x="37072" y="13614"/>
                    <a:pt x="36404" y="12338"/>
                    <a:pt x="35614" y="11122"/>
                  </a:cubicBezTo>
                  <a:lnTo>
                    <a:pt x="37680" y="7719"/>
                  </a:lnTo>
                  <a:lnTo>
                    <a:pt x="34581" y="4559"/>
                  </a:lnTo>
                  <a:lnTo>
                    <a:pt x="31056" y="6686"/>
                  </a:lnTo>
                  <a:cubicBezTo>
                    <a:pt x="29050" y="5288"/>
                    <a:pt x="26741" y="4376"/>
                    <a:pt x="24370" y="3951"/>
                  </a:cubicBezTo>
                  <a:lnTo>
                    <a:pt x="233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rot="-884614">
              <a:off x="5968743" y="3483993"/>
              <a:ext cx="636659" cy="642063"/>
            </a:xfrm>
            <a:custGeom>
              <a:avLst/>
              <a:gdLst/>
              <a:ahLst/>
              <a:cxnLst/>
              <a:rect l="l" t="t" r="r" b="b"/>
              <a:pathLst>
                <a:path w="28626" h="28869" extrusionOk="0">
                  <a:moveTo>
                    <a:pt x="14343" y="6989"/>
                  </a:moveTo>
                  <a:cubicBezTo>
                    <a:pt x="21028" y="6989"/>
                    <a:pt x="24310" y="15072"/>
                    <a:pt x="19631" y="19752"/>
                  </a:cubicBezTo>
                  <a:cubicBezTo>
                    <a:pt x="18102" y="21261"/>
                    <a:pt x="16233" y="21935"/>
                    <a:pt x="14402" y="21935"/>
                  </a:cubicBezTo>
                  <a:cubicBezTo>
                    <a:pt x="10552" y="21935"/>
                    <a:pt x="6868" y="18953"/>
                    <a:pt x="6868" y="14465"/>
                  </a:cubicBezTo>
                  <a:cubicBezTo>
                    <a:pt x="6868" y="10332"/>
                    <a:pt x="10211" y="6989"/>
                    <a:pt x="14343" y="6989"/>
                  </a:cubicBezTo>
                  <a:close/>
                  <a:moveTo>
                    <a:pt x="12945" y="0"/>
                  </a:moveTo>
                  <a:lnTo>
                    <a:pt x="12277" y="2735"/>
                  </a:lnTo>
                  <a:cubicBezTo>
                    <a:pt x="10636" y="3039"/>
                    <a:pt x="9056" y="3647"/>
                    <a:pt x="7719" y="4619"/>
                  </a:cubicBezTo>
                  <a:lnTo>
                    <a:pt x="5288" y="3161"/>
                  </a:lnTo>
                  <a:lnTo>
                    <a:pt x="3161" y="5288"/>
                  </a:lnTo>
                  <a:lnTo>
                    <a:pt x="4559" y="7658"/>
                  </a:lnTo>
                  <a:cubicBezTo>
                    <a:pt x="4012" y="8448"/>
                    <a:pt x="3586" y="9299"/>
                    <a:pt x="3222" y="10210"/>
                  </a:cubicBezTo>
                  <a:lnTo>
                    <a:pt x="487" y="10453"/>
                  </a:lnTo>
                  <a:lnTo>
                    <a:pt x="0" y="13371"/>
                  </a:lnTo>
                  <a:lnTo>
                    <a:pt x="2431" y="14525"/>
                  </a:lnTo>
                  <a:cubicBezTo>
                    <a:pt x="2431" y="15498"/>
                    <a:pt x="2553" y="16470"/>
                    <a:pt x="2796" y="17382"/>
                  </a:cubicBezTo>
                  <a:lnTo>
                    <a:pt x="730" y="19144"/>
                  </a:lnTo>
                  <a:lnTo>
                    <a:pt x="2006" y="21818"/>
                  </a:lnTo>
                  <a:lnTo>
                    <a:pt x="4619" y="21332"/>
                  </a:lnTo>
                  <a:cubicBezTo>
                    <a:pt x="5166" y="22122"/>
                    <a:pt x="5835" y="22851"/>
                    <a:pt x="6564" y="23520"/>
                  </a:cubicBezTo>
                  <a:lnTo>
                    <a:pt x="5896" y="26133"/>
                  </a:lnTo>
                  <a:lnTo>
                    <a:pt x="8509" y="27653"/>
                  </a:lnTo>
                  <a:lnTo>
                    <a:pt x="10393" y="25708"/>
                  </a:lnTo>
                  <a:cubicBezTo>
                    <a:pt x="11304" y="26012"/>
                    <a:pt x="12277" y="26194"/>
                    <a:pt x="13249" y="26316"/>
                  </a:cubicBezTo>
                  <a:lnTo>
                    <a:pt x="14161" y="28868"/>
                  </a:lnTo>
                  <a:lnTo>
                    <a:pt x="17139" y="28564"/>
                  </a:lnTo>
                  <a:lnTo>
                    <a:pt x="17564" y="25890"/>
                  </a:lnTo>
                  <a:cubicBezTo>
                    <a:pt x="18476" y="25647"/>
                    <a:pt x="19387" y="25282"/>
                    <a:pt x="20238" y="24796"/>
                  </a:cubicBezTo>
                  <a:lnTo>
                    <a:pt x="22487" y="26376"/>
                  </a:lnTo>
                  <a:lnTo>
                    <a:pt x="24736" y="24432"/>
                  </a:lnTo>
                  <a:lnTo>
                    <a:pt x="23520" y="21940"/>
                  </a:lnTo>
                  <a:cubicBezTo>
                    <a:pt x="24128" y="21211"/>
                    <a:pt x="24675" y="20360"/>
                    <a:pt x="25039" y="19509"/>
                  </a:cubicBezTo>
                  <a:lnTo>
                    <a:pt x="27835" y="19570"/>
                  </a:lnTo>
                  <a:lnTo>
                    <a:pt x="28625" y="16652"/>
                  </a:lnTo>
                  <a:lnTo>
                    <a:pt x="26133" y="15315"/>
                  </a:lnTo>
                  <a:cubicBezTo>
                    <a:pt x="26194" y="15012"/>
                    <a:pt x="26194" y="14708"/>
                    <a:pt x="26133" y="14465"/>
                  </a:cubicBezTo>
                  <a:cubicBezTo>
                    <a:pt x="26133" y="13796"/>
                    <a:pt x="26073" y="13128"/>
                    <a:pt x="25951" y="12459"/>
                  </a:cubicBezTo>
                  <a:lnTo>
                    <a:pt x="28321" y="10879"/>
                  </a:lnTo>
                  <a:lnTo>
                    <a:pt x="27470" y="8083"/>
                  </a:lnTo>
                  <a:lnTo>
                    <a:pt x="24614" y="8326"/>
                  </a:lnTo>
                  <a:cubicBezTo>
                    <a:pt x="24128" y="7536"/>
                    <a:pt x="23520" y="6807"/>
                    <a:pt x="22912" y="6139"/>
                  </a:cubicBezTo>
                  <a:lnTo>
                    <a:pt x="23885" y="3464"/>
                  </a:lnTo>
                  <a:lnTo>
                    <a:pt x="21454" y="1763"/>
                  </a:lnTo>
                  <a:lnTo>
                    <a:pt x="19327" y="3586"/>
                  </a:lnTo>
                  <a:cubicBezTo>
                    <a:pt x="18415" y="3221"/>
                    <a:pt x="17503" y="2917"/>
                    <a:pt x="16592" y="2735"/>
                  </a:cubicBezTo>
                  <a:lnTo>
                    <a:pt x="15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rot="-884614">
              <a:off x="5391805" y="1513012"/>
              <a:ext cx="112226" cy="97258"/>
            </a:xfrm>
            <a:custGeom>
              <a:avLst/>
              <a:gdLst/>
              <a:ahLst/>
              <a:cxnLst/>
              <a:rect l="l" t="t" r="r" b="b"/>
              <a:pathLst>
                <a:path w="5046" h="4373" extrusionOk="0">
                  <a:moveTo>
                    <a:pt x="609" y="0"/>
                  </a:moveTo>
                  <a:cubicBezTo>
                    <a:pt x="445" y="0"/>
                    <a:pt x="286" y="79"/>
                    <a:pt x="183" y="216"/>
                  </a:cubicBezTo>
                  <a:cubicBezTo>
                    <a:pt x="1" y="459"/>
                    <a:pt x="1" y="824"/>
                    <a:pt x="244" y="1006"/>
                  </a:cubicBezTo>
                  <a:lnTo>
                    <a:pt x="4073" y="4227"/>
                  </a:lnTo>
                  <a:cubicBezTo>
                    <a:pt x="4162" y="4316"/>
                    <a:pt x="4283" y="4372"/>
                    <a:pt x="4414" y="4372"/>
                  </a:cubicBezTo>
                  <a:cubicBezTo>
                    <a:pt x="4461" y="4372"/>
                    <a:pt x="4510" y="4365"/>
                    <a:pt x="4559" y="4348"/>
                  </a:cubicBezTo>
                  <a:cubicBezTo>
                    <a:pt x="4680" y="4288"/>
                    <a:pt x="4802" y="4227"/>
                    <a:pt x="4863" y="4166"/>
                  </a:cubicBezTo>
                  <a:cubicBezTo>
                    <a:pt x="5045" y="3923"/>
                    <a:pt x="4984" y="3558"/>
                    <a:pt x="4802" y="3376"/>
                  </a:cubicBezTo>
                  <a:lnTo>
                    <a:pt x="973" y="155"/>
                  </a:lnTo>
                  <a:cubicBezTo>
                    <a:pt x="867" y="48"/>
                    <a:pt x="737" y="0"/>
                    <a:pt x="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rot="-884614">
              <a:off x="5554014" y="1154488"/>
              <a:ext cx="132398" cy="174299"/>
            </a:xfrm>
            <a:custGeom>
              <a:avLst/>
              <a:gdLst/>
              <a:ahLst/>
              <a:cxnLst/>
              <a:rect l="l" t="t" r="r" b="b"/>
              <a:pathLst>
                <a:path w="5953" h="7837" extrusionOk="0">
                  <a:moveTo>
                    <a:pt x="856" y="0"/>
                  </a:moveTo>
                  <a:cubicBezTo>
                    <a:pt x="429" y="0"/>
                    <a:pt x="0" y="473"/>
                    <a:pt x="301" y="946"/>
                  </a:cubicBezTo>
                  <a:lnTo>
                    <a:pt x="4798" y="7631"/>
                  </a:lnTo>
                  <a:cubicBezTo>
                    <a:pt x="4889" y="7768"/>
                    <a:pt x="5049" y="7836"/>
                    <a:pt x="5226" y="7836"/>
                  </a:cubicBezTo>
                  <a:cubicBezTo>
                    <a:pt x="5284" y="7836"/>
                    <a:pt x="5345" y="7829"/>
                    <a:pt x="5406" y="7813"/>
                  </a:cubicBezTo>
                  <a:cubicBezTo>
                    <a:pt x="5528" y="7813"/>
                    <a:pt x="5588" y="7753"/>
                    <a:pt x="5649" y="7692"/>
                  </a:cubicBezTo>
                  <a:cubicBezTo>
                    <a:pt x="5892" y="7510"/>
                    <a:pt x="5953" y="7206"/>
                    <a:pt x="5771" y="6963"/>
                  </a:cubicBezTo>
                  <a:lnTo>
                    <a:pt x="1334" y="277"/>
                  </a:lnTo>
                  <a:cubicBezTo>
                    <a:pt x="1210" y="82"/>
                    <a:pt x="1033" y="0"/>
                    <a:pt x="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rot="-884633">
              <a:off x="6759565" y="821894"/>
              <a:ext cx="166354" cy="209588"/>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rot="-884614">
              <a:off x="6468473" y="869298"/>
              <a:ext cx="60828" cy="130641"/>
            </a:xfrm>
            <a:custGeom>
              <a:avLst/>
              <a:gdLst/>
              <a:ahLst/>
              <a:cxnLst/>
              <a:rect l="l" t="t" r="r" b="b"/>
              <a:pathLst>
                <a:path w="2735" h="5874" extrusionOk="0">
                  <a:moveTo>
                    <a:pt x="2117" y="1"/>
                  </a:moveTo>
                  <a:cubicBezTo>
                    <a:pt x="1884" y="1"/>
                    <a:pt x="1676" y="165"/>
                    <a:pt x="1580" y="404"/>
                  </a:cubicBezTo>
                  <a:lnTo>
                    <a:pt x="61" y="5144"/>
                  </a:lnTo>
                  <a:cubicBezTo>
                    <a:pt x="0" y="5448"/>
                    <a:pt x="182" y="5752"/>
                    <a:pt x="426" y="5873"/>
                  </a:cubicBezTo>
                  <a:lnTo>
                    <a:pt x="790" y="5873"/>
                  </a:lnTo>
                  <a:cubicBezTo>
                    <a:pt x="973" y="5812"/>
                    <a:pt x="1094" y="5691"/>
                    <a:pt x="1155" y="5509"/>
                  </a:cubicBezTo>
                  <a:lnTo>
                    <a:pt x="2674" y="707"/>
                  </a:lnTo>
                  <a:cubicBezTo>
                    <a:pt x="2735" y="404"/>
                    <a:pt x="2613" y="100"/>
                    <a:pt x="2310" y="39"/>
                  </a:cubicBezTo>
                  <a:cubicBezTo>
                    <a:pt x="2245" y="13"/>
                    <a:pt x="2180" y="1"/>
                    <a:pt x="2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rot="-884614">
              <a:off x="6120389" y="834345"/>
              <a:ext cx="29758" cy="204124"/>
            </a:xfrm>
            <a:custGeom>
              <a:avLst/>
              <a:gdLst/>
              <a:ahLst/>
              <a:cxnLst/>
              <a:rect l="l" t="t" r="r" b="b"/>
              <a:pathLst>
                <a:path w="1338" h="9178" extrusionOk="0">
                  <a:moveTo>
                    <a:pt x="790" y="0"/>
                  </a:moveTo>
                  <a:cubicBezTo>
                    <a:pt x="487" y="0"/>
                    <a:pt x="243" y="243"/>
                    <a:pt x="243" y="547"/>
                  </a:cubicBezTo>
                  <a:lnTo>
                    <a:pt x="0" y="8569"/>
                  </a:lnTo>
                  <a:cubicBezTo>
                    <a:pt x="0" y="8873"/>
                    <a:pt x="243" y="9177"/>
                    <a:pt x="547" y="9177"/>
                  </a:cubicBezTo>
                  <a:cubicBezTo>
                    <a:pt x="608" y="9177"/>
                    <a:pt x="669" y="9116"/>
                    <a:pt x="730" y="9116"/>
                  </a:cubicBezTo>
                  <a:cubicBezTo>
                    <a:pt x="973" y="9056"/>
                    <a:pt x="1094" y="8813"/>
                    <a:pt x="1155" y="8630"/>
                  </a:cubicBezTo>
                  <a:lnTo>
                    <a:pt x="1337" y="608"/>
                  </a:lnTo>
                  <a:cubicBezTo>
                    <a:pt x="1337" y="243"/>
                    <a:pt x="1094"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rot="-884633">
              <a:off x="5460199" y="1078755"/>
              <a:ext cx="2182146" cy="2566249"/>
            </a:xfrm>
            <a:custGeom>
              <a:avLst/>
              <a:gdLst/>
              <a:ahLst/>
              <a:cxnLst/>
              <a:rect l="l" t="t" r="r" b="b"/>
              <a:pathLst>
                <a:path w="98119" h="115390" extrusionOk="0">
                  <a:moveTo>
                    <a:pt x="49374" y="0"/>
                  </a:moveTo>
                  <a:cubicBezTo>
                    <a:pt x="45613" y="0"/>
                    <a:pt x="41755" y="490"/>
                    <a:pt x="37863" y="1528"/>
                  </a:cubicBezTo>
                  <a:lnTo>
                    <a:pt x="37437" y="1650"/>
                  </a:lnTo>
                  <a:cubicBezTo>
                    <a:pt x="13067" y="9186"/>
                    <a:pt x="0" y="33192"/>
                    <a:pt x="6625" y="56225"/>
                  </a:cubicBezTo>
                  <a:cubicBezTo>
                    <a:pt x="8630" y="63153"/>
                    <a:pt x="12216" y="69413"/>
                    <a:pt x="17199" y="74579"/>
                  </a:cubicBezTo>
                  <a:cubicBezTo>
                    <a:pt x="19509" y="77375"/>
                    <a:pt x="24979" y="84303"/>
                    <a:pt x="31177" y="93540"/>
                  </a:cubicBezTo>
                  <a:cubicBezTo>
                    <a:pt x="35249" y="99496"/>
                    <a:pt x="38713" y="105817"/>
                    <a:pt x="41570" y="112441"/>
                  </a:cubicBezTo>
                  <a:lnTo>
                    <a:pt x="41691" y="112867"/>
                  </a:lnTo>
                  <a:cubicBezTo>
                    <a:pt x="42055" y="114372"/>
                    <a:pt x="43438" y="115390"/>
                    <a:pt x="44931" y="115390"/>
                  </a:cubicBezTo>
                  <a:cubicBezTo>
                    <a:pt x="45187" y="115390"/>
                    <a:pt x="45445" y="115360"/>
                    <a:pt x="45703" y="115298"/>
                  </a:cubicBezTo>
                  <a:lnTo>
                    <a:pt x="45824" y="115298"/>
                  </a:lnTo>
                  <a:lnTo>
                    <a:pt x="89642" y="102657"/>
                  </a:lnTo>
                  <a:cubicBezTo>
                    <a:pt x="91405" y="102170"/>
                    <a:pt x="92438" y="100347"/>
                    <a:pt x="91952" y="98585"/>
                  </a:cubicBezTo>
                  <a:cubicBezTo>
                    <a:pt x="91891" y="98524"/>
                    <a:pt x="91891" y="98524"/>
                    <a:pt x="91891" y="98463"/>
                  </a:cubicBezTo>
                  <a:lnTo>
                    <a:pt x="91769" y="98038"/>
                  </a:lnTo>
                  <a:cubicBezTo>
                    <a:pt x="90675" y="90927"/>
                    <a:pt x="90250" y="83695"/>
                    <a:pt x="90493" y="76463"/>
                  </a:cubicBezTo>
                  <a:cubicBezTo>
                    <a:pt x="90858" y="65402"/>
                    <a:pt x="91769" y="56590"/>
                    <a:pt x="92256" y="53004"/>
                  </a:cubicBezTo>
                  <a:cubicBezTo>
                    <a:pt x="98119" y="24913"/>
                    <a:pt x="76212" y="0"/>
                    <a:pt x="493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rot="-884633">
              <a:off x="5446586" y="1066106"/>
              <a:ext cx="2209367" cy="2591269"/>
            </a:xfrm>
            <a:custGeom>
              <a:avLst/>
              <a:gdLst/>
              <a:ahLst/>
              <a:cxnLst/>
              <a:rect l="l" t="t" r="r" b="b"/>
              <a:pathLst>
                <a:path w="99343" h="116515" extrusionOk="0">
                  <a:moveTo>
                    <a:pt x="49991" y="1125"/>
                  </a:moveTo>
                  <a:cubicBezTo>
                    <a:pt x="76498" y="1125"/>
                    <a:pt x="98133" y="25732"/>
                    <a:pt x="92317" y="53477"/>
                  </a:cubicBezTo>
                  <a:cubicBezTo>
                    <a:pt x="91344" y="61317"/>
                    <a:pt x="90797" y="69157"/>
                    <a:pt x="90615" y="77058"/>
                  </a:cubicBezTo>
                  <a:cubicBezTo>
                    <a:pt x="90311" y="87329"/>
                    <a:pt x="91405" y="97235"/>
                    <a:pt x="91891" y="98754"/>
                  </a:cubicBezTo>
                  <a:lnTo>
                    <a:pt x="92013" y="99180"/>
                  </a:lnTo>
                  <a:cubicBezTo>
                    <a:pt x="92013" y="99240"/>
                    <a:pt x="92013" y="99240"/>
                    <a:pt x="92013" y="99301"/>
                  </a:cubicBezTo>
                  <a:cubicBezTo>
                    <a:pt x="92438" y="100760"/>
                    <a:pt x="91587" y="102218"/>
                    <a:pt x="90129" y="102644"/>
                  </a:cubicBezTo>
                  <a:lnTo>
                    <a:pt x="46311" y="115285"/>
                  </a:lnTo>
                  <a:lnTo>
                    <a:pt x="46189" y="115285"/>
                  </a:lnTo>
                  <a:cubicBezTo>
                    <a:pt x="45991" y="115326"/>
                    <a:pt x="45793" y="115346"/>
                    <a:pt x="45597" y="115346"/>
                  </a:cubicBezTo>
                  <a:cubicBezTo>
                    <a:pt x="44354" y="115346"/>
                    <a:pt x="43222" y="114539"/>
                    <a:pt x="42907" y="113279"/>
                  </a:cubicBezTo>
                  <a:lnTo>
                    <a:pt x="42786" y="112793"/>
                  </a:lnTo>
                  <a:cubicBezTo>
                    <a:pt x="42360" y="111213"/>
                    <a:pt x="38045" y="102340"/>
                    <a:pt x="32333" y="93771"/>
                  </a:cubicBezTo>
                  <a:cubicBezTo>
                    <a:pt x="26073" y="84411"/>
                    <a:pt x="20482" y="77362"/>
                    <a:pt x="18294" y="74748"/>
                  </a:cubicBezTo>
                  <a:cubicBezTo>
                    <a:pt x="13432" y="69643"/>
                    <a:pt x="9846" y="63383"/>
                    <a:pt x="7841" y="56637"/>
                  </a:cubicBezTo>
                  <a:cubicBezTo>
                    <a:pt x="1277" y="33665"/>
                    <a:pt x="14587" y="10024"/>
                    <a:pt x="38228" y="2731"/>
                  </a:cubicBezTo>
                  <a:lnTo>
                    <a:pt x="38349" y="2731"/>
                  </a:lnTo>
                  <a:lnTo>
                    <a:pt x="38714" y="2609"/>
                  </a:lnTo>
                  <a:cubicBezTo>
                    <a:pt x="42527" y="1600"/>
                    <a:pt x="46306" y="1125"/>
                    <a:pt x="49991" y="1125"/>
                  </a:cubicBezTo>
                  <a:close/>
                  <a:moveTo>
                    <a:pt x="50051" y="1"/>
                  </a:moveTo>
                  <a:cubicBezTo>
                    <a:pt x="46286" y="1"/>
                    <a:pt x="42426" y="486"/>
                    <a:pt x="38532" y="1515"/>
                  </a:cubicBezTo>
                  <a:lnTo>
                    <a:pt x="37863" y="1697"/>
                  </a:lnTo>
                  <a:cubicBezTo>
                    <a:pt x="13614" y="9233"/>
                    <a:pt x="1" y="33482"/>
                    <a:pt x="6747" y="56941"/>
                  </a:cubicBezTo>
                  <a:cubicBezTo>
                    <a:pt x="8752" y="63930"/>
                    <a:pt x="12460" y="70312"/>
                    <a:pt x="17443" y="75538"/>
                  </a:cubicBezTo>
                  <a:cubicBezTo>
                    <a:pt x="19631" y="78091"/>
                    <a:pt x="25161" y="85080"/>
                    <a:pt x="31421" y="94439"/>
                  </a:cubicBezTo>
                  <a:cubicBezTo>
                    <a:pt x="35432" y="100334"/>
                    <a:pt x="38896" y="106594"/>
                    <a:pt x="41753" y="113158"/>
                  </a:cubicBezTo>
                  <a:lnTo>
                    <a:pt x="41874" y="113583"/>
                  </a:lnTo>
                  <a:lnTo>
                    <a:pt x="41874" y="113705"/>
                  </a:lnTo>
                  <a:cubicBezTo>
                    <a:pt x="42330" y="115425"/>
                    <a:pt x="43881" y="116514"/>
                    <a:pt x="45581" y="116514"/>
                  </a:cubicBezTo>
                  <a:cubicBezTo>
                    <a:pt x="45922" y="116514"/>
                    <a:pt x="46269" y="116470"/>
                    <a:pt x="46615" y="116379"/>
                  </a:cubicBezTo>
                  <a:lnTo>
                    <a:pt x="90494" y="103738"/>
                  </a:lnTo>
                  <a:lnTo>
                    <a:pt x="90494" y="103677"/>
                  </a:lnTo>
                  <a:lnTo>
                    <a:pt x="90615" y="103677"/>
                  </a:lnTo>
                  <a:cubicBezTo>
                    <a:pt x="92621" y="103008"/>
                    <a:pt x="93715" y="100820"/>
                    <a:pt x="93107" y="98815"/>
                  </a:cubicBezTo>
                  <a:lnTo>
                    <a:pt x="92985" y="98389"/>
                  </a:lnTo>
                  <a:cubicBezTo>
                    <a:pt x="91891" y="91340"/>
                    <a:pt x="91466" y="84168"/>
                    <a:pt x="91709" y="77058"/>
                  </a:cubicBezTo>
                  <a:cubicBezTo>
                    <a:pt x="92013" y="65875"/>
                    <a:pt x="93046" y="56941"/>
                    <a:pt x="93471" y="53660"/>
                  </a:cubicBezTo>
                  <a:cubicBezTo>
                    <a:pt x="99342" y="25213"/>
                    <a:pt x="77186" y="1"/>
                    <a:pt x="500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rot="-884614">
              <a:off x="6134832" y="1218500"/>
              <a:ext cx="842118" cy="736497"/>
            </a:xfrm>
            <a:custGeom>
              <a:avLst/>
              <a:gdLst/>
              <a:ahLst/>
              <a:cxnLst/>
              <a:rect l="l" t="t" r="r" b="b"/>
              <a:pathLst>
                <a:path w="37864" h="33115" extrusionOk="0">
                  <a:moveTo>
                    <a:pt x="19223" y="1"/>
                  </a:moveTo>
                  <a:cubicBezTo>
                    <a:pt x="17614" y="1"/>
                    <a:pt x="15974" y="225"/>
                    <a:pt x="14344" y="695"/>
                  </a:cubicBezTo>
                  <a:cubicBezTo>
                    <a:pt x="5288" y="3309"/>
                    <a:pt x="1" y="12546"/>
                    <a:pt x="2493" y="21298"/>
                  </a:cubicBezTo>
                  <a:cubicBezTo>
                    <a:pt x="4585" y="28472"/>
                    <a:pt x="11253" y="33115"/>
                    <a:pt x="18577" y="33115"/>
                  </a:cubicBezTo>
                  <a:cubicBezTo>
                    <a:pt x="20187" y="33115"/>
                    <a:pt x="21828" y="32890"/>
                    <a:pt x="23460" y="32420"/>
                  </a:cubicBezTo>
                  <a:cubicBezTo>
                    <a:pt x="32515" y="29806"/>
                    <a:pt x="37863" y="20629"/>
                    <a:pt x="35311" y="11878"/>
                  </a:cubicBezTo>
                  <a:cubicBezTo>
                    <a:pt x="33218" y="4652"/>
                    <a:pt x="26548" y="1"/>
                    <a:pt x="19223" y="1"/>
                  </a:cubicBezTo>
                  <a:close/>
                </a:path>
              </a:pathLst>
            </a:custGeom>
            <a:solidFill>
              <a:srgbClr val="FFFFFF">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rot="-884614">
              <a:off x="6147893" y="1399349"/>
              <a:ext cx="410917" cy="359786"/>
            </a:xfrm>
            <a:custGeom>
              <a:avLst/>
              <a:gdLst/>
              <a:ahLst/>
              <a:cxnLst/>
              <a:rect l="l" t="t" r="r" b="b"/>
              <a:pathLst>
                <a:path w="18476" h="16177" extrusionOk="0">
                  <a:moveTo>
                    <a:pt x="9417" y="1"/>
                  </a:moveTo>
                  <a:cubicBezTo>
                    <a:pt x="8634" y="1"/>
                    <a:pt x="7838" y="110"/>
                    <a:pt x="7050" y="340"/>
                  </a:cubicBezTo>
                  <a:cubicBezTo>
                    <a:pt x="2614" y="1616"/>
                    <a:pt x="0" y="6114"/>
                    <a:pt x="1216" y="10368"/>
                  </a:cubicBezTo>
                  <a:cubicBezTo>
                    <a:pt x="2262" y="13906"/>
                    <a:pt x="5515" y="16177"/>
                    <a:pt x="9098" y="16177"/>
                  </a:cubicBezTo>
                  <a:cubicBezTo>
                    <a:pt x="9885" y="16177"/>
                    <a:pt x="10688" y="16067"/>
                    <a:pt x="11487" y="15837"/>
                  </a:cubicBezTo>
                  <a:cubicBezTo>
                    <a:pt x="15923" y="14561"/>
                    <a:pt x="18476" y="10064"/>
                    <a:pt x="17260" y="5810"/>
                  </a:cubicBezTo>
                  <a:cubicBezTo>
                    <a:pt x="16264" y="2272"/>
                    <a:pt x="12979" y="1"/>
                    <a:pt x="9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rot="-884614">
              <a:off x="5714840" y="1450420"/>
              <a:ext cx="138336" cy="106910"/>
            </a:xfrm>
            <a:custGeom>
              <a:avLst/>
              <a:gdLst/>
              <a:ahLst/>
              <a:cxnLst/>
              <a:rect l="l" t="t" r="r" b="b"/>
              <a:pathLst>
                <a:path w="6220" h="4807" extrusionOk="0">
                  <a:moveTo>
                    <a:pt x="4912" y="0"/>
                  </a:moveTo>
                  <a:cubicBezTo>
                    <a:pt x="4695" y="0"/>
                    <a:pt x="4473" y="61"/>
                    <a:pt x="4274" y="193"/>
                  </a:cubicBezTo>
                  <a:cubicBezTo>
                    <a:pt x="3120" y="983"/>
                    <a:pt x="1965" y="1894"/>
                    <a:pt x="871" y="2806"/>
                  </a:cubicBezTo>
                  <a:cubicBezTo>
                    <a:pt x="0" y="3514"/>
                    <a:pt x="592" y="4806"/>
                    <a:pt x="1554" y="4806"/>
                  </a:cubicBezTo>
                  <a:cubicBezTo>
                    <a:pt x="1667" y="4806"/>
                    <a:pt x="1784" y="4789"/>
                    <a:pt x="1904" y="4751"/>
                  </a:cubicBezTo>
                  <a:cubicBezTo>
                    <a:pt x="2026" y="4690"/>
                    <a:pt x="2208" y="4629"/>
                    <a:pt x="2330" y="4508"/>
                  </a:cubicBezTo>
                  <a:cubicBezTo>
                    <a:pt x="3363" y="3657"/>
                    <a:pt x="4396" y="2806"/>
                    <a:pt x="5551" y="2077"/>
                  </a:cubicBezTo>
                  <a:cubicBezTo>
                    <a:pt x="6098" y="1712"/>
                    <a:pt x="6219" y="1044"/>
                    <a:pt x="5855" y="497"/>
                  </a:cubicBezTo>
                  <a:cubicBezTo>
                    <a:pt x="5661" y="187"/>
                    <a:pt x="5294" y="0"/>
                    <a:pt x="4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rot="-884614">
              <a:off x="5539249" y="1600419"/>
              <a:ext cx="248249" cy="324357"/>
            </a:xfrm>
            <a:custGeom>
              <a:avLst/>
              <a:gdLst/>
              <a:ahLst/>
              <a:cxnLst/>
              <a:rect l="l" t="t" r="r" b="b"/>
              <a:pathLst>
                <a:path w="11162" h="14584" extrusionOk="0">
                  <a:moveTo>
                    <a:pt x="9604" y="0"/>
                  </a:moveTo>
                  <a:cubicBezTo>
                    <a:pt x="9368" y="0"/>
                    <a:pt x="9117" y="77"/>
                    <a:pt x="8874" y="256"/>
                  </a:cubicBezTo>
                  <a:cubicBezTo>
                    <a:pt x="4924" y="3720"/>
                    <a:pt x="1946" y="8157"/>
                    <a:pt x="183" y="13140"/>
                  </a:cubicBezTo>
                  <a:cubicBezTo>
                    <a:pt x="1" y="13748"/>
                    <a:pt x="366" y="14356"/>
                    <a:pt x="973" y="14538"/>
                  </a:cubicBezTo>
                  <a:cubicBezTo>
                    <a:pt x="1065" y="14568"/>
                    <a:pt x="1171" y="14584"/>
                    <a:pt x="1277" y="14584"/>
                  </a:cubicBezTo>
                  <a:cubicBezTo>
                    <a:pt x="1384" y="14584"/>
                    <a:pt x="1490" y="14568"/>
                    <a:pt x="1581" y="14538"/>
                  </a:cubicBezTo>
                  <a:cubicBezTo>
                    <a:pt x="1946" y="14416"/>
                    <a:pt x="2250" y="14173"/>
                    <a:pt x="2371" y="13809"/>
                  </a:cubicBezTo>
                  <a:cubicBezTo>
                    <a:pt x="4012" y="9190"/>
                    <a:pt x="6808" y="5118"/>
                    <a:pt x="10393" y="1897"/>
                  </a:cubicBezTo>
                  <a:cubicBezTo>
                    <a:pt x="11161" y="1081"/>
                    <a:pt x="10489" y="0"/>
                    <a:pt x="9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rot="-884614">
              <a:off x="6375453" y="3040149"/>
              <a:ext cx="409338" cy="604099"/>
            </a:xfrm>
            <a:custGeom>
              <a:avLst/>
              <a:gdLst/>
              <a:ahLst/>
              <a:cxnLst/>
              <a:rect l="l" t="t" r="r" b="b"/>
              <a:pathLst>
                <a:path w="18405" h="27162" extrusionOk="0">
                  <a:moveTo>
                    <a:pt x="1554" y="1"/>
                  </a:moveTo>
                  <a:cubicBezTo>
                    <a:pt x="758" y="1"/>
                    <a:pt x="0" y="864"/>
                    <a:pt x="553" y="1758"/>
                  </a:cubicBezTo>
                  <a:cubicBezTo>
                    <a:pt x="3653" y="6437"/>
                    <a:pt x="7725" y="12880"/>
                    <a:pt x="9548" y="16587"/>
                  </a:cubicBezTo>
                  <a:cubicBezTo>
                    <a:pt x="10520" y="18471"/>
                    <a:pt x="11189" y="20233"/>
                    <a:pt x="11736" y="21570"/>
                  </a:cubicBezTo>
                  <a:cubicBezTo>
                    <a:pt x="13025" y="24734"/>
                    <a:pt x="13975" y="27050"/>
                    <a:pt x="16490" y="27050"/>
                  </a:cubicBezTo>
                  <a:cubicBezTo>
                    <a:pt x="16585" y="27050"/>
                    <a:pt x="16681" y="27047"/>
                    <a:pt x="16780" y="27040"/>
                  </a:cubicBezTo>
                  <a:lnTo>
                    <a:pt x="17023" y="26979"/>
                  </a:lnTo>
                  <a:lnTo>
                    <a:pt x="16962" y="27162"/>
                  </a:lnTo>
                  <a:cubicBezTo>
                    <a:pt x="18404" y="26873"/>
                    <a:pt x="18150" y="24834"/>
                    <a:pt x="16822" y="24834"/>
                  </a:cubicBezTo>
                  <a:cubicBezTo>
                    <a:pt x="16750" y="24834"/>
                    <a:pt x="16675" y="24840"/>
                    <a:pt x="16598" y="24852"/>
                  </a:cubicBezTo>
                  <a:cubicBezTo>
                    <a:pt x="16564" y="24854"/>
                    <a:pt x="16531" y="24855"/>
                    <a:pt x="16499" y="24855"/>
                  </a:cubicBezTo>
                  <a:cubicBezTo>
                    <a:pt x="15536" y="24855"/>
                    <a:pt x="15096" y="23957"/>
                    <a:pt x="13802" y="20841"/>
                  </a:cubicBezTo>
                  <a:cubicBezTo>
                    <a:pt x="13255" y="19382"/>
                    <a:pt x="12526" y="17620"/>
                    <a:pt x="11554" y="15554"/>
                  </a:cubicBezTo>
                  <a:cubicBezTo>
                    <a:pt x="9670" y="11786"/>
                    <a:pt x="5598" y="5283"/>
                    <a:pt x="2498" y="542"/>
                  </a:cubicBezTo>
                  <a:cubicBezTo>
                    <a:pt x="2243" y="160"/>
                    <a:pt x="1895"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rot="-884614">
              <a:off x="6206676" y="2987103"/>
              <a:ext cx="110602" cy="121745"/>
            </a:xfrm>
            <a:custGeom>
              <a:avLst/>
              <a:gdLst/>
              <a:ahLst/>
              <a:cxnLst/>
              <a:rect l="l" t="t" r="r" b="b"/>
              <a:pathLst>
                <a:path w="4973" h="5474" extrusionOk="0">
                  <a:moveTo>
                    <a:pt x="1585" y="1"/>
                  </a:moveTo>
                  <a:cubicBezTo>
                    <a:pt x="765" y="1"/>
                    <a:pt x="1" y="941"/>
                    <a:pt x="658" y="1817"/>
                  </a:cubicBezTo>
                  <a:cubicBezTo>
                    <a:pt x="658" y="1817"/>
                    <a:pt x="1448" y="3033"/>
                    <a:pt x="2724" y="4978"/>
                  </a:cubicBezTo>
                  <a:cubicBezTo>
                    <a:pt x="2949" y="5292"/>
                    <a:pt x="3273" y="5473"/>
                    <a:pt x="3647" y="5473"/>
                  </a:cubicBezTo>
                  <a:cubicBezTo>
                    <a:pt x="3780" y="5473"/>
                    <a:pt x="3918" y="5451"/>
                    <a:pt x="4061" y="5403"/>
                  </a:cubicBezTo>
                  <a:cubicBezTo>
                    <a:pt x="4122" y="5342"/>
                    <a:pt x="4183" y="5342"/>
                    <a:pt x="4304" y="5282"/>
                  </a:cubicBezTo>
                  <a:cubicBezTo>
                    <a:pt x="4791" y="4917"/>
                    <a:pt x="4973" y="4248"/>
                    <a:pt x="4608" y="3701"/>
                  </a:cubicBezTo>
                  <a:cubicBezTo>
                    <a:pt x="3332" y="1757"/>
                    <a:pt x="2542" y="541"/>
                    <a:pt x="2542" y="541"/>
                  </a:cubicBezTo>
                  <a:lnTo>
                    <a:pt x="2481" y="480"/>
                  </a:lnTo>
                  <a:cubicBezTo>
                    <a:pt x="2227" y="141"/>
                    <a:pt x="1902"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rot="-884614">
              <a:off x="6528714" y="2240368"/>
              <a:ext cx="774528" cy="1216983"/>
            </a:xfrm>
            <a:custGeom>
              <a:avLst/>
              <a:gdLst/>
              <a:ahLst/>
              <a:cxnLst/>
              <a:rect l="l" t="t" r="r" b="b"/>
              <a:pathLst>
                <a:path w="34825" h="54719" extrusionOk="0">
                  <a:moveTo>
                    <a:pt x="22335" y="2226"/>
                  </a:moveTo>
                  <a:cubicBezTo>
                    <a:pt x="22366" y="2226"/>
                    <a:pt x="22396" y="2241"/>
                    <a:pt x="22426" y="2271"/>
                  </a:cubicBezTo>
                  <a:cubicBezTo>
                    <a:pt x="23034" y="2332"/>
                    <a:pt x="23946" y="3426"/>
                    <a:pt x="23946" y="5614"/>
                  </a:cubicBezTo>
                  <a:cubicBezTo>
                    <a:pt x="23824" y="7255"/>
                    <a:pt x="23156" y="8835"/>
                    <a:pt x="22123" y="10111"/>
                  </a:cubicBezTo>
                  <a:cubicBezTo>
                    <a:pt x="21332" y="7012"/>
                    <a:pt x="20968" y="4885"/>
                    <a:pt x="21150" y="4095"/>
                  </a:cubicBezTo>
                  <a:cubicBezTo>
                    <a:pt x="21393" y="2940"/>
                    <a:pt x="21879" y="2393"/>
                    <a:pt x="22244" y="2271"/>
                  </a:cubicBezTo>
                  <a:cubicBezTo>
                    <a:pt x="22274" y="2241"/>
                    <a:pt x="22305" y="2226"/>
                    <a:pt x="22335" y="2226"/>
                  </a:cubicBezTo>
                  <a:close/>
                  <a:moveTo>
                    <a:pt x="5446" y="4758"/>
                  </a:moveTo>
                  <a:cubicBezTo>
                    <a:pt x="5868" y="4758"/>
                    <a:pt x="6272" y="4892"/>
                    <a:pt x="6625" y="5128"/>
                  </a:cubicBezTo>
                  <a:cubicBezTo>
                    <a:pt x="8813" y="6586"/>
                    <a:pt x="9907" y="11570"/>
                    <a:pt x="10150" y="13393"/>
                  </a:cubicBezTo>
                  <a:lnTo>
                    <a:pt x="10211" y="13576"/>
                  </a:lnTo>
                  <a:lnTo>
                    <a:pt x="10393" y="14183"/>
                  </a:lnTo>
                  <a:cubicBezTo>
                    <a:pt x="10089" y="14122"/>
                    <a:pt x="9785" y="13940"/>
                    <a:pt x="9482" y="13819"/>
                  </a:cubicBezTo>
                  <a:cubicBezTo>
                    <a:pt x="4437" y="11266"/>
                    <a:pt x="2310" y="8349"/>
                    <a:pt x="2492" y="6769"/>
                  </a:cubicBezTo>
                  <a:cubicBezTo>
                    <a:pt x="2614" y="5675"/>
                    <a:pt x="3769" y="5128"/>
                    <a:pt x="4741" y="4885"/>
                  </a:cubicBezTo>
                  <a:cubicBezTo>
                    <a:pt x="4978" y="4799"/>
                    <a:pt x="5215" y="4758"/>
                    <a:pt x="5446" y="4758"/>
                  </a:cubicBezTo>
                  <a:close/>
                  <a:moveTo>
                    <a:pt x="22398" y="1"/>
                  </a:moveTo>
                  <a:cubicBezTo>
                    <a:pt x="21106" y="1"/>
                    <a:pt x="19516" y="983"/>
                    <a:pt x="18902" y="3609"/>
                  </a:cubicBezTo>
                  <a:cubicBezTo>
                    <a:pt x="18658" y="4763"/>
                    <a:pt x="19205" y="7863"/>
                    <a:pt x="20299" y="12056"/>
                  </a:cubicBezTo>
                  <a:cubicBezTo>
                    <a:pt x="19813" y="12482"/>
                    <a:pt x="19266" y="12846"/>
                    <a:pt x="18719" y="13211"/>
                  </a:cubicBezTo>
                  <a:cubicBezTo>
                    <a:pt x="17103" y="14250"/>
                    <a:pt x="15157" y="14796"/>
                    <a:pt x="13248" y="14796"/>
                  </a:cubicBezTo>
                  <a:cubicBezTo>
                    <a:pt x="13147" y="14796"/>
                    <a:pt x="13046" y="14794"/>
                    <a:pt x="12946" y="14791"/>
                  </a:cubicBezTo>
                  <a:lnTo>
                    <a:pt x="12399" y="13029"/>
                  </a:lnTo>
                  <a:cubicBezTo>
                    <a:pt x="12277" y="11935"/>
                    <a:pt x="11305" y="5493"/>
                    <a:pt x="7962" y="3244"/>
                  </a:cubicBezTo>
                  <a:cubicBezTo>
                    <a:pt x="7192" y="2758"/>
                    <a:pt x="6315" y="2488"/>
                    <a:pt x="5437" y="2488"/>
                  </a:cubicBezTo>
                  <a:cubicBezTo>
                    <a:pt x="4998" y="2488"/>
                    <a:pt x="4559" y="2555"/>
                    <a:pt x="4133" y="2697"/>
                  </a:cubicBezTo>
                  <a:cubicBezTo>
                    <a:pt x="1034" y="3609"/>
                    <a:pt x="365" y="5493"/>
                    <a:pt x="244" y="6586"/>
                  </a:cubicBezTo>
                  <a:cubicBezTo>
                    <a:pt x="1" y="9625"/>
                    <a:pt x="3039" y="13089"/>
                    <a:pt x="8509" y="15824"/>
                  </a:cubicBezTo>
                  <a:cubicBezTo>
                    <a:pt x="9360" y="16250"/>
                    <a:pt x="10211" y="16614"/>
                    <a:pt x="11122" y="16797"/>
                  </a:cubicBezTo>
                  <a:lnTo>
                    <a:pt x="21819" y="53930"/>
                  </a:lnTo>
                  <a:cubicBezTo>
                    <a:pt x="21986" y="54479"/>
                    <a:pt x="22425" y="54719"/>
                    <a:pt x="22871" y="54719"/>
                  </a:cubicBezTo>
                  <a:cubicBezTo>
                    <a:pt x="23560" y="54719"/>
                    <a:pt x="24265" y="54147"/>
                    <a:pt x="24007" y="53261"/>
                  </a:cubicBezTo>
                  <a:lnTo>
                    <a:pt x="13553" y="17040"/>
                  </a:lnTo>
                  <a:cubicBezTo>
                    <a:pt x="15802" y="16979"/>
                    <a:pt x="17990" y="16310"/>
                    <a:pt x="19874" y="15034"/>
                  </a:cubicBezTo>
                  <a:cubicBezTo>
                    <a:pt x="20239" y="14852"/>
                    <a:pt x="20603" y="14609"/>
                    <a:pt x="20907" y="14426"/>
                  </a:cubicBezTo>
                  <a:cubicBezTo>
                    <a:pt x="24310" y="26946"/>
                    <a:pt x="30752" y="46090"/>
                    <a:pt x="32454" y="51073"/>
                  </a:cubicBezTo>
                  <a:cubicBezTo>
                    <a:pt x="32610" y="51592"/>
                    <a:pt x="33076" y="51890"/>
                    <a:pt x="33587" y="51890"/>
                  </a:cubicBezTo>
                  <a:cubicBezTo>
                    <a:pt x="33675" y="51890"/>
                    <a:pt x="33763" y="51881"/>
                    <a:pt x="33852" y="51863"/>
                  </a:cubicBezTo>
                  <a:lnTo>
                    <a:pt x="33913" y="51863"/>
                  </a:lnTo>
                  <a:cubicBezTo>
                    <a:pt x="34520" y="51620"/>
                    <a:pt x="34824" y="51013"/>
                    <a:pt x="34642" y="50405"/>
                  </a:cubicBezTo>
                  <a:cubicBezTo>
                    <a:pt x="30813" y="39162"/>
                    <a:pt x="25526" y="22813"/>
                    <a:pt x="22852" y="12785"/>
                  </a:cubicBezTo>
                  <a:cubicBezTo>
                    <a:pt x="24979" y="10598"/>
                    <a:pt x="26316" y="7924"/>
                    <a:pt x="26255" y="5614"/>
                  </a:cubicBezTo>
                  <a:cubicBezTo>
                    <a:pt x="26194" y="2028"/>
                    <a:pt x="24371" y="205"/>
                    <a:pt x="22730" y="23"/>
                  </a:cubicBezTo>
                  <a:cubicBezTo>
                    <a:pt x="22622" y="8"/>
                    <a:pt x="22511" y="1"/>
                    <a:pt x="22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rot="-884614">
              <a:off x="6762699" y="3193640"/>
              <a:ext cx="1081337" cy="528525"/>
            </a:xfrm>
            <a:custGeom>
              <a:avLst/>
              <a:gdLst/>
              <a:ahLst/>
              <a:cxnLst/>
              <a:rect l="l" t="t" r="r" b="b"/>
              <a:pathLst>
                <a:path w="48620" h="23764" extrusionOk="0">
                  <a:moveTo>
                    <a:pt x="45581" y="1"/>
                  </a:moveTo>
                  <a:lnTo>
                    <a:pt x="1" y="13189"/>
                  </a:lnTo>
                  <a:lnTo>
                    <a:pt x="3039" y="23763"/>
                  </a:lnTo>
                  <a:lnTo>
                    <a:pt x="48620" y="10575"/>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rot="-884614">
              <a:off x="6749254" y="3181801"/>
              <a:ext cx="1109738" cy="552612"/>
            </a:xfrm>
            <a:custGeom>
              <a:avLst/>
              <a:gdLst/>
              <a:ahLst/>
              <a:cxnLst/>
              <a:rect l="l" t="t" r="r" b="b"/>
              <a:pathLst>
                <a:path w="49897" h="24847" extrusionOk="0">
                  <a:moveTo>
                    <a:pt x="45825" y="1254"/>
                  </a:moveTo>
                  <a:lnTo>
                    <a:pt x="48559" y="10735"/>
                  </a:lnTo>
                  <a:lnTo>
                    <a:pt x="4012" y="23558"/>
                  </a:lnTo>
                  <a:lnTo>
                    <a:pt x="1277" y="14077"/>
                  </a:lnTo>
                  <a:lnTo>
                    <a:pt x="45825" y="1254"/>
                  </a:lnTo>
                  <a:close/>
                  <a:moveTo>
                    <a:pt x="46260" y="0"/>
                  </a:moveTo>
                  <a:cubicBezTo>
                    <a:pt x="46198" y="0"/>
                    <a:pt x="46133" y="13"/>
                    <a:pt x="46068" y="38"/>
                  </a:cubicBezTo>
                  <a:lnTo>
                    <a:pt x="487" y="13166"/>
                  </a:lnTo>
                  <a:cubicBezTo>
                    <a:pt x="183" y="13227"/>
                    <a:pt x="1" y="13530"/>
                    <a:pt x="62" y="13834"/>
                  </a:cubicBezTo>
                  <a:lnTo>
                    <a:pt x="3100" y="24409"/>
                  </a:lnTo>
                  <a:cubicBezTo>
                    <a:pt x="3206" y="24674"/>
                    <a:pt x="3450" y="24846"/>
                    <a:pt x="3712" y="24846"/>
                  </a:cubicBezTo>
                  <a:cubicBezTo>
                    <a:pt x="3751" y="24846"/>
                    <a:pt x="3790" y="24842"/>
                    <a:pt x="3830" y="24834"/>
                  </a:cubicBezTo>
                  <a:lnTo>
                    <a:pt x="49410" y="11646"/>
                  </a:lnTo>
                  <a:cubicBezTo>
                    <a:pt x="49714" y="11586"/>
                    <a:pt x="49897" y="11282"/>
                    <a:pt x="49775" y="10978"/>
                  </a:cubicBezTo>
                  <a:lnTo>
                    <a:pt x="46736" y="403"/>
                  </a:lnTo>
                  <a:cubicBezTo>
                    <a:pt x="46688" y="164"/>
                    <a:pt x="46490" y="0"/>
                    <a:pt x="46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rot="-884614">
              <a:off x="6917870" y="3454675"/>
              <a:ext cx="1081337" cy="527169"/>
            </a:xfrm>
            <a:custGeom>
              <a:avLst/>
              <a:gdLst/>
              <a:ahLst/>
              <a:cxnLst/>
              <a:rect l="l" t="t" r="r" b="b"/>
              <a:pathLst>
                <a:path w="48620" h="23703" extrusionOk="0">
                  <a:moveTo>
                    <a:pt x="45581" y="1"/>
                  </a:moveTo>
                  <a:lnTo>
                    <a:pt x="1" y="13128"/>
                  </a:lnTo>
                  <a:lnTo>
                    <a:pt x="3039" y="23703"/>
                  </a:lnTo>
                  <a:lnTo>
                    <a:pt x="48620" y="10576"/>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rot="-884614">
              <a:off x="6904263" y="3441499"/>
              <a:ext cx="1109738" cy="552701"/>
            </a:xfrm>
            <a:custGeom>
              <a:avLst/>
              <a:gdLst/>
              <a:ahLst/>
              <a:cxnLst/>
              <a:rect l="l" t="t" r="r" b="b"/>
              <a:pathLst>
                <a:path w="49897" h="24851" extrusionOk="0">
                  <a:moveTo>
                    <a:pt x="45825" y="1254"/>
                  </a:moveTo>
                  <a:lnTo>
                    <a:pt x="48559" y="10796"/>
                  </a:lnTo>
                  <a:lnTo>
                    <a:pt x="4073" y="23619"/>
                  </a:lnTo>
                  <a:lnTo>
                    <a:pt x="1338" y="14078"/>
                  </a:lnTo>
                  <a:lnTo>
                    <a:pt x="45825" y="1254"/>
                  </a:lnTo>
                  <a:close/>
                  <a:moveTo>
                    <a:pt x="46260" y="1"/>
                  </a:moveTo>
                  <a:cubicBezTo>
                    <a:pt x="46198" y="1"/>
                    <a:pt x="46133" y="13"/>
                    <a:pt x="46068" y="39"/>
                  </a:cubicBezTo>
                  <a:lnTo>
                    <a:pt x="487" y="13166"/>
                  </a:lnTo>
                  <a:cubicBezTo>
                    <a:pt x="183" y="13227"/>
                    <a:pt x="1" y="13592"/>
                    <a:pt x="62" y="13896"/>
                  </a:cubicBezTo>
                  <a:lnTo>
                    <a:pt x="3100" y="24470"/>
                  </a:lnTo>
                  <a:cubicBezTo>
                    <a:pt x="3202" y="24723"/>
                    <a:pt x="3430" y="24850"/>
                    <a:pt x="3679" y="24850"/>
                  </a:cubicBezTo>
                  <a:cubicBezTo>
                    <a:pt x="3728" y="24850"/>
                    <a:pt x="3779" y="24845"/>
                    <a:pt x="3830" y="24835"/>
                  </a:cubicBezTo>
                  <a:lnTo>
                    <a:pt x="49410" y="11708"/>
                  </a:lnTo>
                  <a:cubicBezTo>
                    <a:pt x="49714" y="11586"/>
                    <a:pt x="49897" y="11282"/>
                    <a:pt x="49775" y="10978"/>
                  </a:cubicBezTo>
                  <a:lnTo>
                    <a:pt x="46736" y="404"/>
                  </a:lnTo>
                  <a:cubicBezTo>
                    <a:pt x="46688" y="165"/>
                    <a:pt x="46490" y="1"/>
                    <a:pt x="46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rot="-884614">
              <a:off x="6865889" y="3413384"/>
              <a:ext cx="1029984" cy="348755"/>
            </a:xfrm>
            <a:custGeom>
              <a:avLst/>
              <a:gdLst/>
              <a:ahLst/>
              <a:cxnLst/>
              <a:rect l="l" t="t" r="r" b="b"/>
              <a:pathLst>
                <a:path w="46311" h="15681" extrusionOk="0">
                  <a:moveTo>
                    <a:pt x="45581" y="0"/>
                  </a:moveTo>
                  <a:lnTo>
                    <a:pt x="0" y="13188"/>
                  </a:lnTo>
                  <a:lnTo>
                    <a:pt x="730" y="15680"/>
                  </a:lnTo>
                  <a:lnTo>
                    <a:pt x="46310" y="2553"/>
                  </a:lnTo>
                  <a:lnTo>
                    <a:pt x="455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rot="-884614">
              <a:off x="6852517" y="3401537"/>
              <a:ext cx="1058363" cy="373419"/>
            </a:xfrm>
            <a:custGeom>
              <a:avLst/>
              <a:gdLst/>
              <a:ahLst/>
              <a:cxnLst/>
              <a:rect l="l" t="t" r="r" b="b"/>
              <a:pathLst>
                <a:path w="47587" h="16790" extrusionOk="0">
                  <a:moveTo>
                    <a:pt x="45824" y="1254"/>
                  </a:moveTo>
                  <a:lnTo>
                    <a:pt x="46250" y="2652"/>
                  </a:lnTo>
                  <a:lnTo>
                    <a:pt x="1763" y="15475"/>
                  </a:lnTo>
                  <a:lnTo>
                    <a:pt x="1338" y="14077"/>
                  </a:lnTo>
                  <a:lnTo>
                    <a:pt x="45824" y="1254"/>
                  </a:lnTo>
                  <a:close/>
                  <a:moveTo>
                    <a:pt x="46200" y="0"/>
                  </a:moveTo>
                  <a:cubicBezTo>
                    <a:pt x="46137" y="0"/>
                    <a:pt x="46072" y="12"/>
                    <a:pt x="46007" y="38"/>
                  </a:cubicBezTo>
                  <a:lnTo>
                    <a:pt x="426" y="13165"/>
                  </a:lnTo>
                  <a:cubicBezTo>
                    <a:pt x="122" y="13226"/>
                    <a:pt x="1" y="13530"/>
                    <a:pt x="61" y="13834"/>
                  </a:cubicBezTo>
                  <a:lnTo>
                    <a:pt x="791" y="16387"/>
                  </a:lnTo>
                  <a:cubicBezTo>
                    <a:pt x="886" y="16625"/>
                    <a:pt x="1095" y="16789"/>
                    <a:pt x="1327" y="16789"/>
                  </a:cubicBezTo>
                  <a:cubicBezTo>
                    <a:pt x="1390" y="16789"/>
                    <a:pt x="1455" y="16777"/>
                    <a:pt x="1520" y="16751"/>
                  </a:cubicBezTo>
                  <a:lnTo>
                    <a:pt x="47101" y="3624"/>
                  </a:lnTo>
                  <a:cubicBezTo>
                    <a:pt x="47404" y="3563"/>
                    <a:pt x="47587" y="3198"/>
                    <a:pt x="47465" y="2955"/>
                  </a:cubicBezTo>
                  <a:lnTo>
                    <a:pt x="46736" y="403"/>
                  </a:lnTo>
                  <a:cubicBezTo>
                    <a:pt x="46640" y="164"/>
                    <a:pt x="46432" y="0"/>
                    <a:pt x="46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rot="-884614">
              <a:off x="7066019" y="3719130"/>
              <a:ext cx="1051602" cy="469454"/>
            </a:xfrm>
            <a:custGeom>
              <a:avLst/>
              <a:gdLst/>
              <a:ahLst/>
              <a:cxnLst/>
              <a:rect l="l" t="t" r="r" b="b"/>
              <a:pathLst>
                <a:path w="47283" h="21108" extrusionOk="0">
                  <a:moveTo>
                    <a:pt x="45581" y="0"/>
                  </a:moveTo>
                  <a:lnTo>
                    <a:pt x="1" y="13188"/>
                  </a:lnTo>
                  <a:cubicBezTo>
                    <a:pt x="1402" y="17993"/>
                    <a:pt x="5770" y="21107"/>
                    <a:pt x="10560" y="21107"/>
                  </a:cubicBezTo>
                  <a:cubicBezTo>
                    <a:pt x="11587" y="21107"/>
                    <a:pt x="12634" y="20964"/>
                    <a:pt x="13675" y="20664"/>
                  </a:cubicBezTo>
                  <a:lnTo>
                    <a:pt x="38045" y="13675"/>
                  </a:lnTo>
                  <a:cubicBezTo>
                    <a:pt x="43880" y="11973"/>
                    <a:pt x="47283" y="5896"/>
                    <a:pt x="45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rot="-884614">
              <a:off x="7052491" y="3706699"/>
              <a:ext cx="1078646" cy="494275"/>
            </a:xfrm>
            <a:custGeom>
              <a:avLst/>
              <a:gdLst/>
              <a:ahLst/>
              <a:cxnLst/>
              <a:rect l="l" t="t" r="r" b="b"/>
              <a:pathLst>
                <a:path w="48499" h="22224" extrusionOk="0">
                  <a:moveTo>
                    <a:pt x="45825" y="1289"/>
                  </a:moveTo>
                  <a:cubicBezTo>
                    <a:pt x="47101" y="6698"/>
                    <a:pt x="43880" y="12107"/>
                    <a:pt x="38593" y="13687"/>
                  </a:cubicBezTo>
                  <a:lnTo>
                    <a:pt x="14101" y="20737"/>
                  </a:lnTo>
                  <a:cubicBezTo>
                    <a:pt x="13144" y="21008"/>
                    <a:pt x="12179" y="21138"/>
                    <a:pt x="11230" y="21138"/>
                  </a:cubicBezTo>
                  <a:cubicBezTo>
                    <a:pt x="6872" y="21138"/>
                    <a:pt x="2835" y="18404"/>
                    <a:pt x="1338" y="14112"/>
                  </a:cubicBezTo>
                  <a:lnTo>
                    <a:pt x="45825" y="1289"/>
                  </a:lnTo>
                  <a:close/>
                  <a:moveTo>
                    <a:pt x="46185" y="1"/>
                  </a:moveTo>
                  <a:cubicBezTo>
                    <a:pt x="46146" y="1"/>
                    <a:pt x="46107" y="5"/>
                    <a:pt x="46068" y="12"/>
                  </a:cubicBezTo>
                  <a:lnTo>
                    <a:pt x="487" y="13200"/>
                  </a:lnTo>
                  <a:cubicBezTo>
                    <a:pt x="183" y="13261"/>
                    <a:pt x="1" y="13565"/>
                    <a:pt x="62" y="13869"/>
                  </a:cubicBezTo>
                  <a:cubicBezTo>
                    <a:pt x="1517" y="18937"/>
                    <a:pt x="6162" y="22224"/>
                    <a:pt x="11192" y="22224"/>
                  </a:cubicBezTo>
                  <a:cubicBezTo>
                    <a:pt x="12255" y="22224"/>
                    <a:pt x="13334" y="22077"/>
                    <a:pt x="14404" y="21770"/>
                  </a:cubicBezTo>
                  <a:lnTo>
                    <a:pt x="38836" y="14781"/>
                  </a:lnTo>
                  <a:cubicBezTo>
                    <a:pt x="44974" y="12957"/>
                    <a:pt x="48499" y="6576"/>
                    <a:pt x="46736" y="438"/>
                  </a:cubicBezTo>
                  <a:cubicBezTo>
                    <a:pt x="46683" y="173"/>
                    <a:pt x="46446" y="1"/>
                    <a:pt x="461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rot="-884614">
              <a:off x="7021232" y="3674396"/>
              <a:ext cx="1029984" cy="348755"/>
            </a:xfrm>
            <a:custGeom>
              <a:avLst/>
              <a:gdLst/>
              <a:ahLst/>
              <a:cxnLst/>
              <a:rect l="l" t="t" r="r" b="b"/>
              <a:pathLst>
                <a:path w="46311" h="15681" extrusionOk="0">
                  <a:moveTo>
                    <a:pt x="45581" y="1"/>
                  </a:moveTo>
                  <a:lnTo>
                    <a:pt x="0" y="13128"/>
                  </a:lnTo>
                  <a:lnTo>
                    <a:pt x="730" y="15680"/>
                  </a:lnTo>
                  <a:lnTo>
                    <a:pt x="46310" y="2492"/>
                  </a:lnTo>
                  <a:lnTo>
                    <a:pt x="455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rot="-884614">
              <a:off x="7006367" y="3662070"/>
              <a:ext cx="1058385" cy="373686"/>
            </a:xfrm>
            <a:custGeom>
              <a:avLst/>
              <a:gdLst/>
              <a:ahLst/>
              <a:cxnLst/>
              <a:rect l="l" t="t" r="r" b="b"/>
              <a:pathLst>
                <a:path w="47588" h="16802" extrusionOk="0">
                  <a:moveTo>
                    <a:pt x="45885" y="1231"/>
                  </a:moveTo>
                  <a:lnTo>
                    <a:pt x="46311" y="2690"/>
                  </a:lnTo>
                  <a:lnTo>
                    <a:pt x="1824" y="15513"/>
                  </a:lnTo>
                  <a:lnTo>
                    <a:pt x="1399" y="14115"/>
                  </a:lnTo>
                  <a:lnTo>
                    <a:pt x="45885" y="1231"/>
                  </a:lnTo>
                  <a:close/>
                  <a:moveTo>
                    <a:pt x="46219" y="1"/>
                  </a:moveTo>
                  <a:cubicBezTo>
                    <a:pt x="46169" y="1"/>
                    <a:pt x="46118" y="6"/>
                    <a:pt x="46068" y="16"/>
                  </a:cubicBezTo>
                  <a:lnTo>
                    <a:pt x="487" y="13143"/>
                  </a:lnTo>
                  <a:cubicBezTo>
                    <a:pt x="183" y="13265"/>
                    <a:pt x="1" y="13568"/>
                    <a:pt x="122" y="13872"/>
                  </a:cubicBezTo>
                  <a:lnTo>
                    <a:pt x="852" y="16364"/>
                  </a:lnTo>
                  <a:cubicBezTo>
                    <a:pt x="958" y="16629"/>
                    <a:pt x="1202" y="16801"/>
                    <a:pt x="1464" y="16801"/>
                  </a:cubicBezTo>
                  <a:cubicBezTo>
                    <a:pt x="1502" y="16801"/>
                    <a:pt x="1542" y="16797"/>
                    <a:pt x="1581" y="16789"/>
                  </a:cubicBezTo>
                  <a:lnTo>
                    <a:pt x="47162" y="3601"/>
                  </a:lnTo>
                  <a:lnTo>
                    <a:pt x="47101" y="3601"/>
                  </a:lnTo>
                  <a:cubicBezTo>
                    <a:pt x="47405" y="3541"/>
                    <a:pt x="47587" y="3237"/>
                    <a:pt x="47526" y="2933"/>
                  </a:cubicBezTo>
                  <a:lnTo>
                    <a:pt x="46797" y="380"/>
                  </a:lnTo>
                  <a:cubicBezTo>
                    <a:pt x="46696" y="127"/>
                    <a:pt x="46468" y="1"/>
                    <a:pt x="46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rot="3455344">
              <a:off x="5236442" y="1684293"/>
              <a:ext cx="166350" cy="209583"/>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6" name="Google Shape;1176;p47"/>
          <p:cNvSpPr txBox="1">
            <a:spLocks noGrp="1"/>
          </p:cNvSpPr>
          <p:nvPr>
            <p:ph type="title" idx="2"/>
          </p:nvPr>
        </p:nvSpPr>
        <p:spPr>
          <a:xfrm>
            <a:off x="626900" y="1435400"/>
            <a:ext cx="1389000" cy="7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03</a:t>
            </a:r>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48"/>
          <p:cNvSpPr txBox="1">
            <a:spLocks noGrp="1"/>
          </p:cNvSpPr>
          <p:nvPr>
            <p:ph type="title"/>
          </p:nvPr>
        </p:nvSpPr>
        <p:spPr>
          <a:xfrm>
            <a:off x="725200" y="3685274"/>
            <a:ext cx="1834500" cy="392700"/>
          </a:xfrm>
          <a:prstGeom prst="rect">
            <a:avLst/>
          </a:prstGeom>
        </p:spPr>
        <p:txBody>
          <a:bodyPr spcFirstLastPara="1" wrap="square" lIns="0" tIns="0" rIns="0" bIns="0" anchor="b" anchorCtr="0">
            <a:noAutofit/>
          </a:bodyPr>
          <a:lstStyle/>
          <a:p>
            <a:pPr marL="0" lvl="0" indent="0" algn="ctr" rtl="0">
              <a:spcBef>
                <a:spcPts val="0"/>
              </a:spcBef>
              <a:spcAft>
                <a:spcPts val="0"/>
              </a:spcAft>
              <a:buClr>
                <a:schemeClr val="dk1"/>
              </a:buClr>
              <a:buSzPts val="1100"/>
              <a:buFont typeface="Arial"/>
              <a:buNone/>
            </a:pPr>
            <a:r>
              <a:rPr lang="en" sz="1300"/>
              <a:t>Login/Registration</a:t>
            </a:r>
            <a:endParaRPr sz="1300"/>
          </a:p>
        </p:txBody>
      </p:sp>
      <p:sp>
        <p:nvSpPr>
          <p:cNvPr id="1182" name="Google Shape;1182;p48"/>
          <p:cNvSpPr txBox="1">
            <a:spLocks noGrp="1"/>
          </p:cNvSpPr>
          <p:nvPr>
            <p:ph type="title" idx="4"/>
          </p:nvPr>
        </p:nvSpPr>
        <p:spPr>
          <a:xfrm>
            <a:off x="6506553" y="3685287"/>
            <a:ext cx="2084100" cy="3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300"/>
              <a:t>Game/Quiz Creation</a:t>
            </a:r>
            <a:endParaRPr sz="1300"/>
          </a:p>
        </p:txBody>
      </p:sp>
      <p:sp>
        <p:nvSpPr>
          <p:cNvPr id="1183" name="Google Shape;1183;p48"/>
          <p:cNvSpPr txBox="1">
            <a:spLocks noGrp="1"/>
          </p:cNvSpPr>
          <p:nvPr>
            <p:ph type="title" idx="6"/>
          </p:nvPr>
        </p:nvSpPr>
        <p:spPr>
          <a:xfrm>
            <a:off x="705000" y="498500"/>
            <a:ext cx="7734000" cy="423300"/>
          </a:xfrm>
          <a:prstGeom prst="rect">
            <a:avLst/>
          </a:prstGeom>
        </p:spPr>
        <p:txBody>
          <a:bodyPr spcFirstLastPara="1" wrap="square" lIns="0" tIns="0" rIns="0" bIns="0" anchor="b" anchorCtr="0">
            <a:noAutofit/>
          </a:bodyPr>
          <a:lstStyle/>
          <a:p>
            <a:pPr marL="0" lvl="0" indent="0" algn="ctr" rtl="0">
              <a:spcBef>
                <a:spcPts val="0"/>
              </a:spcBef>
              <a:spcAft>
                <a:spcPts val="0"/>
              </a:spcAft>
              <a:buClr>
                <a:schemeClr val="dk1"/>
              </a:buClr>
              <a:buSzPts val="1100"/>
              <a:buFont typeface="Arial"/>
              <a:buNone/>
            </a:pPr>
            <a:r>
              <a:rPr lang="en"/>
              <a:t>THE 4 CORE FUNCTIONAL REQUIREMENTS</a:t>
            </a:r>
            <a:endParaRPr/>
          </a:p>
        </p:txBody>
      </p:sp>
      <p:grpSp>
        <p:nvGrpSpPr>
          <p:cNvPr id="1184" name="Google Shape;1184;p48"/>
          <p:cNvGrpSpPr/>
          <p:nvPr/>
        </p:nvGrpSpPr>
        <p:grpSpPr>
          <a:xfrm>
            <a:off x="1317975" y="2909536"/>
            <a:ext cx="648961" cy="721033"/>
            <a:chOff x="859265" y="3348175"/>
            <a:chExt cx="312316" cy="368400"/>
          </a:xfrm>
        </p:grpSpPr>
        <p:sp>
          <p:nvSpPr>
            <p:cNvPr id="1185" name="Google Shape;1185;p48"/>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8"/>
          <p:cNvSpPr/>
          <p:nvPr/>
        </p:nvSpPr>
        <p:spPr>
          <a:xfrm>
            <a:off x="7015800" y="2980551"/>
            <a:ext cx="648937" cy="650027"/>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91" name="Google Shape;1191;p48"/>
          <p:cNvSpPr txBox="1">
            <a:spLocks noGrp="1"/>
          </p:cNvSpPr>
          <p:nvPr>
            <p:ph type="title" idx="2"/>
          </p:nvPr>
        </p:nvSpPr>
        <p:spPr>
          <a:xfrm>
            <a:off x="4678410" y="3685274"/>
            <a:ext cx="1656300" cy="39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1300"/>
              <a:t>Game/Quiz Play</a:t>
            </a:r>
            <a:endParaRPr sz="1300"/>
          </a:p>
        </p:txBody>
      </p:sp>
      <p:sp>
        <p:nvSpPr>
          <p:cNvPr id="1192" name="Google Shape;1192;p48"/>
          <p:cNvSpPr/>
          <p:nvPr/>
        </p:nvSpPr>
        <p:spPr>
          <a:xfrm>
            <a:off x="5247312" y="2980550"/>
            <a:ext cx="559712" cy="578996"/>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48"/>
          <p:cNvGrpSpPr/>
          <p:nvPr/>
        </p:nvGrpSpPr>
        <p:grpSpPr>
          <a:xfrm>
            <a:off x="3292925" y="2909513"/>
            <a:ext cx="730659" cy="721057"/>
            <a:chOff x="4195399" y="1970604"/>
            <a:chExt cx="344878" cy="343573"/>
          </a:xfrm>
        </p:grpSpPr>
        <p:sp>
          <p:nvSpPr>
            <p:cNvPr id="1194" name="Google Shape;1194;p48"/>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48"/>
          <p:cNvSpPr txBox="1">
            <a:spLocks noGrp="1"/>
          </p:cNvSpPr>
          <p:nvPr>
            <p:ph type="title" idx="4"/>
          </p:nvPr>
        </p:nvSpPr>
        <p:spPr>
          <a:xfrm>
            <a:off x="2644000" y="3685287"/>
            <a:ext cx="2084100" cy="3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300"/>
              <a:t>View Game/Quiz Page</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49"/>
          <p:cNvSpPr txBox="1">
            <a:spLocks noGrp="1"/>
          </p:cNvSpPr>
          <p:nvPr>
            <p:ph type="title" idx="4294967295"/>
          </p:nvPr>
        </p:nvSpPr>
        <p:spPr>
          <a:xfrm>
            <a:off x="390150" y="1517050"/>
            <a:ext cx="1883700" cy="40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accent2"/>
                </a:solidFill>
                <a:latin typeface="Poppins"/>
                <a:ea typeface="Poppins"/>
                <a:cs typeface="Poppins"/>
                <a:sym typeface="Poppins"/>
              </a:rPr>
              <a:t>Login/Register</a:t>
            </a:r>
            <a:endParaRPr sz="1600" b="1">
              <a:solidFill>
                <a:schemeClr val="accent2"/>
              </a:solidFill>
              <a:latin typeface="Poppins"/>
              <a:ea typeface="Poppins"/>
              <a:cs typeface="Poppins"/>
              <a:sym typeface="Poppins"/>
            </a:endParaRPr>
          </a:p>
        </p:txBody>
      </p:sp>
      <p:sp>
        <p:nvSpPr>
          <p:cNvPr id="1204" name="Google Shape;1204;p49"/>
          <p:cNvSpPr txBox="1">
            <a:spLocks noGrp="1"/>
          </p:cNvSpPr>
          <p:nvPr>
            <p:ph type="subTitle" idx="4294967295"/>
          </p:nvPr>
        </p:nvSpPr>
        <p:spPr>
          <a:xfrm>
            <a:off x="197475" y="1868350"/>
            <a:ext cx="2436600" cy="621300"/>
          </a:xfrm>
          <a:prstGeom prst="rect">
            <a:avLst/>
          </a:prstGeom>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1400"/>
              <a:buChar char="-"/>
            </a:pPr>
            <a:r>
              <a:rPr lang="en" sz="1400"/>
              <a:t>Forget Password</a:t>
            </a:r>
            <a:endParaRPr sz="1400"/>
          </a:p>
          <a:p>
            <a:pPr marL="457200" lvl="0" indent="-317500" algn="ctr" rtl="0">
              <a:lnSpc>
                <a:spcPct val="100000"/>
              </a:lnSpc>
              <a:spcBef>
                <a:spcPts val="0"/>
              </a:spcBef>
              <a:spcAft>
                <a:spcPts val="0"/>
              </a:spcAft>
              <a:buSzPts val="1400"/>
              <a:buChar char="-"/>
            </a:pPr>
            <a:r>
              <a:rPr lang="en" sz="1400"/>
              <a:t>Via Facebook email</a:t>
            </a:r>
            <a:endParaRPr sz="1400"/>
          </a:p>
        </p:txBody>
      </p:sp>
      <p:sp>
        <p:nvSpPr>
          <p:cNvPr id="1205" name="Google Shape;1205;p49"/>
          <p:cNvSpPr txBox="1">
            <a:spLocks noGrp="1"/>
          </p:cNvSpPr>
          <p:nvPr>
            <p:ph type="title" idx="4294967295"/>
          </p:nvPr>
        </p:nvSpPr>
        <p:spPr>
          <a:xfrm>
            <a:off x="6759000" y="1517050"/>
            <a:ext cx="1883700" cy="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2"/>
                </a:solidFill>
                <a:latin typeface="Poppins"/>
                <a:ea typeface="Poppins"/>
                <a:cs typeface="Poppins"/>
                <a:sym typeface="Poppins"/>
              </a:rPr>
              <a:t>Game/Quiz Play</a:t>
            </a:r>
            <a:endParaRPr sz="1600" b="1">
              <a:solidFill>
                <a:schemeClr val="accent2"/>
              </a:solidFill>
              <a:latin typeface="Poppins"/>
              <a:ea typeface="Poppins"/>
              <a:cs typeface="Poppins"/>
              <a:sym typeface="Poppins"/>
            </a:endParaRPr>
          </a:p>
        </p:txBody>
      </p:sp>
      <p:sp>
        <p:nvSpPr>
          <p:cNvPr id="1206" name="Google Shape;1206;p49"/>
          <p:cNvSpPr txBox="1">
            <a:spLocks noGrp="1"/>
          </p:cNvSpPr>
          <p:nvPr>
            <p:ph type="subTitle" idx="4294967295"/>
          </p:nvPr>
        </p:nvSpPr>
        <p:spPr>
          <a:xfrm>
            <a:off x="6325500" y="1846900"/>
            <a:ext cx="2598000" cy="520500"/>
          </a:xfrm>
          <a:prstGeom prst="rect">
            <a:avLst/>
          </a:prstGeom>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1400"/>
              <a:buChar char="-"/>
            </a:pPr>
            <a:r>
              <a:rPr lang="en" sz="1400"/>
              <a:t>View Score + Timing</a:t>
            </a:r>
            <a:endParaRPr sz="1400"/>
          </a:p>
          <a:p>
            <a:pPr marL="457200" lvl="0" indent="-317500" algn="ctr" rtl="0">
              <a:lnSpc>
                <a:spcPct val="100000"/>
              </a:lnSpc>
              <a:spcBef>
                <a:spcPts val="0"/>
              </a:spcBef>
              <a:spcAft>
                <a:spcPts val="0"/>
              </a:spcAft>
              <a:buSzPts val="1400"/>
              <a:buChar char="-"/>
            </a:pPr>
            <a:r>
              <a:rPr lang="en" sz="1400"/>
              <a:t>View LeaderBoard</a:t>
            </a:r>
            <a:endParaRPr sz="1400"/>
          </a:p>
        </p:txBody>
      </p:sp>
      <p:sp>
        <p:nvSpPr>
          <p:cNvPr id="1207" name="Google Shape;1207;p49"/>
          <p:cNvSpPr txBox="1">
            <a:spLocks noGrp="1"/>
          </p:cNvSpPr>
          <p:nvPr>
            <p:ph type="title" idx="4294967295"/>
          </p:nvPr>
        </p:nvSpPr>
        <p:spPr>
          <a:xfrm>
            <a:off x="6759000" y="3025450"/>
            <a:ext cx="3120600" cy="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2"/>
                </a:solidFill>
                <a:latin typeface="Poppins"/>
                <a:ea typeface="Poppins"/>
                <a:cs typeface="Poppins"/>
                <a:sym typeface="Poppins"/>
              </a:rPr>
              <a:t>Game/Quiz Creation</a:t>
            </a:r>
            <a:endParaRPr sz="1600" b="1">
              <a:solidFill>
                <a:schemeClr val="accent2"/>
              </a:solidFill>
              <a:latin typeface="Poppins"/>
              <a:ea typeface="Poppins"/>
              <a:cs typeface="Poppins"/>
              <a:sym typeface="Poppins"/>
            </a:endParaRPr>
          </a:p>
        </p:txBody>
      </p:sp>
      <p:sp>
        <p:nvSpPr>
          <p:cNvPr id="1208" name="Google Shape;1208;p49"/>
          <p:cNvSpPr txBox="1">
            <a:spLocks noGrp="1"/>
          </p:cNvSpPr>
          <p:nvPr>
            <p:ph type="subTitle" idx="4294967295"/>
          </p:nvPr>
        </p:nvSpPr>
        <p:spPr>
          <a:xfrm>
            <a:off x="6682650" y="3262250"/>
            <a:ext cx="1883700" cy="602100"/>
          </a:xfrm>
          <a:prstGeom prst="rect">
            <a:avLst/>
          </a:prstGeom>
        </p:spPr>
        <p:txBody>
          <a:bodyPr spcFirstLastPara="1" wrap="square" lIns="91425" tIns="91425" rIns="91425" bIns="91425" anchor="t" anchorCtr="0">
            <a:noAutofit/>
          </a:bodyPr>
          <a:lstStyle/>
          <a:p>
            <a:pPr marL="457200" lvl="0" indent="-317500" algn="ctr" rtl="0">
              <a:lnSpc>
                <a:spcPct val="100000"/>
              </a:lnSpc>
              <a:spcBef>
                <a:spcPts val="800"/>
              </a:spcBef>
              <a:spcAft>
                <a:spcPts val="0"/>
              </a:spcAft>
              <a:buSzPts val="1400"/>
              <a:buChar char="-"/>
            </a:pPr>
            <a:r>
              <a:rPr lang="en" sz="1400"/>
              <a:t>Create &amp; Edit Games and Quizzes</a:t>
            </a:r>
            <a:endParaRPr sz="1400"/>
          </a:p>
        </p:txBody>
      </p:sp>
      <p:sp>
        <p:nvSpPr>
          <p:cNvPr id="1209" name="Google Shape;1209;p49"/>
          <p:cNvSpPr txBox="1">
            <a:spLocks noGrp="1"/>
          </p:cNvSpPr>
          <p:nvPr>
            <p:ph type="title"/>
          </p:nvPr>
        </p:nvSpPr>
        <p:spPr>
          <a:xfrm>
            <a:off x="1606900" y="472325"/>
            <a:ext cx="5930100" cy="84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8D00"/>
                </a:solidFill>
              </a:rPr>
              <a:t>DIVING INTO MORE DETAIL...</a:t>
            </a:r>
            <a:endParaRPr>
              <a:solidFill>
                <a:srgbClr val="FF8D00"/>
              </a:solidFill>
            </a:endParaRPr>
          </a:p>
        </p:txBody>
      </p:sp>
      <p:sp>
        <p:nvSpPr>
          <p:cNvPr id="1210" name="Google Shape;1210;p49"/>
          <p:cNvSpPr/>
          <p:nvPr/>
        </p:nvSpPr>
        <p:spPr>
          <a:xfrm>
            <a:off x="3009007" y="1717909"/>
            <a:ext cx="2839663" cy="2771463"/>
          </a:xfrm>
          <a:custGeom>
            <a:avLst/>
            <a:gdLst/>
            <a:ahLst/>
            <a:cxnLst/>
            <a:rect l="l" t="t" r="r" b="b"/>
            <a:pathLst>
              <a:path w="188369" h="183845" extrusionOk="0">
                <a:moveTo>
                  <a:pt x="101619" y="1"/>
                </a:moveTo>
                <a:cubicBezTo>
                  <a:pt x="79472" y="1"/>
                  <a:pt x="61959" y="14309"/>
                  <a:pt x="51704" y="28617"/>
                </a:cubicBezTo>
                <a:cubicBezTo>
                  <a:pt x="38962" y="46363"/>
                  <a:pt x="16212" y="53668"/>
                  <a:pt x="8106" y="77985"/>
                </a:cubicBezTo>
                <a:cubicBezTo>
                  <a:pt x="1" y="102336"/>
                  <a:pt x="9641" y="116613"/>
                  <a:pt x="20048" y="123151"/>
                </a:cubicBezTo>
                <a:cubicBezTo>
                  <a:pt x="30489" y="129722"/>
                  <a:pt x="57909" y="157909"/>
                  <a:pt x="68316" y="169851"/>
                </a:cubicBezTo>
                <a:cubicBezTo>
                  <a:pt x="75328" y="177894"/>
                  <a:pt x="90329" y="183845"/>
                  <a:pt x="104811" y="183845"/>
                </a:cubicBezTo>
                <a:cubicBezTo>
                  <a:pt x="111893" y="183845"/>
                  <a:pt x="118851" y="182422"/>
                  <a:pt x="124690" y="179124"/>
                </a:cubicBezTo>
                <a:cubicBezTo>
                  <a:pt x="142436" y="169084"/>
                  <a:pt x="141668" y="153273"/>
                  <a:pt x="156712" y="137061"/>
                </a:cubicBezTo>
                <a:cubicBezTo>
                  <a:pt x="171790" y="120816"/>
                  <a:pt x="188368" y="105005"/>
                  <a:pt x="185667" y="77985"/>
                </a:cubicBezTo>
                <a:cubicBezTo>
                  <a:pt x="183632" y="57571"/>
                  <a:pt x="165519" y="49165"/>
                  <a:pt x="153710" y="34955"/>
                </a:cubicBezTo>
                <a:cubicBezTo>
                  <a:pt x="143303" y="22412"/>
                  <a:pt x="135631" y="8202"/>
                  <a:pt x="118519" y="2731"/>
                </a:cubicBezTo>
                <a:cubicBezTo>
                  <a:pt x="112637" y="843"/>
                  <a:pt x="106992" y="1"/>
                  <a:pt x="101619"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3012507" y="1717909"/>
            <a:ext cx="2839663" cy="2771463"/>
          </a:xfrm>
          <a:custGeom>
            <a:avLst/>
            <a:gdLst/>
            <a:ahLst/>
            <a:cxnLst/>
            <a:rect l="l" t="t" r="r" b="b"/>
            <a:pathLst>
              <a:path w="188369" h="183845" extrusionOk="0">
                <a:moveTo>
                  <a:pt x="101619" y="1"/>
                </a:moveTo>
                <a:cubicBezTo>
                  <a:pt x="79472" y="1"/>
                  <a:pt x="61959" y="14309"/>
                  <a:pt x="51704" y="28617"/>
                </a:cubicBezTo>
                <a:cubicBezTo>
                  <a:pt x="38962" y="46363"/>
                  <a:pt x="16212" y="53668"/>
                  <a:pt x="8106" y="77985"/>
                </a:cubicBezTo>
                <a:cubicBezTo>
                  <a:pt x="1" y="102336"/>
                  <a:pt x="9641" y="116613"/>
                  <a:pt x="20048" y="123151"/>
                </a:cubicBezTo>
                <a:cubicBezTo>
                  <a:pt x="30489" y="129722"/>
                  <a:pt x="57909" y="157909"/>
                  <a:pt x="68316" y="169851"/>
                </a:cubicBezTo>
                <a:cubicBezTo>
                  <a:pt x="75328" y="177894"/>
                  <a:pt x="90329" y="183845"/>
                  <a:pt x="104811" y="183845"/>
                </a:cubicBezTo>
                <a:cubicBezTo>
                  <a:pt x="111893" y="183845"/>
                  <a:pt x="118851" y="182422"/>
                  <a:pt x="124690" y="179124"/>
                </a:cubicBezTo>
                <a:cubicBezTo>
                  <a:pt x="142436" y="169084"/>
                  <a:pt x="141668" y="153273"/>
                  <a:pt x="156712" y="137061"/>
                </a:cubicBezTo>
                <a:cubicBezTo>
                  <a:pt x="171790" y="120816"/>
                  <a:pt x="188368" y="105005"/>
                  <a:pt x="185667" y="77985"/>
                </a:cubicBezTo>
                <a:cubicBezTo>
                  <a:pt x="183632" y="57571"/>
                  <a:pt x="165519" y="49165"/>
                  <a:pt x="153710" y="34955"/>
                </a:cubicBezTo>
                <a:cubicBezTo>
                  <a:pt x="143303" y="22412"/>
                  <a:pt x="135631" y="8202"/>
                  <a:pt x="118519" y="2731"/>
                </a:cubicBezTo>
                <a:cubicBezTo>
                  <a:pt x="112637" y="843"/>
                  <a:pt x="106992" y="1"/>
                  <a:pt x="101619" y="1"/>
                </a:cubicBezTo>
                <a:close/>
              </a:path>
            </a:pathLst>
          </a:custGeom>
          <a:solidFill>
            <a:srgbClr val="FFF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2" name="Google Shape;1212;p49"/>
          <p:cNvPicPr preferRelativeResize="0"/>
          <p:nvPr/>
        </p:nvPicPr>
        <p:blipFill>
          <a:blip r:embed="rId3">
            <a:alphaModFix/>
          </a:blip>
          <a:stretch>
            <a:fillRect/>
          </a:stretch>
        </p:blipFill>
        <p:spPr>
          <a:xfrm>
            <a:off x="3898324" y="2895986"/>
            <a:ext cx="1165800" cy="554900"/>
          </a:xfrm>
          <a:prstGeom prst="rect">
            <a:avLst/>
          </a:prstGeom>
          <a:noFill/>
          <a:ln>
            <a:noFill/>
          </a:ln>
        </p:spPr>
      </p:pic>
      <p:grpSp>
        <p:nvGrpSpPr>
          <p:cNvPr id="1213" name="Google Shape;1213;p49"/>
          <p:cNvGrpSpPr/>
          <p:nvPr/>
        </p:nvGrpSpPr>
        <p:grpSpPr>
          <a:xfrm>
            <a:off x="2385600" y="1588900"/>
            <a:ext cx="1709926" cy="1436550"/>
            <a:chOff x="2385600" y="1588900"/>
            <a:chExt cx="1709926" cy="1436550"/>
          </a:xfrm>
        </p:grpSpPr>
        <p:cxnSp>
          <p:nvCxnSpPr>
            <p:cNvPr id="1214" name="Google Shape;1214;p49"/>
            <p:cNvCxnSpPr>
              <a:stCxn id="1215" idx="3"/>
            </p:cNvCxnSpPr>
            <p:nvPr/>
          </p:nvCxnSpPr>
          <p:spPr>
            <a:xfrm>
              <a:off x="2535301" y="1717888"/>
              <a:ext cx="1165800" cy="825300"/>
            </a:xfrm>
            <a:prstGeom prst="straightConnector1">
              <a:avLst/>
            </a:prstGeom>
            <a:noFill/>
            <a:ln w="19050" cap="flat" cmpd="sng">
              <a:solidFill>
                <a:srgbClr val="FF8D00"/>
              </a:solidFill>
              <a:prstDash val="solid"/>
              <a:round/>
              <a:headEnd type="none" w="med" len="med"/>
              <a:tailEnd type="none" w="med" len="med"/>
            </a:ln>
          </p:spPr>
        </p:cxnSp>
        <p:sp>
          <p:nvSpPr>
            <p:cNvPr id="1216" name="Google Shape;1216;p49"/>
            <p:cNvSpPr/>
            <p:nvPr/>
          </p:nvSpPr>
          <p:spPr>
            <a:xfrm>
              <a:off x="2385600" y="1588900"/>
              <a:ext cx="258000" cy="25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3164113" y="2118037"/>
              <a:ext cx="931413" cy="907414"/>
              <a:chOff x="3164113" y="2118037"/>
              <a:chExt cx="931413" cy="907414"/>
            </a:xfrm>
          </p:grpSpPr>
          <p:sp>
            <p:nvSpPr>
              <p:cNvPr id="1218" name="Google Shape;1218;p49"/>
              <p:cNvSpPr/>
              <p:nvPr/>
            </p:nvSpPr>
            <p:spPr>
              <a:xfrm>
                <a:off x="3164113" y="2118037"/>
                <a:ext cx="931413" cy="907414"/>
              </a:xfrm>
              <a:custGeom>
                <a:avLst/>
                <a:gdLst/>
                <a:ahLst/>
                <a:cxnLst/>
                <a:rect l="l" t="t" r="r" b="b"/>
                <a:pathLst>
                  <a:path w="18181" h="18181" extrusionOk="0">
                    <a:moveTo>
                      <a:pt x="9107" y="1"/>
                    </a:moveTo>
                    <a:cubicBezTo>
                      <a:pt x="4070" y="1"/>
                      <a:pt x="1" y="4071"/>
                      <a:pt x="1" y="9074"/>
                    </a:cubicBezTo>
                    <a:cubicBezTo>
                      <a:pt x="1" y="14111"/>
                      <a:pt x="4070" y="18181"/>
                      <a:pt x="9107" y="18181"/>
                    </a:cubicBezTo>
                    <a:cubicBezTo>
                      <a:pt x="14111" y="18181"/>
                      <a:pt x="18180" y="14111"/>
                      <a:pt x="18180" y="9074"/>
                    </a:cubicBezTo>
                    <a:cubicBezTo>
                      <a:pt x="18180" y="4071"/>
                      <a:pt x="14111" y="1"/>
                      <a:pt x="9107" y="1"/>
                    </a:cubicBezTo>
                    <a:close/>
                  </a:path>
                </a:pathLst>
              </a:custGeom>
              <a:solidFill>
                <a:schemeClr val="dk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49"/>
              <p:cNvGrpSpPr/>
              <p:nvPr/>
            </p:nvGrpSpPr>
            <p:grpSpPr>
              <a:xfrm>
                <a:off x="3361326" y="2270675"/>
                <a:ext cx="536996" cy="602114"/>
                <a:chOff x="859265" y="3348175"/>
                <a:chExt cx="312316" cy="368400"/>
              </a:xfrm>
            </p:grpSpPr>
            <p:sp>
              <p:nvSpPr>
                <p:cNvPr id="1220" name="Google Shape;1220;p49"/>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9"/>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5" name="Google Shape;1225;p49"/>
          <p:cNvGrpSpPr/>
          <p:nvPr/>
        </p:nvGrpSpPr>
        <p:grpSpPr>
          <a:xfrm>
            <a:off x="4832551" y="1588900"/>
            <a:ext cx="1926449" cy="995363"/>
            <a:chOff x="4832551" y="1588900"/>
            <a:chExt cx="1926449" cy="995363"/>
          </a:xfrm>
        </p:grpSpPr>
        <p:cxnSp>
          <p:nvCxnSpPr>
            <p:cNvPr id="1226" name="Google Shape;1226;p49"/>
            <p:cNvCxnSpPr/>
            <p:nvPr/>
          </p:nvCxnSpPr>
          <p:spPr>
            <a:xfrm flipH="1">
              <a:off x="5178075" y="1705100"/>
              <a:ext cx="1482000" cy="437400"/>
            </a:xfrm>
            <a:prstGeom prst="straightConnector1">
              <a:avLst/>
            </a:prstGeom>
            <a:noFill/>
            <a:ln w="19050" cap="flat" cmpd="sng">
              <a:solidFill>
                <a:srgbClr val="FF8D00"/>
              </a:solidFill>
              <a:prstDash val="solid"/>
              <a:round/>
              <a:headEnd type="none" w="med" len="med"/>
              <a:tailEnd type="none" w="med" len="med"/>
            </a:ln>
          </p:spPr>
        </p:cxnSp>
        <p:sp>
          <p:nvSpPr>
            <p:cNvPr id="1227" name="Google Shape;1227;p49"/>
            <p:cNvSpPr/>
            <p:nvPr/>
          </p:nvSpPr>
          <p:spPr>
            <a:xfrm>
              <a:off x="6501000" y="1588900"/>
              <a:ext cx="258000" cy="25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4832551" y="1676849"/>
              <a:ext cx="931413" cy="907414"/>
            </a:xfrm>
            <a:custGeom>
              <a:avLst/>
              <a:gdLst/>
              <a:ahLst/>
              <a:cxnLst/>
              <a:rect l="l" t="t" r="r" b="b"/>
              <a:pathLst>
                <a:path w="18181" h="18181" extrusionOk="0">
                  <a:moveTo>
                    <a:pt x="9107" y="1"/>
                  </a:moveTo>
                  <a:cubicBezTo>
                    <a:pt x="4070" y="1"/>
                    <a:pt x="1" y="4071"/>
                    <a:pt x="1" y="9074"/>
                  </a:cubicBezTo>
                  <a:cubicBezTo>
                    <a:pt x="1" y="14111"/>
                    <a:pt x="4070" y="18181"/>
                    <a:pt x="9107" y="18181"/>
                  </a:cubicBezTo>
                  <a:cubicBezTo>
                    <a:pt x="14111" y="18181"/>
                    <a:pt x="18180" y="14111"/>
                    <a:pt x="18180" y="9074"/>
                  </a:cubicBezTo>
                  <a:cubicBezTo>
                    <a:pt x="18180" y="4071"/>
                    <a:pt x="14111" y="1"/>
                    <a:pt x="9107"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5029775" y="1870325"/>
              <a:ext cx="537000" cy="520487"/>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9"/>
          <p:cNvGrpSpPr/>
          <p:nvPr/>
        </p:nvGrpSpPr>
        <p:grpSpPr>
          <a:xfrm>
            <a:off x="5029763" y="3156900"/>
            <a:ext cx="1729224" cy="1012775"/>
            <a:chOff x="5029763" y="3156900"/>
            <a:chExt cx="1729224" cy="1012775"/>
          </a:xfrm>
        </p:grpSpPr>
        <p:cxnSp>
          <p:nvCxnSpPr>
            <p:cNvPr id="1231" name="Google Shape;1231;p49"/>
            <p:cNvCxnSpPr/>
            <p:nvPr/>
          </p:nvCxnSpPr>
          <p:spPr>
            <a:xfrm flipH="1">
              <a:off x="5852175" y="3330550"/>
              <a:ext cx="760200" cy="353700"/>
            </a:xfrm>
            <a:prstGeom prst="straightConnector1">
              <a:avLst/>
            </a:prstGeom>
            <a:noFill/>
            <a:ln w="19050" cap="flat" cmpd="sng">
              <a:solidFill>
                <a:srgbClr val="FF8D00"/>
              </a:solidFill>
              <a:prstDash val="solid"/>
              <a:round/>
              <a:headEnd type="none" w="med" len="med"/>
              <a:tailEnd type="none" w="med" len="med"/>
            </a:ln>
          </p:spPr>
        </p:cxnSp>
        <p:sp>
          <p:nvSpPr>
            <p:cNvPr id="1232" name="Google Shape;1232;p49"/>
            <p:cNvSpPr/>
            <p:nvPr/>
          </p:nvSpPr>
          <p:spPr>
            <a:xfrm>
              <a:off x="5029763" y="3262262"/>
              <a:ext cx="931413" cy="907414"/>
            </a:xfrm>
            <a:custGeom>
              <a:avLst/>
              <a:gdLst/>
              <a:ahLst/>
              <a:cxnLst/>
              <a:rect l="l" t="t" r="r" b="b"/>
              <a:pathLst>
                <a:path w="18181" h="18181" extrusionOk="0">
                  <a:moveTo>
                    <a:pt x="9107" y="1"/>
                  </a:moveTo>
                  <a:cubicBezTo>
                    <a:pt x="4070" y="1"/>
                    <a:pt x="1" y="4071"/>
                    <a:pt x="1" y="9074"/>
                  </a:cubicBezTo>
                  <a:cubicBezTo>
                    <a:pt x="1" y="14111"/>
                    <a:pt x="4070" y="18181"/>
                    <a:pt x="9107" y="18181"/>
                  </a:cubicBezTo>
                  <a:cubicBezTo>
                    <a:pt x="14111" y="18181"/>
                    <a:pt x="18180" y="14111"/>
                    <a:pt x="18180" y="9074"/>
                  </a:cubicBezTo>
                  <a:cubicBezTo>
                    <a:pt x="18180" y="4071"/>
                    <a:pt x="14111" y="1"/>
                    <a:pt x="9107"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6500988" y="3156900"/>
              <a:ext cx="258000" cy="25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5273938" y="3467588"/>
              <a:ext cx="507959" cy="496751"/>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235" name="Google Shape;1235;p49"/>
          <p:cNvGrpSpPr/>
          <p:nvPr/>
        </p:nvGrpSpPr>
        <p:grpSpPr>
          <a:xfrm>
            <a:off x="2273850" y="3586963"/>
            <a:ext cx="2018876" cy="1083038"/>
            <a:chOff x="2273850" y="3586963"/>
            <a:chExt cx="2018876" cy="1083038"/>
          </a:xfrm>
        </p:grpSpPr>
        <p:cxnSp>
          <p:nvCxnSpPr>
            <p:cNvPr id="1236" name="Google Shape;1236;p49"/>
            <p:cNvCxnSpPr/>
            <p:nvPr/>
          </p:nvCxnSpPr>
          <p:spPr>
            <a:xfrm>
              <a:off x="2454200" y="3723625"/>
              <a:ext cx="1097100" cy="405000"/>
            </a:xfrm>
            <a:prstGeom prst="straightConnector1">
              <a:avLst/>
            </a:prstGeom>
            <a:noFill/>
            <a:ln w="19050" cap="flat" cmpd="sng">
              <a:solidFill>
                <a:srgbClr val="FF8D00"/>
              </a:solidFill>
              <a:prstDash val="solid"/>
              <a:round/>
              <a:headEnd type="none" w="med" len="med"/>
              <a:tailEnd type="none" w="med" len="med"/>
            </a:ln>
          </p:spPr>
        </p:cxnSp>
        <p:sp>
          <p:nvSpPr>
            <p:cNvPr id="1237" name="Google Shape;1237;p49"/>
            <p:cNvSpPr/>
            <p:nvPr/>
          </p:nvSpPr>
          <p:spPr>
            <a:xfrm>
              <a:off x="3361313" y="3762587"/>
              <a:ext cx="931413" cy="907414"/>
            </a:xfrm>
            <a:custGeom>
              <a:avLst/>
              <a:gdLst/>
              <a:ahLst/>
              <a:cxnLst/>
              <a:rect l="l" t="t" r="r" b="b"/>
              <a:pathLst>
                <a:path w="18181" h="18181" extrusionOk="0">
                  <a:moveTo>
                    <a:pt x="9107" y="1"/>
                  </a:moveTo>
                  <a:cubicBezTo>
                    <a:pt x="4070" y="1"/>
                    <a:pt x="1" y="4071"/>
                    <a:pt x="1" y="9074"/>
                  </a:cubicBezTo>
                  <a:cubicBezTo>
                    <a:pt x="1" y="14111"/>
                    <a:pt x="4070" y="18181"/>
                    <a:pt x="9107" y="18181"/>
                  </a:cubicBezTo>
                  <a:cubicBezTo>
                    <a:pt x="14111" y="18181"/>
                    <a:pt x="18180" y="14111"/>
                    <a:pt x="18180" y="9074"/>
                  </a:cubicBezTo>
                  <a:cubicBezTo>
                    <a:pt x="18180" y="4071"/>
                    <a:pt x="14111" y="1"/>
                    <a:pt x="9107"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8" name="Google Shape;1238;p49"/>
            <p:cNvGrpSpPr/>
            <p:nvPr/>
          </p:nvGrpSpPr>
          <p:grpSpPr>
            <a:xfrm>
              <a:off x="3525775" y="3915229"/>
              <a:ext cx="602502" cy="602112"/>
              <a:chOff x="4195399" y="1970604"/>
              <a:chExt cx="344878" cy="343573"/>
            </a:xfrm>
          </p:grpSpPr>
          <p:sp>
            <p:nvSpPr>
              <p:cNvPr id="1239" name="Google Shape;1239;p49"/>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p:cNvSpPr/>
            <p:nvPr/>
          </p:nvSpPr>
          <p:spPr>
            <a:xfrm>
              <a:off x="2273850" y="3586963"/>
              <a:ext cx="258000" cy="25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49"/>
          <p:cNvSpPr txBox="1">
            <a:spLocks noGrp="1"/>
          </p:cNvSpPr>
          <p:nvPr>
            <p:ph type="title" idx="4294967295"/>
          </p:nvPr>
        </p:nvSpPr>
        <p:spPr>
          <a:xfrm>
            <a:off x="255975" y="3549750"/>
            <a:ext cx="1926600" cy="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2"/>
                </a:solidFill>
                <a:latin typeface="Poppins"/>
                <a:ea typeface="Poppins"/>
                <a:cs typeface="Poppins"/>
                <a:sym typeface="Poppins"/>
              </a:rPr>
              <a:t>View Game/Quiz </a:t>
            </a:r>
            <a:endParaRPr sz="1600" b="1">
              <a:solidFill>
                <a:schemeClr val="accent2"/>
              </a:solidFill>
              <a:latin typeface="Poppins"/>
              <a:ea typeface="Poppins"/>
              <a:cs typeface="Poppins"/>
              <a:sym typeface="Poppins"/>
            </a:endParaRPr>
          </a:p>
        </p:txBody>
      </p:sp>
      <p:sp>
        <p:nvSpPr>
          <p:cNvPr id="1245" name="Google Shape;1245;p49"/>
          <p:cNvSpPr txBox="1">
            <a:spLocks noGrp="1"/>
          </p:cNvSpPr>
          <p:nvPr>
            <p:ph type="subTitle" idx="4294967295"/>
          </p:nvPr>
        </p:nvSpPr>
        <p:spPr>
          <a:xfrm>
            <a:off x="17600" y="3905650"/>
            <a:ext cx="2994900" cy="621300"/>
          </a:xfrm>
          <a:prstGeom prst="rect">
            <a:avLst/>
          </a:prstGeom>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1400"/>
              <a:buChar char="-"/>
            </a:pPr>
            <a:r>
              <a:rPr lang="en" sz="1400"/>
              <a:t>Search and view game/quiz parameters eg. name, description</a:t>
            </a:r>
            <a:endParaRPr sz="1400"/>
          </a:p>
          <a:p>
            <a:pPr marL="457200" lvl="0" indent="0" algn="l" rtl="0">
              <a:lnSpc>
                <a:spcPct val="100000"/>
              </a:lnSpc>
              <a:spcBef>
                <a:spcPts val="0"/>
              </a:spcBef>
              <a:spcAft>
                <a:spcPts val="0"/>
              </a:spcAft>
              <a:buNone/>
            </a:pP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3"/>
                                        </p:tgtEl>
                                        <p:attrNameLst>
                                          <p:attrName>style.visibility</p:attrName>
                                        </p:attrNameLst>
                                      </p:cBhvr>
                                      <p:to>
                                        <p:strVal val="visible"/>
                                      </p:to>
                                    </p:set>
                                    <p:animEffect transition="in" filter="fade">
                                      <p:cBhvr>
                                        <p:cTn id="7" dur="500"/>
                                        <p:tgtEl>
                                          <p:spTgt spid="1213"/>
                                        </p:tgtEl>
                                      </p:cBhvr>
                                    </p:animEffect>
                                  </p:childTnLst>
                                </p:cTn>
                              </p:par>
                              <p:par>
                                <p:cTn id="8" presetID="10" presetClass="entr" presetSubtype="0" fill="hold" nodeType="withEffect">
                                  <p:stCondLst>
                                    <p:cond delay="0"/>
                                  </p:stCondLst>
                                  <p:childTnLst>
                                    <p:set>
                                      <p:cBhvr>
                                        <p:cTn id="9" dur="1" fill="hold">
                                          <p:stCondLst>
                                            <p:cond delay="0"/>
                                          </p:stCondLst>
                                        </p:cTn>
                                        <p:tgtEl>
                                          <p:spTgt spid="1203"/>
                                        </p:tgtEl>
                                        <p:attrNameLst>
                                          <p:attrName>style.visibility</p:attrName>
                                        </p:attrNameLst>
                                      </p:cBhvr>
                                      <p:to>
                                        <p:strVal val="visible"/>
                                      </p:to>
                                    </p:set>
                                    <p:animEffect transition="in" filter="fade">
                                      <p:cBhvr>
                                        <p:cTn id="10" dur="500"/>
                                        <p:tgtEl>
                                          <p:spTgt spid="1203"/>
                                        </p:tgtEl>
                                      </p:cBhvr>
                                    </p:animEffect>
                                  </p:childTnLst>
                                </p:cTn>
                              </p:par>
                              <p:par>
                                <p:cTn id="11" presetID="10" presetClass="entr" presetSubtype="0" fill="hold" nodeType="withEffect">
                                  <p:stCondLst>
                                    <p:cond delay="0"/>
                                  </p:stCondLst>
                                  <p:childTnLst>
                                    <p:set>
                                      <p:cBhvr>
                                        <p:cTn id="12" dur="1" fill="hold">
                                          <p:stCondLst>
                                            <p:cond delay="0"/>
                                          </p:stCondLst>
                                        </p:cTn>
                                        <p:tgtEl>
                                          <p:spTgt spid="1204"/>
                                        </p:tgtEl>
                                        <p:attrNameLst>
                                          <p:attrName>style.visibility</p:attrName>
                                        </p:attrNameLst>
                                      </p:cBhvr>
                                      <p:to>
                                        <p:strVal val="visible"/>
                                      </p:to>
                                    </p:set>
                                    <p:animEffect transition="in" filter="fade">
                                      <p:cBhvr>
                                        <p:cTn id="13" dur="500"/>
                                        <p:tgtEl>
                                          <p:spTgt spid="120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35"/>
                                        </p:tgtEl>
                                        <p:attrNameLst>
                                          <p:attrName>style.visibility</p:attrName>
                                        </p:attrNameLst>
                                      </p:cBhvr>
                                      <p:to>
                                        <p:strVal val="visible"/>
                                      </p:to>
                                    </p:set>
                                    <p:animEffect transition="in" filter="fade">
                                      <p:cBhvr>
                                        <p:cTn id="18" dur="500"/>
                                        <p:tgtEl>
                                          <p:spTgt spid="1235"/>
                                        </p:tgtEl>
                                      </p:cBhvr>
                                    </p:animEffect>
                                  </p:childTnLst>
                                </p:cTn>
                              </p:par>
                              <p:par>
                                <p:cTn id="19" presetID="10" presetClass="entr" presetSubtype="0" fill="hold" nodeType="withEffect">
                                  <p:stCondLst>
                                    <p:cond delay="0"/>
                                  </p:stCondLst>
                                  <p:childTnLst>
                                    <p:set>
                                      <p:cBhvr>
                                        <p:cTn id="20" dur="1" fill="hold">
                                          <p:stCondLst>
                                            <p:cond delay="0"/>
                                          </p:stCondLst>
                                        </p:cTn>
                                        <p:tgtEl>
                                          <p:spTgt spid="1244"/>
                                        </p:tgtEl>
                                        <p:attrNameLst>
                                          <p:attrName>style.visibility</p:attrName>
                                        </p:attrNameLst>
                                      </p:cBhvr>
                                      <p:to>
                                        <p:strVal val="visible"/>
                                      </p:to>
                                    </p:set>
                                    <p:animEffect transition="in" filter="fade">
                                      <p:cBhvr>
                                        <p:cTn id="21" dur="1000"/>
                                        <p:tgtEl>
                                          <p:spTgt spid="1244"/>
                                        </p:tgtEl>
                                      </p:cBhvr>
                                    </p:animEffect>
                                  </p:childTnLst>
                                </p:cTn>
                              </p:par>
                              <p:par>
                                <p:cTn id="22" presetID="10" presetClass="entr" presetSubtype="0" fill="hold" nodeType="withEffect">
                                  <p:stCondLst>
                                    <p:cond delay="0"/>
                                  </p:stCondLst>
                                  <p:childTnLst>
                                    <p:set>
                                      <p:cBhvr>
                                        <p:cTn id="23" dur="1" fill="hold">
                                          <p:stCondLst>
                                            <p:cond delay="0"/>
                                          </p:stCondLst>
                                        </p:cTn>
                                        <p:tgtEl>
                                          <p:spTgt spid="1245"/>
                                        </p:tgtEl>
                                        <p:attrNameLst>
                                          <p:attrName>style.visibility</p:attrName>
                                        </p:attrNameLst>
                                      </p:cBhvr>
                                      <p:to>
                                        <p:strVal val="visible"/>
                                      </p:to>
                                    </p:set>
                                    <p:animEffect transition="in" filter="fade">
                                      <p:cBhvr>
                                        <p:cTn id="24" dur="500"/>
                                        <p:tgtEl>
                                          <p:spTgt spid="124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25"/>
                                        </p:tgtEl>
                                        <p:attrNameLst>
                                          <p:attrName>style.visibility</p:attrName>
                                        </p:attrNameLst>
                                      </p:cBhvr>
                                      <p:to>
                                        <p:strVal val="visible"/>
                                      </p:to>
                                    </p:set>
                                    <p:animEffect transition="in" filter="fade">
                                      <p:cBhvr>
                                        <p:cTn id="29" dur="500"/>
                                        <p:tgtEl>
                                          <p:spTgt spid="1225"/>
                                        </p:tgtEl>
                                      </p:cBhvr>
                                    </p:animEffect>
                                  </p:childTnLst>
                                </p:cTn>
                              </p:par>
                              <p:par>
                                <p:cTn id="30" presetID="10" presetClass="entr" presetSubtype="0" fill="hold" nodeType="withEffect">
                                  <p:stCondLst>
                                    <p:cond delay="0"/>
                                  </p:stCondLst>
                                  <p:childTnLst>
                                    <p:set>
                                      <p:cBhvr>
                                        <p:cTn id="31" dur="1" fill="hold">
                                          <p:stCondLst>
                                            <p:cond delay="0"/>
                                          </p:stCondLst>
                                        </p:cTn>
                                        <p:tgtEl>
                                          <p:spTgt spid="1205"/>
                                        </p:tgtEl>
                                        <p:attrNameLst>
                                          <p:attrName>style.visibility</p:attrName>
                                        </p:attrNameLst>
                                      </p:cBhvr>
                                      <p:to>
                                        <p:strVal val="visible"/>
                                      </p:to>
                                    </p:set>
                                    <p:animEffect transition="in" filter="fade">
                                      <p:cBhvr>
                                        <p:cTn id="32" dur="1000"/>
                                        <p:tgtEl>
                                          <p:spTgt spid="1205"/>
                                        </p:tgtEl>
                                      </p:cBhvr>
                                    </p:animEffect>
                                  </p:childTnLst>
                                </p:cTn>
                              </p:par>
                              <p:par>
                                <p:cTn id="33" presetID="10" presetClass="entr" presetSubtype="0" fill="hold" nodeType="withEffect">
                                  <p:stCondLst>
                                    <p:cond delay="0"/>
                                  </p:stCondLst>
                                  <p:childTnLst>
                                    <p:set>
                                      <p:cBhvr>
                                        <p:cTn id="34" dur="1" fill="hold">
                                          <p:stCondLst>
                                            <p:cond delay="0"/>
                                          </p:stCondLst>
                                        </p:cTn>
                                        <p:tgtEl>
                                          <p:spTgt spid="1206"/>
                                        </p:tgtEl>
                                        <p:attrNameLst>
                                          <p:attrName>style.visibility</p:attrName>
                                        </p:attrNameLst>
                                      </p:cBhvr>
                                      <p:to>
                                        <p:strVal val="visible"/>
                                      </p:to>
                                    </p:set>
                                    <p:animEffect transition="in" filter="fade">
                                      <p:cBhvr>
                                        <p:cTn id="35" dur="500"/>
                                        <p:tgtEl>
                                          <p:spTgt spid="120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30"/>
                                        </p:tgtEl>
                                        <p:attrNameLst>
                                          <p:attrName>style.visibility</p:attrName>
                                        </p:attrNameLst>
                                      </p:cBhvr>
                                      <p:to>
                                        <p:strVal val="visible"/>
                                      </p:to>
                                    </p:set>
                                    <p:animEffect transition="in" filter="fade">
                                      <p:cBhvr>
                                        <p:cTn id="40" dur="500"/>
                                        <p:tgtEl>
                                          <p:spTgt spid="1230"/>
                                        </p:tgtEl>
                                      </p:cBhvr>
                                    </p:animEffect>
                                  </p:childTnLst>
                                </p:cTn>
                              </p:par>
                              <p:par>
                                <p:cTn id="41" presetID="10" presetClass="entr" presetSubtype="0" fill="hold" nodeType="withEffect">
                                  <p:stCondLst>
                                    <p:cond delay="0"/>
                                  </p:stCondLst>
                                  <p:childTnLst>
                                    <p:set>
                                      <p:cBhvr>
                                        <p:cTn id="42" dur="1" fill="hold">
                                          <p:stCondLst>
                                            <p:cond delay="0"/>
                                          </p:stCondLst>
                                        </p:cTn>
                                        <p:tgtEl>
                                          <p:spTgt spid="1207"/>
                                        </p:tgtEl>
                                        <p:attrNameLst>
                                          <p:attrName>style.visibility</p:attrName>
                                        </p:attrNameLst>
                                      </p:cBhvr>
                                      <p:to>
                                        <p:strVal val="visible"/>
                                      </p:to>
                                    </p:set>
                                    <p:animEffect transition="in" filter="fade">
                                      <p:cBhvr>
                                        <p:cTn id="43" dur="1000"/>
                                        <p:tgtEl>
                                          <p:spTgt spid="1207"/>
                                        </p:tgtEl>
                                      </p:cBhvr>
                                    </p:animEffect>
                                  </p:childTnLst>
                                </p:cTn>
                              </p:par>
                              <p:par>
                                <p:cTn id="44" presetID="10" presetClass="entr" presetSubtype="0" fill="hold" nodeType="withEffect">
                                  <p:stCondLst>
                                    <p:cond delay="0"/>
                                  </p:stCondLst>
                                  <p:childTnLst>
                                    <p:set>
                                      <p:cBhvr>
                                        <p:cTn id="45" dur="1" fill="hold">
                                          <p:stCondLst>
                                            <p:cond delay="0"/>
                                          </p:stCondLst>
                                        </p:cTn>
                                        <p:tgtEl>
                                          <p:spTgt spid="1208"/>
                                        </p:tgtEl>
                                        <p:attrNameLst>
                                          <p:attrName>style.visibility</p:attrName>
                                        </p:attrNameLst>
                                      </p:cBhvr>
                                      <p:to>
                                        <p:strVal val="visible"/>
                                      </p:to>
                                    </p:set>
                                    <p:animEffect transition="in" filter="fade">
                                      <p:cBhvr>
                                        <p:cTn id="46" dur="500"/>
                                        <p:tgtEl>
                                          <p:spTgt spid="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50"/>
          <p:cNvSpPr txBox="1">
            <a:spLocks noGrp="1"/>
          </p:cNvSpPr>
          <p:nvPr>
            <p:ph type="title"/>
          </p:nvPr>
        </p:nvSpPr>
        <p:spPr>
          <a:xfrm>
            <a:off x="626900" y="2089125"/>
            <a:ext cx="37269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Non-Functional Requirements</a:t>
            </a:r>
            <a:endParaRPr/>
          </a:p>
        </p:txBody>
      </p:sp>
      <p:grpSp>
        <p:nvGrpSpPr>
          <p:cNvPr id="1251" name="Google Shape;1251;p50"/>
          <p:cNvGrpSpPr/>
          <p:nvPr/>
        </p:nvGrpSpPr>
        <p:grpSpPr>
          <a:xfrm>
            <a:off x="5145769" y="703958"/>
            <a:ext cx="3095875" cy="3626115"/>
            <a:chOff x="5145769" y="703958"/>
            <a:chExt cx="3095875" cy="3626115"/>
          </a:xfrm>
        </p:grpSpPr>
        <p:sp>
          <p:nvSpPr>
            <p:cNvPr id="1252" name="Google Shape;1252;p50"/>
            <p:cNvSpPr/>
            <p:nvPr/>
          </p:nvSpPr>
          <p:spPr>
            <a:xfrm rot="-884633">
              <a:off x="5287410" y="844432"/>
              <a:ext cx="1269180" cy="1277298"/>
            </a:xfrm>
            <a:custGeom>
              <a:avLst/>
              <a:gdLst/>
              <a:ahLst/>
              <a:cxnLst/>
              <a:rect l="l" t="t" r="r" b="b"/>
              <a:pathLst>
                <a:path w="57068" h="57433" extrusionOk="0">
                  <a:moveTo>
                    <a:pt x="28443" y="13857"/>
                  </a:moveTo>
                  <a:cubicBezTo>
                    <a:pt x="36647" y="13857"/>
                    <a:pt x="43333" y="20542"/>
                    <a:pt x="43333" y="28747"/>
                  </a:cubicBezTo>
                  <a:cubicBezTo>
                    <a:pt x="43333" y="37756"/>
                    <a:pt x="35982" y="43701"/>
                    <a:pt x="28330" y="43701"/>
                  </a:cubicBezTo>
                  <a:cubicBezTo>
                    <a:pt x="24676" y="43701"/>
                    <a:pt x="20953" y="42346"/>
                    <a:pt x="17929" y="39322"/>
                  </a:cubicBezTo>
                  <a:cubicBezTo>
                    <a:pt x="8570" y="29902"/>
                    <a:pt x="15194" y="13857"/>
                    <a:pt x="28443" y="13857"/>
                  </a:cubicBezTo>
                  <a:close/>
                  <a:moveTo>
                    <a:pt x="25404" y="1"/>
                  </a:moveTo>
                  <a:lnTo>
                    <a:pt x="24006" y="5410"/>
                  </a:lnTo>
                  <a:cubicBezTo>
                    <a:pt x="22183" y="5774"/>
                    <a:pt x="20421" y="6382"/>
                    <a:pt x="18719" y="7172"/>
                  </a:cubicBezTo>
                  <a:lnTo>
                    <a:pt x="14404" y="3465"/>
                  </a:lnTo>
                  <a:lnTo>
                    <a:pt x="9542" y="6868"/>
                  </a:lnTo>
                  <a:lnTo>
                    <a:pt x="11548" y="12156"/>
                  </a:lnTo>
                  <a:cubicBezTo>
                    <a:pt x="10271" y="13493"/>
                    <a:pt x="9117" y="15012"/>
                    <a:pt x="8205" y="16592"/>
                  </a:cubicBezTo>
                  <a:lnTo>
                    <a:pt x="2553" y="15984"/>
                  </a:lnTo>
                  <a:lnTo>
                    <a:pt x="487" y="21636"/>
                  </a:lnTo>
                  <a:lnTo>
                    <a:pt x="5166" y="24797"/>
                  </a:lnTo>
                  <a:cubicBezTo>
                    <a:pt x="4923" y="26134"/>
                    <a:pt x="4802" y="27410"/>
                    <a:pt x="4802" y="28747"/>
                  </a:cubicBezTo>
                  <a:cubicBezTo>
                    <a:pt x="4802" y="29294"/>
                    <a:pt x="4802" y="29902"/>
                    <a:pt x="4863" y="30449"/>
                  </a:cubicBezTo>
                  <a:lnTo>
                    <a:pt x="1" y="33183"/>
                  </a:lnTo>
                  <a:lnTo>
                    <a:pt x="1520" y="38896"/>
                  </a:lnTo>
                  <a:lnTo>
                    <a:pt x="7050" y="38835"/>
                  </a:lnTo>
                  <a:cubicBezTo>
                    <a:pt x="7840" y="40598"/>
                    <a:pt x="8874" y="42178"/>
                    <a:pt x="10089" y="43697"/>
                  </a:cubicBezTo>
                  <a:lnTo>
                    <a:pt x="7658" y="48681"/>
                  </a:lnTo>
                  <a:lnTo>
                    <a:pt x="12216" y="52449"/>
                  </a:lnTo>
                  <a:lnTo>
                    <a:pt x="16653" y="49289"/>
                  </a:lnTo>
                  <a:cubicBezTo>
                    <a:pt x="18354" y="50261"/>
                    <a:pt x="20117" y="51051"/>
                    <a:pt x="22001" y="51598"/>
                  </a:cubicBezTo>
                  <a:lnTo>
                    <a:pt x="22852" y="56885"/>
                  </a:lnTo>
                  <a:lnTo>
                    <a:pt x="28808" y="57432"/>
                  </a:lnTo>
                  <a:lnTo>
                    <a:pt x="30570" y="52327"/>
                  </a:lnTo>
                  <a:cubicBezTo>
                    <a:pt x="32515" y="52206"/>
                    <a:pt x="34460" y="51780"/>
                    <a:pt x="36283" y="51112"/>
                  </a:cubicBezTo>
                  <a:lnTo>
                    <a:pt x="40051" y="54941"/>
                  </a:lnTo>
                  <a:lnTo>
                    <a:pt x="45217" y="51963"/>
                  </a:lnTo>
                  <a:lnTo>
                    <a:pt x="43758" y="46797"/>
                  </a:lnTo>
                  <a:cubicBezTo>
                    <a:pt x="45277" y="45521"/>
                    <a:pt x="46614" y="44062"/>
                    <a:pt x="47769" y="42482"/>
                  </a:cubicBezTo>
                  <a:lnTo>
                    <a:pt x="52996" y="43454"/>
                  </a:lnTo>
                  <a:lnTo>
                    <a:pt x="55487" y="38045"/>
                  </a:lnTo>
                  <a:lnTo>
                    <a:pt x="51416" y="34642"/>
                  </a:lnTo>
                  <a:cubicBezTo>
                    <a:pt x="51902" y="32758"/>
                    <a:pt x="52145" y="30813"/>
                    <a:pt x="52145" y="28868"/>
                  </a:cubicBezTo>
                  <a:lnTo>
                    <a:pt x="57068" y="26620"/>
                  </a:lnTo>
                  <a:lnTo>
                    <a:pt x="56034" y="20786"/>
                  </a:lnTo>
                  <a:lnTo>
                    <a:pt x="50625" y="20360"/>
                  </a:lnTo>
                  <a:cubicBezTo>
                    <a:pt x="49957" y="18537"/>
                    <a:pt x="49045" y="16835"/>
                    <a:pt x="47951" y="15255"/>
                  </a:cubicBezTo>
                  <a:lnTo>
                    <a:pt x="50747" y="10575"/>
                  </a:lnTo>
                  <a:lnTo>
                    <a:pt x="46493" y="6321"/>
                  </a:lnTo>
                  <a:lnTo>
                    <a:pt x="41752" y="9117"/>
                  </a:lnTo>
                  <a:cubicBezTo>
                    <a:pt x="39018" y="7294"/>
                    <a:pt x="35918" y="6017"/>
                    <a:pt x="32697" y="5410"/>
                  </a:cubicBezTo>
                  <a:lnTo>
                    <a:pt x="313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rot="2192640">
              <a:off x="5665070" y="927791"/>
              <a:ext cx="237900" cy="109198"/>
            </a:xfrm>
            <a:custGeom>
              <a:avLst/>
              <a:gdLst/>
              <a:ahLst/>
              <a:cxnLst/>
              <a:rect l="l" t="t" r="r" b="b"/>
              <a:pathLst>
                <a:path w="10697" h="4910" extrusionOk="0">
                  <a:moveTo>
                    <a:pt x="670" y="1"/>
                  </a:moveTo>
                  <a:cubicBezTo>
                    <a:pt x="436" y="1"/>
                    <a:pt x="212" y="126"/>
                    <a:pt x="122" y="351"/>
                  </a:cubicBezTo>
                  <a:cubicBezTo>
                    <a:pt x="0" y="655"/>
                    <a:pt x="183" y="959"/>
                    <a:pt x="487" y="1081"/>
                  </a:cubicBezTo>
                  <a:lnTo>
                    <a:pt x="9907" y="4909"/>
                  </a:lnTo>
                  <a:lnTo>
                    <a:pt x="10271" y="4909"/>
                  </a:lnTo>
                  <a:cubicBezTo>
                    <a:pt x="10393" y="4849"/>
                    <a:pt x="10514" y="4727"/>
                    <a:pt x="10575" y="4605"/>
                  </a:cubicBezTo>
                  <a:cubicBezTo>
                    <a:pt x="10697" y="4302"/>
                    <a:pt x="10575" y="3937"/>
                    <a:pt x="10271" y="3815"/>
                  </a:cubicBezTo>
                  <a:lnTo>
                    <a:pt x="912" y="47"/>
                  </a:lnTo>
                  <a:cubicBezTo>
                    <a:pt x="834" y="16"/>
                    <a:pt x="751"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rot="-884633">
              <a:off x="6619963" y="3573814"/>
              <a:ext cx="637971" cy="642018"/>
            </a:xfrm>
            <a:custGeom>
              <a:avLst/>
              <a:gdLst/>
              <a:ahLst/>
              <a:cxnLst/>
              <a:rect l="l" t="t" r="r" b="b"/>
              <a:pathLst>
                <a:path w="28686" h="28868" extrusionOk="0">
                  <a:moveTo>
                    <a:pt x="14373" y="6954"/>
                  </a:moveTo>
                  <a:cubicBezTo>
                    <a:pt x="16214" y="6954"/>
                    <a:pt x="18094" y="7641"/>
                    <a:pt x="19630" y="9177"/>
                  </a:cubicBezTo>
                  <a:cubicBezTo>
                    <a:pt x="24310" y="13857"/>
                    <a:pt x="20967" y="21940"/>
                    <a:pt x="14343" y="21940"/>
                  </a:cubicBezTo>
                  <a:cubicBezTo>
                    <a:pt x="10210" y="21940"/>
                    <a:pt x="6868" y="18597"/>
                    <a:pt x="6868" y="14464"/>
                  </a:cubicBezTo>
                  <a:cubicBezTo>
                    <a:pt x="6868" y="9945"/>
                    <a:pt x="10533" y="6954"/>
                    <a:pt x="14373" y="6954"/>
                  </a:cubicBezTo>
                  <a:close/>
                  <a:moveTo>
                    <a:pt x="12884" y="0"/>
                  </a:moveTo>
                  <a:lnTo>
                    <a:pt x="12216" y="2735"/>
                  </a:lnTo>
                  <a:cubicBezTo>
                    <a:pt x="10575" y="3039"/>
                    <a:pt x="8995" y="3647"/>
                    <a:pt x="7658" y="4619"/>
                  </a:cubicBezTo>
                  <a:lnTo>
                    <a:pt x="5287" y="3160"/>
                  </a:lnTo>
                  <a:lnTo>
                    <a:pt x="3221" y="5287"/>
                  </a:lnTo>
                  <a:lnTo>
                    <a:pt x="4619" y="7658"/>
                  </a:lnTo>
                  <a:cubicBezTo>
                    <a:pt x="4072" y="8448"/>
                    <a:pt x="3586" y="9299"/>
                    <a:pt x="3221" y="10210"/>
                  </a:cubicBezTo>
                  <a:lnTo>
                    <a:pt x="547" y="10453"/>
                  </a:lnTo>
                  <a:lnTo>
                    <a:pt x="0" y="13370"/>
                  </a:lnTo>
                  <a:lnTo>
                    <a:pt x="2492" y="14525"/>
                  </a:lnTo>
                  <a:cubicBezTo>
                    <a:pt x="2431" y="15498"/>
                    <a:pt x="2553" y="16470"/>
                    <a:pt x="2796" y="17382"/>
                  </a:cubicBezTo>
                  <a:lnTo>
                    <a:pt x="729" y="19083"/>
                  </a:lnTo>
                  <a:lnTo>
                    <a:pt x="2006" y="21818"/>
                  </a:lnTo>
                  <a:lnTo>
                    <a:pt x="4619" y="21332"/>
                  </a:lnTo>
                  <a:cubicBezTo>
                    <a:pt x="5227" y="22122"/>
                    <a:pt x="5895" y="22851"/>
                    <a:pt x="6624" y="23520"/>
                  </a:cubicBezTo>
                  <a:lnTo>
                    <a:pt x="5895" y="26072"/>
                  </a:lnTo>
                  <a:lnTo>
                    <a:pt x="8508" y="27592"/>
                  </a:lnTo>
                  <a:lnTo>
                    <a:pt x="10392" y="25708"/>
                  </a:lnTo>
                  <a:cubicBezTo>
                    <a:pt x="11304" y="26012"/>
                    <a:pt x="12276" y="26255"/>
                    <a:pt x="13249" y="26315"/>
                  </a:cubicBezTo>
                  <a:lnTo>
                    <a:pt x="14160" y="28868"/>
                  </a:lnTo>
                  <a:lnTo>
                    <a:pt x="17138" y="28625"/>
                  </a:lnTo>
                  <a:lnTo>
                    <a:pt x="17625" y="25951"/>
                  </a:lnTo>
                  <a:cubicBezTo>
                    <a:pt x="18536" y="25647"/>
                    <a:pt x="19448" y="25282"/>
                    <a:pt x="20299" y="24796"/>
                  </a:cubicBezTo>
                  <a:lnTo>
                    <a:pt x="22487" y="26376"/>
                  </a:lnTo>
                  <a:lnTo>
                    <a:pt x="24796" y="24431"/>
                  </a:lnTo>
                  <a:lnTo>
                    <a:pt x="23580" y="21940"/>
                  </a:lnTo>
                  <a:cubicBezTo>
                    <a:pt x="24188" y="21150"/>
                    <a:pt x="24735" y="20360"/>
                    <a:pt x="25100" y="19509"/>
                  </a:cubicBezTo>
                  <a:lnTo>
                    <a:pt x="27895" y="19509"/>
                  </a:lnTo>
                  <a:lnTo>
                    <a:pt x="28686" y="16592"/>
                  </a:lnTo>
                  <a:lnTo>
                    <a:pt x="26194" y="15254"/>
                  </a:lnTo>
                  <a:cubicBezTo>
                    <a:pt x="26255" y="14951"/>
                    <a:pt x="26255" y="14647"/>
                    <a:pt x="26194" y="14404"/>
                  </a:cubicBezTo>
                  <a:cubicBezTo>
                    <a:pt x="26194" y="13735"/>
                    <a:pt x="26133" y="13067"/>
                    <a:pt x="26011" y="12398"/>
                  </a:cubicBezTo>
                  <a:lnTo>
                    <a:pt x="28382" y="10818"/>
                  </a:lnTo>
                  <a:lnTo>
                    <a:pt x="27348" y="7962"/>
                  </a:lnTo>
                  <a:lnTo>
                    <a:pt x="24553" y="8265"/>
                  </a:lnTo>
                  <a:cubicBezTo>
                    <a:pt x="24067" y="7475"/>
                    <a:pt x="23459" y="6685"/>
                    <a:pt x="22790" y="6017"/>
                  </a:cubicBezTo>
                  <a:lnTo>
                    <a:pt x="23824" y="3343"/>
                  </a:lnTo>
                  <a:lnTo>
                    <a:pt x="21453" y="1763"/>
                  </a:lnTo>
                  <a:lnTo>
                    <a:pt x="19266" y="3586"/>
                  </a:lnTo>
                  <a:cubicBezTo>
                    <a:pt x="18415" y="3221"/>
                    <a:pt x="17503" y="2917"/>
                    <a:pt x="16591" y="2735"/>
                  </a:cubicBezTo>
                  <a:lnTo>
                    <a:pt x="15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0"/>
            <p:cNvSpPr/>
            <p:nvPr/>
          </p:nvSpPr>
          <p:spPr>
            <a:xfrm rot="-884633">
              <a:off x="7108494" y="1468736"/>
              <a:ext cx="639327" cy="640684"/>
            </a:xfrm>
            <a:custGeom>
              <a:avLst/>
              <a:gdLst/>
              <a:ahLst/>
              <a:cxnLst/>
              <a:rect l="l" t="t" r="r" b="b"/>
              <a:pathLst>
                <a:path w="28747" h="28808" extrusionOk="0">
                  <a:moveTo>
                    <a:pt x="14343" y="6928"/>
                  </a:moveTo>
                  <a:cubicBezTo>
                    <a:pt x="18476" y="6928"/>
                    <a:pt x="21819" y="10271"/>
                    <a:pt x="21819" y="14404"/>
                  </a:cubicBezTo>
                  <a:cubicBezTo>
                    <a:pt x="21819" y="18923"/>
                    <a:pt x="18153" y="21914"/>
                    <a:pt x="14313" y="21914"/>
                  </a:cubicBezTo>
                  <a:cubicBezTo>
                    <a:pt x="12472" y="21914"/>
                    <a:pt x="10592" y="21227"/>
                    <a:pt x="9056" y="19691"/>
                  </a:cubicBezTo>
                  <a:cubicBezTo>
                    <a:pt x="4376" y="15011"/>
                    <a:pt x="7719" y="6928"/>
                    <a:pt x="14343" y="6928"/>
                  </a:cubicBezTo>
                  <a:close/>
                  <a:moveTo>
                    <a:pt x="12824" y="0"/>
                  </a:moveTo>
                  <a:lnTo>
                    <a:pt x="12155" y="2735"/>
                  </a:lnTo>
                  <a:cubicBezTo>
                    <a:pt x="11183" y="2917"/>
                    <a:pt x="10271" y="3160"/>
                    <a:pt x="9421" y="3586"/>
                  </a:cubicBezTo>
                  <a:lnTo>
                    <a:pt x="7294" y="1763"/>
                  </a:lnTo>
                  <a:lnTo>
                    <a:pt x="4802" y="3464"/>
                  </a:lnTo>
                  <a:lnTo>
                    <a:pt x="5835" y="6078"/>
                  </a:lnTo>
                  <a:cubicBezTo>
                    <a:pt x="5166" y="6746"/>
                    <a:pt x="4619" y="7536"/>
                    <a:pt x="4133" y="8326"/>
                  </a:cubicBezTo>
                  <a:lnTo>
                    <a:pt x="1277" y="8022"/>
                  </a:lnTo>
                  <a:lnTo>
                    <a:pt x="304" y="10879"/>
                  </a:lnTo>
                  <a:lnTo>
                    <a:pt x="2614" y="12459"/>
                  </a:lnTo>
                  <a:cubicBezTo>
                    <a:pt x="2492" y="13067"/>
                    <a:pt x="2432" y="13735"/>
                    <a:pt x="2432" y="14404"/>
                  </a:cubicBezTo>
                  <a:lnTo>
                    <a:pt x="2432" y="15255"/>
                  </a:lnTo>
                  <a:lnTo>
                    <a:pt x="1" y="16652"/>
                  </a:lnTo>
                  <a:lnTo>
                    <a:pt x="730" y="19509"/>
                  </a:lnTo>
                  <a:lnTo>
                    <a:pt x="3526" y="19509"/>
                  </a:lnTo>
                  <a:cubicBezTo>
                    <a:pt x="3951" y="20360"/>
                    <a:pt x="4437" y="21150"/>
                    <a:pt x="5045" y="21940"/>
                  </a:cubicBezTo>
                  <a:lnTo>
                    <a:pt x="3829" y="24431"/>
                  </a:lnTo>
                  <a:lnTo>
                    <a:pt x="6139" y="26376"/>
                  </a:lnTo>
                  <a:lnTo>
                    <a:pt x="8327" y="24735"/>
                  </a:lnTo>
                  <a:cubicBezTo>
                    <a:pt x="9178" y="25222"/>
                    <a:pt x="10089" y="25647"/>
                    <a:pt x="11062" y="25890"/>
                  </a:cubicBezTo>
                  <a:lnTo>
                    <a:pt x="11487" y="28564"/>
                  </a:lnTo>
                  <a:lnTo>
                    <a:pt x="14526" y="28807"/>
                  </a:lnTo>
                  <a:lnTo>
                    <a:pt x="15376" y="26315"/>
                  </a:lnTo>
                  <a:cubicBezTo>
                    <a:pt x="16349" y="26194"/>
                    <a:pt x="17321" y="26012"/>
                    <a:pt x="18294" y="25647"/>
                  </a:cubicBezTo>
                  <a:lnTo>
                    <a:pt x="20178" y="27592"/>
                  </a:lnTo>
                  <a:lnTo>
                    <a:pt x="22730" y="26072"/>
                  </a:lnTo>
                  <a:lnTo>
                    <a:pt x="22062" y="23459"/>
                  </a:lnTo>
                  <a:cubicBezTo>
                    <a:pt x="22791" y="22851"/>
                    <a:pt x="23459" y="22122"/>
                    <a:pt x="24067" y="21332"/>
                  </a:cubicBezTo>
                  <a:lnTo>
                    <a:pt x="26680" y="21818"/>
                  </a:lnTo>
                  <a:lnTo>
                    <a:pt x="27957" y="19083"/>
                  </a:lnTo>
                  <a:lnTo>
                    <a:pt x="25890" y="17382"/>
                  </a:lnTo>
                  <a:cubicBezTo>
                    <a:pt x="26134" y="16409"/>
                    <a:pt x="26255" y="15437"/>
                    <a:pt x="26255" y="14464"/>
                  </a:cubicBezTo>
                  <a:lnTo>
                    <a:pt x="28747" y="13371"/>
                  </a:lnTo>
                  <a:lnTo>
                    <a:pt x="28200" y="10393"/>
                  </a:lnTo>
                  <a:lnTo>
                    <a:pt x="25465" y="10210"/>
                  </a:lnTo>
                  <a:cubicBezTo>
                    <a:pt x="25100" y="9299"/>
                    <a:pt x="24675" y="8448"/>
                    <a:pt x="24128" y="7597"/>
                  </a:cubicBezTo>
                  <a:lnTo>
                    <a:pt x="25587" y="5288"/>
                  </a:lnTo>
                  <a:lnTo>
                    <a:pt x="23459" y="3160"/>
                  </a:lnTo>
                  <a:lnTo>
                    <a:pt x="21028" y="4558"/>
                  </a:lnTo>
                  <a:cubicBezTo>
                    <a:pt x="19691" y="3647"/>
                    <a:pt x="18111" y="3039"/>
                    <a:pt x="16470" y="2735"/>
                  </a:cubicBezTo>
                  <a:lnTo>
                    <a:pt x="15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0"/>
            <p:cNvSpPr/>
            <p:nvPr/>
          </p:nvSpPr>
          <p:spPr>
            <a:xfrm rot="-884633">
              <a:off x="7195022" y="2529413"/>
              <a:ext cx="942077" cy="943456"/>
            </a:xfrm>
            <a:custGeom>
              <a:avLst/>
              <a:gdLst/>
              <a:ahLst/>
              <a:cxnLst/>
              <a:rect l="l" t="t" r="r" b="b"/>
              <a:pathLst>
                <a:path w="42360" h="42422" extrusionOk="0">
                  <a:moveTo>
                    <a:pt x="21210" y="10150"/>
                  </a:moveTo>
                  <a:cubicBezTo>
                    <a:pt x="27288" y="10150"/>
                    <a:pt x="32210" y="15073"/>
                    <a:pt x="32210" y="21150"/>
                  </a:cubicBezTo>
                  <a:cubicBezTo>
                    <a:pt x="32210" y="27818"/>
                    <a:pt x="26775" y="32228"/>
                    <a:pt x="21114" y="32228"/>
                  </a:cubicBezTo>
                  <a:cubicBezTo>
                    <a:pt x="18416" y="32228"/>
                    <a:pt x="15667" y="31226"/>
                    <a:pt x="13431" y="28990"/>
                  </a:cubicBezTo>
                  <a:cubicBezTo>
                    <a:pt x="6442" y="22001"/>
                    <a:pt x="11365" y="10150"/>
                    <a:pt x="21210" y="10150"/>
                  </a:cubicBezTo>
                  <a:close/>
                  <a:moveTo>
                    <a:pt x="18962" y="1"/>
                  </a:moveTo>
                  <a:lnTo>
                    <a:pt x="17928" y="3951"/>
                  </a:lnTo>
                  <a:cubicBezTo>
                    <a:pt x="16531" y="4255"/>
                    <a:pt x="15194" y="4680"/>
                    <a:pt x="13917" y="5227"/>
                  </a:cubicBezTo>
                  <a:lnTo>
                    <a:pt x="10757" y="2492"/>
                  </a:lnTo>
                  <a:lnTo>
                    <a:pt x="7171" y="5045"/>
                  </a:lnTo>
                  <a:lnTo>
                    <a:pt x="8691" y="8934"/>
                  </a:lnTo>
                  <a:cubicBezTo>
                    <a:pt x="7718" y="9907"/>
                    <a:pt x="6867" y="11062"/>
                    <a:pt x="6138" y="12216"/>
                  </a:cubicBezTo>
                  <a:lnTo>
                    <a:pt x="2006" y="11791"/>
                  </a:lnTo>
                  <a:lnTo>
                    <a:pt x="486" y="15924"/>
                  </a:lnTo>
                  <a:lnTo>
                    <a:pt x="3890" y="18294"/>
                  </a:lnTo>
                  <a:cubicBezTo>
                    <a:pt x="3707" y="19266"/>
                    <a:pt x="3646" y="20239"/>
                    <a:pt x="3646" y="21211"/>
                  </a:cubicBezTo>
                  <a:lnTo>
                    <a:pt x="3646" y="22426"/>
                  </a:lnTo>
                  <a:lnTo>
                    <a:pt x="0" y="24432"/>
                  </a:lnTo>
                  <a:lnTo>
                    <a:pt x="1155" y="28747"/>
                  </a:lnTo>
                  <a:lnTo>
                    <a:pt x="5227" y="28686"/>
                  </a:lnTo>
                  <a:cubicBezTo>
                    <a:pt x="5834" y="29962"/>
                    <a:pt x="6624" y="31117"/>
                    <a:pt x="7536" y="32272"/>
                  </a:cubicBezTo>
                  <a:lnTo>
                    <a:pt x="5774" y="35918"/>
                  </a:lnTo>
                  <a:lnTo>
                    <a:pt x="9177" y="38775"/>
                  </a:lnTo>
                  <a:lnTo>
                    <a:pt x="12459" y="36404"/>
                  </a:lnTo>
                  <a:cubicBezTo>
                    <a:pt x="13735" y="37134"/>
                    <a:pt x="15072" y="37681"/>
                    <a:pt x="16470" y="38106"/>
                  </a:cubicBezTo>
                  <a:lnTo>
                    <a:pt x="17138" y="42057"/>
                  </a:lnTo>
                  <a:lnTo>
                    <a:pt x="21514" y="42421"/>
                  </a:lnTo>
                  <a:lnTo>
                    <a:pt x="22851" y="38653"/>
                  </a:lnTo>
                  <a:cubicBezTo>
                    <a:pt x="24249" y="38532"/>
                    <a:pt x="25707" y="38228"/>
                    <a:pt x="27045" y="37742"/>
                  </a:cubicBezTo>
                  <a:lnTo>
                    <a:pt x="29840" y="40598"/>
                  </a:lnTo>
                  <a:lnTo>
                    <a:pt x="33669" y="38349"/>
                  </a:lnTo>
                  <a:lnTo>
                    <a:pt x="32575" y="34581"/>
                  </a:lnTo>
                  <a:cubicBezTo>
                    <a:pt x="33669" y="33609"/>
                    <a:pt x="34702" y="32576"/>
                    <a:pt x="35553" y="31360"/>
                  </a:cubicBezTo>
                  <a:lnTo>
                    <a:pt x="39442" y="32090"/>
                  </a:lnTo>
                  <a:lnTo>
                    <a:pt x="41266" y="28078"/>
                  </a:lnTo>
                  <a:lnTo>
                    <a:pt x="38288" y="25587"/>
                  </a:lnTo>
                  <a:cubicBezTo>
                    <a:pt x="38592" y="24128"/>
                    <a:pt x="38774" y="22669"/>
                    <a:pt x="38774" y="21272"/>
                  </a:cubicBezTo>
                  <a:lnTo>
                    <a:pt x="42360" y="19570"/>
                  </a:lnTo>
                  <a:lnTo>
                    <a:pt x="41630" y="15255"/>
                  </a:lnTo>
                  <a:lnTo>
                    <a:pt x="37619" y="14951"/>
                  </a:lnTo>
                  <a:cubicBezTo>
                    <a:pt x="37072" y="13614"/>
                    <a:pt x="36404" y="12338"/>
                    <a:pt x="35614" y="11122"/>
                  </a:cubicBezTo>
                  <a:lnTo>
                    <a:pt x="37680" y="7719"/>
                  </a:lnTo>
                  <a:lnTo>
                    <a:pt x="34581" y="4559"/>
                  </a:lnTo>
                  <a:lnTo>
                    <a:pt x="31056" y="6686"/>
                  </a:lnTo>
                  <a:cubicBezTo>
                    <a:pt x="29050" y="5288"/>
                    <a:pt x="26741" y="4376"/>
                    <a:pt x="24370" y="3951"/>
                  </a:cubicBezTo>
                  <a:lnTo>
                    <a:pt x="233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rot="-884633">
              <a:off x="5968742" y="3483994"/>
              <a:ext cx="636636" cy="642040"/>
            </a:xfrm>
            <a:custGeom>
              <a:avLst/>
              <a:gdLst/>
              <a:ahLst/>
              <a:cxnLst/>
              <a:rect l="l" t="t" r="r" b="b"/>
              <a:pathLst>
                <a:path w="28626" h="28869" extrusionOk="0">
                  <a:moveTo>
                    <a:pt x="14343" y="6989"/>
                  </a:moveTo>
                  <a:cubicBezTo>
                    <a:pt x="21028" y="6989"/>
                    <a:pt x="24310" y="15072"/>
                    <a:pt x="19631" y="19752"/>
                  </a:cubicBezTo>
                  <a:cubicBezTo>
                    <a:pt x="18102" y="21261"/>
                    <a:pt x="16233" y="21935"/>
                    <a:pt x="14402" y="21935"/>
                  </a:cubicBezTo>
                  <a:cubicBezTo>
                    <a:pt x="10552" y="21935"/>
                    <a:pt x="6868" y="18953"/>
                    <a:pt x="6868" y="14465"/>
                  </a:cubicBezTo>
                  <a:cubicBezTo>
                    <a:pt x="6868" y="10332"/>
                    <a:pt x="10211" y="6989"/>
                    <a:pt x="14343" y="6989"/>
                  </a:cubicBezTo>
                  <a:close/>
                  <a:moveTo>
                    <a:pt x="12945" y="0"/>
                  </a:moveTo>
                  <a:lnTo>
                    <a:pt x="12277" y="2735"/>
                  </a:lnTo>
                  <a:cubicBezTo>
                    <a:pt x="10636" y="3039"/>
                    <a:pt x="9056" y="3647"/>
                    <a:pt x="7719" y="4619"/>
                  </a:cubicBezTo>
                  <a:lnTo>
                    <a:pt x="5288" y="3161"/>
                  </a:lnTo>
                  <a:lnTo>
                    <a:pt x="3161" y="5288"/>
                  </a:lnTo>
                  <a:lnTo>
                    <a:pt x="4559" y="7658"/>
                  </a:lnTo>
                  <a:cubicBezTo>
                    <a:pt x="4012" y="8448"/>
                    <a:pt x="3586" y="9299"/>
                    <a:pt x="3222" y="10210"/>
                  </a:cubicBezTo>
                  <a:lnTo>
                    <a:pt x="487" y="10453"/>
                  </a:lnTo>
                  <a:lnTo>
                    <a:pt x="0" y="13371"/>
                  </a:lnTo>
                  <a:lnTo>
                    <a:pt x="2431" y="14525"/>
                  </a:lnTo>
                  <a:cubicBezTo>
                    <a:pt x="2431" y="15498"/>
                    <a:pt x="2553" y="16470"/>
                    <a:pt x="2796" y="17382"/>
                  </a:cubicBezTo>
                  <a:lnTo>
                    <a:pt x="730" y="19144"/>
                  </a:lnTo>
                  <a:lnTo>
                    <a:pt x="2006" y="21818"/>
                  </a:lnTo>
                  <a:lnTo>
                    <a:pt x="4619" y="21332"/>
                  </a:lnTo>
                  <a:cubicBezTo>
                    <a:pt x="5166" y="22122"/>
                    <a:pt x="5835" y="22851"/>
                    <a:pt x="6564" y="23520"/>
                  </a:cubicBezTo>
                  <a:lnTo>
                    <a:pt x="5896" y="26133"/>
                  </a:lnTo>
                  <a:lnTo>
                    <a:pt x="8509" y="27653"/>
                  </a:lnTo>
                  <a:lnTo>
                    <a:pt x="10393" y="25708"/>
                  </a:lnTo>
                  <a:cubicBezTo>
                    <a:pt x="11304" y="26012"/>
                    <a:pt x="12277" y="26194"/>
                    <a:pt x="13249" y="26316"/>
                  </a:cubicBezTo>
                  <a:lnTo>
                    <a:pt x="14161" y="28868"/>
                  </a:lnTo>
                  <a:lnTo>
                    <a:pt x="17139" y="28564"/>
                  </a:lnTo>
                  <a:lnTo>
                    <a:pt x="17564" y="25890"/>
                  </a:lnTo>
                  <a:cubicBezTo>
                    <a:pt x="18476" y="25647"/>
                    <a:pt x="19387" y="25282"/>
                    <a:pt x="20238" y="24796"/>
                  </a:cubicBezTo>
                  <a:lnTo>
                    <a:pt x="22487" y="26376"/>
                  </a:lnTo>
                  <a:lnTo>
                    <a:pt x="24736" y="24432"/>
                  </a:lnTo>
                  <a:lnTo>
                    <a:pt x="23520" y="21940"/>
                  </a:lnTo>
                  <a:cubicBezTo>
                    <a:pt x="24128" y="21211"/>
                    <a:pt x="24675" y="20360"/>
                    <a:pt x="25039" y="19509"/>
                  </a:cubicBezTo>
                  <a:lnTo>
                    <a:pt x="27835" y="19570"/>
                  </a:lnTo>
                  <a:lnTo>
                    <a:pt x="28625" y="16652"/>
                  </a:lnTo>
                  <a:lnTo>
                    <a:pt x="26133" y="15315"/>
                  </a:lnTo>
                  <a:cubicBezTo>
                    <a:pt x="26194" y="15012"/>
                    <a:pt x="26194" y="14708"/>
                    <a:pt x="26133" y="14465"/>
                  </a:cubicBezTo>
                  <a:cubicBezTo>
                    <a:pt x="26133" y="13796"/>
                    <a:pt x="26073" y="13128"/>
                    <a:pt x="25951" y="12459"/>
                  </a:cubicBezTo>
                  <a:lnTo>
                    <a:pt x="28321" y="10879"/>
                  </a:lnTo>
                  <a:lnTo>
                    <a:pt x="27470" y="8083"/>
                  </a:lnTo>
                  <a:lnTo>
                    <a:pt x="24614" y="8326"/>
                  </a:lnTo>
                  <a:cubicBezTo>
                    <a:pt x="24128" y="7536"/>
                    <a:pt x="23520" y="6807"/>
                    <a:pt x="22912" y="6139"/>
                  </a:cubicBezTo>
                  <a:lnTo>
                    <a:pt x="23885" y="3464"/>
                  </a:lnTo>
                  <a:lnTo>
                    <a:pt x="21454" y="1763"/>
                  </a:lnTo>
                  <a:lnTo>
                    <a:pt x="19327" y="3586"/>
                  </a:lnTo>
                  <a:cubicBezTo>
                    <a:pt x="18415" y="3221"/>
                    <a:pt x="17503" y="2917"/>
                    <a:pt x="16592" y="2735"/>
                  </a:cubicBezTo>
                  <a:lnTo>
                    <a:pt x="15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rot="-884633">
              <a:off x="5391805" y="1513012"/>
              <a:ext cx="112222" cy="97255"/>
            </a:xfrm>
            <a:custGeom>
              <a:avLst/>
              <a:gdLst/>
              <a:ahLst/>
              <a:cxnLst/>
              <a:rect l="l" t="t" r="r" b="b"/>
              <a:pathLst>
                <a:path w="5046" h="4373" extrusionOk="0">
                  <a:moveTo>
                    <a:pt x="609" y="0"/>
                  </a:moveTo>
                  <a:cubicBezTo>
                    <a:pt x="445" y="0"/>
                    <a:pt x="286" y="79"/>
                    <a:pt x="183" y="216"/>
                  </a:cubicBezTo>
                  <a:cubicBezTo>
                    <a:pt x="1" y="459"/>
                    <a:pt x="1" y="824"/>
                    <a:pt x="244" y="1006"/>
                  </a:cubicBezTo>
                  <a:lnTo>
                    <a:pt x="4073" y="4227"/>
                  </a:lnTo>
                  <a:cubicBezTo>
                    <a:pt x="4162" y="4316"/>
                    <a:pt x="4283" y="4372"/>
                    <a:pt x="4414" y="4372"/>
                  </a:cubicBezTo>
                  <a:cubicBezTo>
                    <a:pt x="4461" y="4372"/>
                    <a:pt x="4510" y="4365"/>
                    <a:pt x="4559" y="4348"/>
                  </a:cubicBezTo>
                  <a:cubicBezTo>
                    <a:pt x="4680" y="4288"/>
                    <a:pt x="4802" y="4227"/>
                    <a:pt x="4863" y="4166"/>
                  </a:cubicBezTo>
                  <a:cubicBezTo>
                    <a:pt x="5045" y="3923"/>
                    <a:pt x="4984" y="3558"/>
                    <a:pt x="4802" y="3376"/>
                  </a:cubicBezTo>
                  <a:lnTo>
                    <a:pt x="973" y="155"/>
                  </a:lnTo>
                  <a:cubicBezTo>
                    <a:pt x="867" y="48"/>
                    <a:pt x="737" y="0"/>
                    <a:pt x="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rot="-884633">
              <a:off x="5554014" y="1154488"/>
              <a:ext cx="132393" cy="174293"/>
            </a:xfrm>
            <a:custGeom>
              <a:avLst/>
              <a:gdLst/>
              <a:ahLst/>
              <a:cxnLst/>
              <a:rect l="l" t="t" r="r" b="b"/>
              <a:pathLst>
                <a:path w="5953" h="7837" extrusionOk="0">
                  <a:moveTo>
                    <a:pt x="856" y="0"/>
                  </a:moveTo>
                  <a:cubicBezTo>
                    <a:pt x="429" y="0"/>
                    <a:pt x="0" y="473"/>
                    <a:pt x="301" y="946"/>
                  </a:cubicBezTo>
                  <a:lnTo>
                    <a:pt x="4798" y="7631"/>
                  </a:lnTo>
                  <a:cubicBezTo>
                    <a:pt x="4889" y="7768"/>
                    <a:pt x="5049" y="7836"/>
                    <a:pt x="5226" y="7836"/>
                  </a:cubicBezTo>
                  <a:cubicBezTo>
                    <a:pt x="5284" y="7836"/>
                    <a:pt x="5345" y="7829"/>
                    <a:pt x="5406" y="7813"/>
                  </a:cubicBezTo>
                  <a:cubicBezTo>
                    <a:pt x="5528" y="7813"/>
                    <a:pt x="5588" y="7753"/>
                    <a:pt x="5649" y="7692"/>
                  </a:cubicBezTo>
                  <a:cubicBezTo>
                    <a:pt x="5892" y="7510"/>
                    <a:pt x="5953" y="7206"/>
                    <a:pt x="5771" y="6963"/>
                  </a:cubicBezTo>
                  <a:lnTo>
                    <a:pt x="1334" y="277"/>
                  </a:lnTo>
                  <a:cubicBezTo>
                    <a:pt x="1210" y="82"/>
                    <a:pt x="1033" y="0"/>
                    <a:pt x="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rot="-884633">
              <a:off x="6759565" y="821894"/>
              <a:ext cx="166354" cy="209588"/>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rot="-884633">
              <a:off x="6468472" y="869298"/>
              <a:ext cx="60826" cy="130637"/>
            </a:xfrm>
            <a:custGeom>
              <a:avLst/>
              <a:gdLst/>
              <a:ahLst/>
              <a:cxnLst/>
              <a:rect l="l" t="t" r="r" b="b"/>
              <a:pathLst>
                <a:path w="2735" h="5874" extrusionOk="0">
                  <a:moveTo>
                    <a:pt x="2117" y="1"/>
                  </a:moveTo>
                  <a:cubicBezTo>
                    <a:pt x="1884" y="1"/>
                    <a:pt x="1676" y="165"/>
                    <a:pt x="1580" y="404"/>
                  </a:cubicBezTo>
                  <a:lnTo>
                    <a:pt x="61" y="5144"/>
                  </a:lnTo>
                  <a:cubicBezTo>
                    <a:pt x="0" y="5448"/>
                    <a:pt x="182" y="5752"/>
                    <a:pt x="426" y="5873"/>
                  </a:cubicBezTo>
                  <a:lnTo>
                    <a:pt x="790" y="5873"/>
                  </a:lnTo>
                  <a:cubicBezTo>
                    <a:pt x="973" y="5812"/>
                    <a:pt x="1094" y="5691"/>
                    <a:pt x="1155" y="5509"/>
                  </a:cubicBezTo>
                  <a:lnTo>
                    <a:pt x="2674" y="707"/>
                  </a:lnTo>
                  <a:cubicBezTo>
                    <a:pt x="2735" y="404"/>
                    <a:pt x="2613" y="100"/>
                    <a:pt x="2310" y="39"/>
                  </a:cubicBezTo>
                  <a:cubicBezTo>
                    <a:pt x="2245" y="13"/>
                    <a:pt x="2180" y="1"/>
                    <a:pt x="2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884633">
              <a:off x="6120388" y="834345"/>
              <a:ext cx="29757" cy="204117"/>
            </a:xfrm>
            <a:custGeom>
              <a:avLst/>
              <a:gdLst/>
              <a:ahLst/>
              <a:cxnLst/>
              <a:rect l="l" t="t" r="r" b="b"/>
              <a:pathLst>
                <a:path w="1338" h="9178" extrusionOk="0">
                  <a:moveTo>
                    <a:pt x="790" y="0"/>
                  </a:moveTo>
                  <a:cubicBezTo>
                    <a:pt x="487" y="0"/>
                    <a:pt x="243" y="243"/>
                    <a:pt x="243" y="547"/>
                  </a:cubicBezTo>
                  <a:lnTo>
                    <a:pt x="0" y="8569"/>
                  </a:lnTo>
                  <a:cubicBezTo>
                    <a:pt x="0" y="8873"/>
                    <a:pt x="243" y="9177"/>
                    <a:pt x="547" y="9177"/>
                  </a:cubicBezTo>
                  <a:cubicBezTo>
                    <a:pt x="608" y="9177"/>
                    <a:pt x="669" y="9116"/>
                    <a:pt x="730" y="9116"/>
                  </a:cubicBezTo>
                  <a:cubicBezTo>
                    <a:pt x="973" y="9056"/>
                    <a:pt x="1094" y="8813"/>
                    <a:pt x="1155" y="8630"/>
                  </a:cubicBezTo>
                  <a:lnTo>
                    <a:pt x="1337" y="608"/>
                  </a:lnTo>
                  <a:cubicBezTo>
                    <a:pt x="1337" y="243"/>
                    <a:pt x="1094"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rot="-884633">
              <a:off x="5460199" y="1078755"/>
              <a:ext cx="2182146" cy="2566249"/>
            </a:xfrm>
            <a:custGeom>
              <a:avLst/>
              <a:gdLst/>
              <a:ahLst/>
              <a:cxnLst/>
              <a:rect l="l" t="t" r="r" b="b"/>
              <a:pathLst>
                <a:path w="98119" h="115390" extrusionOk="0">
                  <a:moveTo>
                    <a:pt x="49374" y="0"/>
                  </a:moveTo>
                  <a:cubicBezTo>
                    <a:pt x="45613" y="0"/>
                    <a:pt x="41755" y="490"/>
                    <a:pt x="37863" y="1528"/>
                  </a:cubicBezTo>
                  <a:lnTo>
                    <a:pt x="37437" y="1650"/>
                  </a:lnTo>
                  <a:cubicBezTo>
                    <a:pt x="13067" y="9186"/>
                    <a:pt x="0" y="33192"/>
                    <a:pt x="6625" y="56225"/>
                  </a:cubicBezTo>
                  <a:cubicBezTo>
                    <a:pt x="8630" y="63153"/>
                    <a:pt x="12216" y="69413"/>
                    <a:pt x="17199" y="74579"/>
                  </a:cubicBezTo>
                  <a:cubicBezTo>
                    <a:pt x="19509" y="77375"/>
                    <a:pt x="24979" y="84303"/>
                    <a:pt x="31177" y="93540"/>
                  </a:cubicBezTo>
                  <a:cubicBezTo>
                    <a:pt x="35249" y="99496"/>
                    <a:pt x="38713" y="105817"/>
                    <a:pt x="41570" y="112441"/>
                  </a:cubicBezTo>
                  <a:lnTo>
                    <a:pt x="41691" y="112867"/>
                  </a:lnTo>
                  <a:cubicBezTo>
                    <a:pt x="42055" y="114372"/>
                    <a:pt x="43438" y="115390"/>
                    <a:pt x="44931" y="115390"/>
                  </a:cubicBezTo>
                  <a:cubicBezTo>
                    <a:pt x="45187" y="115390"/>
                    <a:pt x="45445" y="115360"/>
                    <a:pt x="45703" y="115298"/>
                  </a:cubicBezTo>
                  <a:lnTo>
                    <a:pt x="45824" y="115298"/>
                  </a:lnTo>
                  <a:lnTo>
                    <a:pt x="89642" y="102657"/>
                  </a:lnTo>
                  <a:cubicBezTo>
                    <a:pt x="91405" y="102170"/>
                    <a:pt x="92438" y="100347"/>
                    <a:pt x="91952" y="98585"/>
                  </a:cubicBezTo>
                  <a:cubicBezTo>
                    <a:pt x="91891" y="98524"/>
                    <a:pt x="91891" y="98524"/>
                    <a:pt x="91891" y="98463"/>
                  </a:cubicBezTo>
                  <a:lnTo>
                    <a:pt x="91769" y="98038"/>
                  </a:lnTo>
                  <a:cubicBezTo>
                    <a:pt x="90675" y="90927"/>
                    <a:pt x="90250" y="83695"/>
                    <a:pt x="90493" y="76463"/>
                  </a:cubicBezTo>
                  <a:cubicBezTo>
                    <a:pt x="90858" y="65402"/>
                    <a:pt x="91769" y="56590"/>
                    <a:pt x="92256" y="53004"/>
                  </a:cubicBezTo>
                  <a:cubicBezTo>
                    <a:pt x="98119" y="24913"/>
                    <a:pt x="76212" y="0"/>
                    <a:pt x="493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rot="-884633">
              <a:off x="5446586" y="1066106"/>
              <a:ext cx="2209367" cy="2591269"/>
            </a:xfrm>
            <a:custGeom>
              <a:avLst/>
              <a:gdLst/>
              <a:ahLst/>
              <a:cxnLst/>
              <a:rect l="l" t="t" r="r" b="b"/>
              <a:pathLst>
                <a:path w="99343" h="116515" extrusionOk="0">
                  <a:moveTo>
                    <a:pt x="49991" y="1125"/>
                  </a:moveTo>
                  <a:cubicBezTo>
                    <a:pt x="76498" y="1125"/>
                    <a:pt x="98133" y="25732"/>
                    <a:pt x="92317" y="53477"/>
                  </a:cubicBezTo>
                  <a:cubicBezTo>
                    <a:pt x="91344" y="61317"/>
                    <a:pt x="90797" y="69157"/>
                    <a:pt x="90615" y="77058"/>
                  </a:cubicBezTo>
                  <a:cubicBezTo>
                    <a:pt x="90311" y="87329"/>
                    <a:pt x="91405" y="97235"/>
                    <a:pt x="91891" y="98754"/>
                  </a:cubicBezTo>
                  <a:lnTo>
                    <a:pt x="92013" y="99180"/>
                  </a:lnTo>
                  <a:cubicBezTo>
                    <a:pt x="92013" y="99240"/>
                    <a:pt x="92013" y="99240"/>
                    <a:pt x="92013" y="99301"/>
                  </a:cubicBezTo>
                  <a:cubicBezTo>
                    <a:pt x="92438" y="100760"/>
                    <a:pt x="91587" y="102218"/>
                    <a:pt x="90129" y="102644"/>
                  </a:cubicBezTo>
                  <a:lnTo>
                    <a:pt x="46311" y="115285"/>
                  </a:lnTo>
                  <a:lnTo>
                    <a:pt x="46189" y="115285"/>
                  </a:lnTo>
                  <a:cubicBezTo>
                    <a:pt x="45991" y="115326"/>
                    <a:pt x="45793" y="115346"/>
                    <a:pt x="45597" y="115346"/>
                  </a:cubicBezTo>
                  <a:cubicBezTo>
                    <a:pt x="44354" y="115346"/>
                    <a:pt x="43222" y="114539"/>
                    <a:pt x="42907" y="113279"/>
                  </a:cubicBezTo>
                  <a:lnTo>
                    <a:pt x="42786" y="112793"/>
                  </a:lnTo>
                  <a:cubicBezTo>
                    <a:pt x="42360" y="111213"/>
                    <a:pt x="38045" y="102340"/>
                    <a:pt x="32333" y="93771"/>
                  </a:cubicBezTo>
                  <a:cubicBezTo>
                    <a:pt x="26073" y="84411"/>
                    <a:pt x="20482" y="77362"/>
                    <a:pt x="18294" y="74748"/>
                  </a:cubicBezTo>
                  <a:cubicBezTo>
                    <a:pt x="13432" y="69643"/>
                    <a:pt x="9846" y="63383"/>
                    <a:pt x="7841" y="56637"/>
                  </a:cubicBezTo>
                  <a:cubicBezTo>
                    <a:pt x="1277" y="33665"/>
                    <a:pt x="14587" y="10024"/>
                    <a:pt x="38228" y="2731"/>
                  </a:cubicBezTo>
                  <a:lnTo>
                    <a:pt x="38349" y="2731"/>
                  </a:lnTo>
                  <a:lnTo>
                    <a:pt x="38714" y="2609"/>
                  </a:lnTo>
                  <a:cubicBezTo>
                    <a:pt x="42527" y="1600"/>
                    <a:pt x="46306" y="1125"/>
                    <a:pt x="49991" y="1125"/>
                  </a:cubicBezTo>
                  <a:close/>
                  <a:moveTo>
                    <a:pt x="50051" y="1"/>
                  </a:moveTo>
                  <a:cubicBezTo>
                    <a:pt x="46286" y="1"/>
                    <a:pt x="42426" y="486"/>
                    <a:pt x="38532" y="1515"/>
                  </a:cubicBezTo>
                  <a:lnTo>
                    <a:pt x="37863" y="1697"/>
                  </a:lnTo>
                  <a:cubicBezTo>
                    <a:pt x="13614" y="9233"/>
                    <a:pt x="1" y="33482"/>
                    <a:pt x="6747" y="56941"/>
                  </a:cubicBezTo>
                  <a:cubicBezTo>
                    <a:pt x="8752" y="63930"/>
                    <a:pt x="12460" y="70312"/>
                    <a:pt x="17443" y="75538"/>
                  </a:cubicBezTo>
                  <a:cubicBezTo>
                    <a:pt x="19631" y="78091"/>
                    <a:pt x="25161" y="85080"/>
                    <a:pt x="31421" y="94439"/>
                  </a:cubicBezTo>
                  <a:cubicBezTo>
                    <a:pt x="35432" y="100334"/>
                    <a:pt x="38896" y="106594"/>
                    <a:pt x="41753" y="113158"/>
                  </a:cubicBezTo>
                  <a:lnTo>
                    <a:pt x="41874" y="113583"/>
                  </a:lnTo>
                  <a:lnTo>
                    <a:pt x="41874" y="113705"/>
                  </a:lnTo>
                  <a:cubicBezTo>
                    <a:pt x="42330" y="115425"/>
                    <a:pt x="43881" y="116514"/>
                    <a:pt x="45581" y="116514"/>
                  </a:cubicBezTo>
                  <a:cubicBezTo>
                    <a:pt x="45922" y="116514"/>
                    <a:pt x="46269" y="116470"/>
                    <a:pt x="46615" y="116379"/>
                  </a:cubicBezTo>
                  <a:lnTo>
                    <a:pt x="90494" y="103738"/>
                  </a:lnTo>
                  <a:lnTo>
                    <a:pt x="90494" y="103677"/>
                  </a:lnTo>
                  <a:lnTo>
                    <a:pt x="90615" y="103677"/>
                  </a:lnTo>
                  <a:cubicBezTo>
                    <a:pt x="92621" y="103008"/>
                    <a:pt x="93715" y="100820"/>
                    <a:pt x="93107" y="98815"/>
                  </a:cubicBezTo>
                  <a:lnTo>
                    <a:pt x="92985" y="98389"/>
                  </a:lnTo>
                  <a:cubicBezTo>
                    <a:pt x="91891" y="91340"/>
                    <a:pt x="91466" y="84168"/>
                    <a:pt x="91709" y="77058"/>
                  </a:cubicBezTo>
                  <a:cubicBezTo>
                    <a:pt x="92013" y="65875"/>
                    <a:pt x="93046" y="56941"/>
                    <a:pt x="93471" y="53660"/>
                  </a:cubicBezTo>
                  <a:cubicBezTo>
                    <a:pt x="99342" y="25213"/>
                    <a:pt x="77186" y="1"/>
                    <a:pt x="500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884633">
              <a:off x="6134830" y="1218502"/>
              <a:ext cx="842087" cy="736471"/>
            </a:xfrm>
            <a:custGeom>
              <a:avLst/>
              <a:gdLst/>
              <a:ahLst/>
              <a:cxnLst/>
              <a:rect l="l" t="t" r="r" b="b"/>
              <a:pathLst>
                <a:path w="37864" h="33115" extrusionOk="0">
                  <a:moveTo>
                    <a:pt x="19223" y="1"/>
                  </a:moveTo>
                  <a:cubicBezTo>
                    <a:pt x="17614" y="1"/>
                    <a:pt x="15974" y="225"/>
                    <a:pt x="14344" y="695"/>
                  </a:cubicBezTo>
                  <a:cubicBezTo>
                    <a:pt x="5288" y="3309"/>
                    <a:pt x="1" y="12546"/>
                    <a:pt x="2493" y="21298"/>
                  </a:cubicBezTo>
                  <a:cubicBezTo>
                    <a:pt x="4585" y="28472"/>
                    <a:pt x="11253" y="33115"/>
                    <a:pt x="18577" y="33115"/>
                  </a:cubicBezTo>
                  <a:cubicBezTo>
                    <a:pt x="20187" y="33115"/>
                    <a:pt x="21828" y="32890"/>
                    <a:pt x="23460" y="32420"/>
                  </a:cubicBezTo>
                  <a:cubicBezTo>
                    <a:pt x="32515" y="29806"/>
                    <a:pt x="37863" y="20629"/>
                    <a:pt x="35311" y="11878"/>
                  </a:cubicBezTo>
                  <a:cubicBezTo>
                    <a:pt x="33218" y="4652"/>
                    <a:pt x="26548" y="1"/>
                    <a:pt x="19223" y="1"/>
                  </a:cubicBezTo>
                  <a:close/>
                </a:path>
              </a:pathLst>
            </a:custGeom>
            <a:solidFill>
              <a:srgbClr val="FFFFFF">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rot="-884633">
              <a:off x="6147892" y="1399350"/>
              <a:ext cx="410902" cy="359773"/>
            </a:xfrm>
            <a:custGeom>
              <a:avLst/>
              <a:gdLst/>
              <a:ahLst/>
              <a:cxnLst/>
              <a:rect l="l" t="t" r="r" b="b"/>
              <a:pathLst>
                <a:path w="18476" h="16177" extrusionOk="0">
                  <a:moveTo>
                    <a:pt x="9417" y="1"/>
                  </a:moveTo>
                  <a:cubicBezTo>
                    <a:pt x="8634" y="1"/>
                    <a:pt x="7838" y="110"/>
                    <a:pt x="7050" y="340"/>
                  </a:cubicBezTo>
                  <a:cubicBezTo>
                    <a:pt x="2614" y="1616"/>
                    <a:pt x="0" y="6114"/>
                    <a:pt x="1216" y="10368"/>
                  </a:cubicBezTo>
                  <a:cubicBezTo>
                    <a:pt x="2262" y="13906"/>
                    <a:pt x="5515" y="16177"/>
                    <a:pt x="9098" y="16177"/>
                  </a:cubicBezTo>
                  <a:cubicBezTo>
                    <a:pt x="9885" y="16177"/>
                    <a:pt x="10688" y="16067"/>
                    <a:pt x="11487" y="15837"/>
                  </a:cubicBezTo>
                  <a:cubicBezTo>
                    <a:pt x="15923" y="14561"/>
                    <a:pt x="18476" y="10064"/>
                    <a:pt x="17260" y="5810"/>
                  </a:cubicBezTo>
                  <a:cubicBezTo>
                    <a:pt x="16264" y="2272"/>
                    <a:pt x="12979" y="1"/>
                    <a:pt x="9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rot="-884633">
              <a:off x="5714840" y="1450420"/>
              <a:ext cx="138331" cy="106907"/>
            </a:xfrm>
            <a:custGeom>
              <a:avLst/>
              <a:gdLst/>
              <a:ahLst/>
              <a:cxnLst/>
              <a:rect l="l" t="t" r="r" b="b"/>
              <a:pathLst>
                <a:path w="6220" h="4807" extrusionOk="0">
                  <a:moveTo>
                    <a:pt x="4912" y="0"/>
                  </a:moveTo>
                  <a:cubicBezTo>
                    <a:pt x="4695" y="0"/>
                    <a:pt x="4473" y="61"/>
                    <a:pt x="4274" y="193"/>
                  </a:cubicBezTo>
                  <a:cubicBezTo>
                    <a:pt x="3120" y="983"/>
                    <a:pt x="1965" y="1894"/>
                    <a:pt x="871" y="2806"/>
                  </a:cubicBezTo>
                  <a:cubicBezTo>
                    <a:pt x="0" y="3514"/>
                    <a:pt x="592" y="4806"/>
                    <a:pt x="1554" y="4806"/>
                  </a:cubicBezTo>
                  <a:cubicBezTo>
                    <a:pt x="1667" y="4806"/>
                    <a:pt x="1784" y="4789"/>
                    <a:pt x="1904" y="4751"/>
                  </a:cubicBezTo>
                  <a:cubicBezTo>
                    <a:pt x="2026" y="4690"/>
                    <a:pt x="2208" y="4629"/>
                    <a:pt x="2330" y="4508"/>
                  </a:cubicBezTo>
                  <a:cubicBezTo>
                    <a:pt x="3363" y="3657"/>
                    <a:pt x="4396" y="2806"/>
                    <a:pt x="5551" y="2077"/>
                  </a:cubicBezTo>
                  <a:cubicBezTo>
                    <a:pt x="6098" y="1712"/>
                    <a:pt x="6219" y="1044"/>
                    <a:pt x="5855" y="497"/>
                  </a:cubicBezTo>
                  <a:cubicBezTo>
                    <a:pt x="5661" y="187"/>
                    <a:pt x="5294" y="0"/>
                    <a:pt x="4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rot="-884633">
              <a:off x="5539248" y="1600420"/>
              <a:ext cx="248241" cy="324345"/>
            </a:xfrm>
            <a:custGeom>
              <a:avLst/>
              <a:gdLst/>
              <a:ahLst/>
              <a:cxnLst/>
              <a:rect l="l" t="t" r="r" b="b"/>
              <a:pathLst>
                <a:path w="11162" h="14584" extrusionOk="0">
                  <a:moveTo>
                    <a:pt x="9604" y="0"/>
                  </a:moveTo>
                  <a:cubicBezTo>
                    <a:pt x="9368" y="0"/>
                    <a:pt x="9117" y="77"/>
                    <a:pt x="8874" y="256"/>
                  </a:cubicBezTo>
                  <a:cubicBezTo>
                    <a:pt x="4924" y="3720"/>
                    <a:pt x="1946" y="8157"/>
                    <a:pt x="183" y="13140"/>
                  </a:cubicBezTo>
                  <a:cubicBezTo>
                    <a:pt x="1" y="13748"/>
                    <a:pt x="366" y="14356"/>
                    <a:pt x="973" y="14538"/>
                  </a:cubicBezTo>
                  <a:cubicBezTo>
                    <a:pt x="1065" y="14568"/>
                    <a:pt x="1171" y="14584"/>
                    <a:pt x="1277" y="14584"/>
                  </a:cubicBezTo>
                  <a:cubicBezTo>
                    <a:pt x="1384" y="14584"/>
                    <a:pt x="1490" y="14568"/>
                    <a:pt x="1581" y="14538"/>
                  </a:cubicBezTo>
                  <a:cubicBezTo>
                    <a:pt x="1946" y="14416"/>
                    <a:pt x="2250" y="14173"/>
                    <a:pt x="2371" y="13809"/>
                  </a:cubicBezTo>
                  <a:cubicBezTo>
                    <a:pt x="4012" y="9190"/>
                    <a:pt x="6808" y="5118"/>
                    <a:pt x="10393" y="1897"/>
                  </a:cubicBezTo>
                  <a:cubicBezTo>
                    <a:pt x="11161" y="1081"/>
                    <a:pt x="10489" y="0"/>
                    <a:pt x="9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rot="-884633">
              <a:off x="6375452" y="3040150"/>
              <a:ext cx="409323" cy="604077"/>
            </a:xfrm>
            <a:custGeom>
              <a:avLst/>
              <a:gdLst/>
              <a:ahLst/>
              <a:cxnLst/>
              <a:rect l="l" t="t" r="r" b="b"/>
              <a:pathLst>
                <a:path w="18405" h="27162" extrusionOk="0">
                  <a:moveTo>
                    <a:pt x="1554" y="1"/>
                  </a:moveTo>
                  <a:cubicBezTo>
                    <a:pt x="758" y="1"/>
                    <a:pt x="0" y="864"/>
                    <a:pt x="553" y="1758"/>
                  </a:cubicBezTo>
                  <a:cubicBezTo>
                    <a:pt x="3653" y="6437"/>
                    <a:pt x="7725" y="12880"/>
                    <a:pt x="9548" y="16587"/>
                  </a:cubicBezTo>
                  <a:cubicBezTo>
                    <a:pt x="10520" y="18471"/>
                    <a:pt x="11189" y="20233"/>
                    <a:pt x="11736" y="21570"/>
                  </a:cubicBezTo>
                  <a:cubicBezTo>
                    <a:pt x="13025" y="24734"/>
                    <a:pt x="13975" y="27050"/>
                    <a:pt x="16490" y="27050"/>
                  </a:cubicBezTo>
                  <a:cubicBezTo>
                    <a:pt x="16585" y="27050"/>
                    <a:pt x="16681" y="27047"/>
                    <a:pt x="16780" y="27040"/>
                  </a:cubicBezTo>
                  <a:lnTo>
                    <a:pt x="17023" y="26979"/>
                  </a:lnTo>
                  <a:lnTo>
                    <a:pt x="16962" y="27162"/>
                  </a:lnTo>
                  <a:cubicBezTo>
                    <a:pt x="18404" y="26873"/>
                    <a:pt x="18150" y="24834"/>
                    <a:pt x="16822" y="24834"/>
                  </a:cubicBezTo>
                  <a:cubicBezTo>
                    <a:pt x="16750" y="24834"/>
                    <a:pt x="16675" y="24840"/>
                    <a:pt x="16598" y="24852"/>
                  </a:cubicBezTo>
                  <a:cubicBezTo>
                    <a:pt x="16564" y="24854"/>
                    <a:pt x="16531" y="24855"/>
                    <a:pt x="16499" y="24855"/>
                  </a:cubicBezTo>
                  <a:cubicBezTo>
                    <a:pt x="15536" y="24855"/>
                    <a:pt x="15096" y="23957"/>
                    <a:pt x="13802" y="20841"/>
                  </a:cubicBezTo>
                  <a:cubicBezTo>
                    <a:pt x="13255" y="19382"/>
                    <a:pt x="12526" y="17620"/>
                    <a:pt x="11554" y="15554"/>
                  </a:cubicBezTo>
                  <a:cubicBezTo>
                    <a:pt x="9670" y="11786"/>
                    <a:pt x="5598" y="5283"/>
                    <a:pt x="2498" y="542"/>
                  </a:cubicBezTo>
                  <a:cubicBezTo>
                    <a:pt x="2243" y="160"/>
                    <a:pt x="1895"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rot="-884633">
              <a:off x="6206676" y="2987103"/>
              <a:ext cx="110598" cy="121741"/>
            </a:xfrm>
            <a:custGeom>
              <a:avLst/>
              <a:gdLst/>
              <a:ahLst/>
              <a:cxnLst/>
              <a:rect l="l" t="t" r="r" b="b"/>
              <a:pathLst>
                <a:path w="4973" h="5474" extrusionOk="0">
                  <a:moveTo>
                    <a:pt x="1585" y="1"/>
                  </a:moveTo>
                  <a:cubicBezTo>
                    <a:pt x="765" y="1"/>
                    <a:pt x="1" y="941"/>
                    <a:pt x="658" y="1817"/>
                  </a:cubicBezTo>
                  <a:cubicBezTo>
                    <a:pt x="658" y="1817"/>
                    <a:pt x="1448" y="3033"/>
                    <a:pt x="2724" y="4978"/>
                  </a:cubicBezTo>
                  <a:cubicBezTo>
                    <a:pt x="2949" y="5292"/>
                    <a:pt x="3273" y="5473"/>
                    <a:pt x="3647" y="5473"/>
                  </a:cubicBezTo>
                  <a:cubicBezTo>
                    <a:pt x="3780" y="5473"/>
                    <a:pt x="3918" y="5451"/>
                    <a:pt x="4061" y="5403"/>
                  </a:cubicBezTo>
                  <a:cubicBezTo>
                    <a:pt x="4122" y="5342"/>
                    <a:pt x="4183" y="5342"/>
                    <a:pt x="4304" y="5282"/>
                  </a:cubicBezTo>
                  <a:cubicBezTo>
                    <a:pt x="4791" y="4917"/>
                    <a:pt x="4973" y="4248"/>
                    <a:pt x="4608" y="3701"/>
                  </a:cubicBezTo>
                  <a:cubicBezTo>
                    <a:pt x="3332" y="1757"/>
                    <a:pt x="2542" y="541"/>
                    <a:pt x="2542" y="541"/>
                  </a:cubicBezTo>
                  <a:lnTo>
                    <a:pt x="2481" y="480"/>
                  </a:lnTo>
                  <a:cubicBezTo>
                    <a:pt x="2227" y="141"/>
                    <a:pt x="1902"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rot="-884633">
              <a:off x="6528712" y="2240369"/>
              <a:ext cx="774501" cy="1216939"/>
            </a:xfrm>
            <a:custGeom>
              <a:avLst/>
              <a:gdLst/>
              <a:ahLst/>
              <a:cxnLst/>
              <a:rect l="l" t="t" r="r" b="b"/>
              <a:pathLst>
                <a:path w="34825" h="54719" extrusionOk="0">
                  <a:moveTo>
                    <a:pt x="22335" y="2226"/>
                  </a:moveTo>
                  <a:cubicBezTo>
                    <a:pt x="22366" y="2226"/>
                    <a:pt x="22396" y="2241"/>
                    <a:pt x="22426" y="2271"/>
                  </a:cubicBezTo>
                  <a:cubicBezTo>
                    <a:pt x="23034" y="2332"/>
                    <a:pt x="23946" y="3426"/>
                    <a:pt x="23946" y="5614"/>
                  </a:cubicBezTo>
                  <a:cubicBezTo>
                    <a:pt x="23824" y="7255"/>
                    <a:pt x="23156" y="8835"/>
                    <a:pt x="22123" y="10111"/>
                  </a:cubicBezTo>
                  <a:cubicBezTo>
                    <a:pt x="21332" y="7012"/>
                    <a:pt x="20968" y="4885"/>
                    <a:pt x="21150" y="4095"/>
                  </a:cubicBezTo>
                  <a:cubicBezTo>
                    <a:pt x="21393" y="2940"/>
                    <a:pt x="21879" y="2393"/>
                    <a:pt x="22244" y="2271"/>
                  </a:cubicBezTo>
                  <a:cubicBezTo>
                    <a:pt x="22274" y="2241"/>
                    <a:pt x="22305" y="2226"/>
                    <a:pt x="22335" y="2226"/>
                  </a:cubicBezTo>
                  <a:close/>
                  <a:moveTo>
                    <a:pt x="5446" y="4758"/>
                  </a:moveTo>
                  <a:cubicBezTo>
                    <a:pt x="5868" y="4758"/>
                    <a:pt x="6272" y="4892"/>
                    <a:pt x="6625" y="5128"/>
                  </a:cubicBezTo>
                  <a:cubicBezTo>
                    <a:pt x="8813" y="6586"/>
                    <a:pt x="9907" y="11570"/>
                    <a:pt x="10150" y="13393"/>
                  </a:cubicBezTo>
                  <a:lnTo>
                    <a:pt x="10211" y="13576"/>
                  </a:lnTo>
                  <a:lnTo>
                    <a:pt x="10393" y="14183"/>
                  </a:lnTo>
                  <a:cubicBezTo>
                    <a:pt x="10089" y="14122"/>
                    <a:pt x="9785" y="13940"/>
                    <a:pt x="9482" y="13819"/>
                  </a:cubicBezTo>
                  <a:cubicBezTo>
                    <a:pt x="4437" y="11266"/>
                    <a:pt x="2310" y="8349"/>
                    <a:pt x="2492" y="6769"/>
                  </a:cubicBezTo>
                  <a:cubicBezTo>
                    <a:pt x="2614" y="5675"/>
                    <a:pt x="3769" y="5128"/>
                    <a:pt x="4741" y="4885"/>
                  </a:cubicBezTo>
                  <a:cubicBezTo>
                    <a:pt x="4978" y="4799"/>
                    <a:pt x="5215" y="4758"/>
                    <a:pt x="5446" y="4758"/>
                  </a:cubicBezTo>
                  <a:close/>
                  <a:moveTo>
                    <a:pt x="22398" y="1"/>
                  </a:moveTo>
                  <a:cubicBezTo>
                    <a:pt x="21106" y="1"/>
                    <a:pt x="19516" y="983"/>
                    <a:pt x="18902" y="3609"/>
                  </a:cubicBezTo>
                  <a:cubicBezTo>
                    <a:pt x="18658" y="4763"/>
                    <a:pt x="19205" y="7863"/>
                    <a:pt x="20299" y="12056"/>
                  </a:cubicBezTo>
                  <a:cubicBezTo>
                    <a:pt x="19813" y="12482"/>
                    <a:pt x="19266" y="12846"/>
                    <a:pt x="18719" y="13211"/>
                  </a:cubicBezTo>
                  <a:cubicBezTo>
                    <a:pt x="17103" y="14250"/>
                    <a:pt x="15157" y="14796"/>
                    <a:pt x="13248" y="14796"/>
                  </a:cubicBezTo>
                  <a:cubicBezTo>
                    <a:pt x="13147" y="14796"/>
                    <a:pt x="13046" y="14794"/>
                    <a:pt x="12946" y="14791"/>
                  </a:cubicBezTo>
                  <a:lnTo>
                    <a:pt x="12399" y="13029"/>
                  </a:lnTo>
                  <a:cubicBezTo>
                    <a:pt x="12277" y="11935"/>
                    <a:pt x="11305" y="5493"/>
                    <a:pt x="7962" y="3244"/>
                  </a:cubicBezTo>
                  <a:cubicBezTo>
                    <a:pt x="7192" y="2758"/>
                    <a:pt x="6315" y="2488"/>
                    <a:pt x="5437" y="2488"/>
                  </a:cubicBezTo>
                  <a:cubicBezTo>
                    <a:pt x="4998" y="2488"/>
                    <a:pt x="4559" y="2555"/>
                    <a:pt x="4133" y="2697"/>
                  </a:cubicBezTo>
                  <a:cubicBezTo>
                    <a:pt x="1034" y="3609"/>
                    <a:pt x="365" y="5493"/>
                    <a:pt x="244" y="6586"/>
                  </a:cubicBezTo>
                  <a:cubicBezTo>
                    <a:pt x="1" y="9625"/>
                    <a:pt x="3039" y="13089"/>
                    <a:pt x="8509" y="15824"/>
                  </a:cubicBezTo>
                  <a:cubicBezTo>
                    <a:pt x="9360" y="16250"/>
                    <a:pt x="10211" y="16614"/>
                    <a:pt x="11122" y="16797"/>
                  </a:cubicBezTo>
                  <a:lnTo>
                    <a:pt x="21819" y="53930"/>
                  </a:lnTo>
                  <a:cubicBezTo>
                    <a:pt x="21986" y="54479"/>
                    <a:pt x="22425" y="54719"/>
                    <a:pt x="22871" y="54719"/>
                  </a:cubicBezTo>
                  <a:cubicBezTo>
                    <a:pt x="23560" y="54719"/>
                    <a:pt x="24265" y="54147"/>
                    <a:pt x="24007" y="53261"/>
                  </a:cubicBezTo>
                  <a:lnTo>
                    <a:pt x="13553" y="17040"/>
                  </a:lnTo>
                  <a:cubicBezTo>
                    <a:pt x="15802" y="16979"/>
                    <a:pt x="17990" y="16310"/>
                    <a:pt x="19874" y="15034"/>
                  </a:cubicBezTo>
                  <a:cubicBezTo>
                    <a:pt x="20239" y="14852"/>
                    <a:pt x="20603" y="14609"/>
                    <a:pt x="20907" y="14426"/>
                  </a:cubicBezTo>
                  <a:cubicBezTo>
                    <a:pt x="24310" y="26946"/>
                    <a:pt x="30752" y="46090"/>
                    <a:pt x="32454" y="51073"/>
                  </a:cubicBezTo>
                  <a:cubicBezTo>
                    <a:pt x="32610" y="51592"/>
                    <a:pt x="33076" y="51890"/>
                    <a:pt x="33587" y="51890"/>
                  </a:cubicBezTo>
                  <a:cubicBezTo>
                    <a:pt x="33675" y="51890"/>
                    <a:pt x="33763" y="51881"/>
                    <a:pt x="33852" y="51863"/>
                  </a:cubicBezTo>
                  <a:lnTo>
                    <a:pt x="33913" y="51863"/>
                  </a:lnTo>
                  <a:cubicBezTo>
                    <a:pt x="34520" y="51620"/>
                    <a:pt x="34824" y="51013"/>
                    <a:pt x="34642" y="50405"/>
                  </a:cubicBezTo>
                  <a:cubicBezTo>
                    <a:pt x="30813" y="39162"/>
                    <a:pt x="25526" y="22813"/>
                    <a:pt x="22852" y="12785"/>
                  </a:cubicBezTo>
                  <a:cubicBezTo>
                    <a:pt x="24979" y="10598"/>
                    <a:pt x="26316" y="7924"/>
                    <a:pt x="26255" y="5614"/>
                  </a:cubicBezTo>
                  <a:cubicBezTo>
                    <a:pt x="26194" y="2028"/>
                    <a:pt x="24371" y="205"/>
                    <a:pt x="22730" y="23"/>
                  </a:cubicBezTo>
                  <a:cubicBezTo>
                    <a:pt x="22622" y="8"/>
                    <a:pt x="22511" y="1"/>
                    <a:pt x="22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rot="-884633">
              <a:off x="6762698" y="3193642"/>
              <a:ext cx="1081298" cy="528506"/>
            </a:xfrm>
            <a:custGeom>
              <a:avLst/>
              <a:gdLst/>
              <a:ahLst/>
              <a:cxnLst/>
              <a:rect l="l" t="t" r="r" b="b"/>
              <a:pathLst>
                <a:path w="48620" h="23764" extrusionOk="0">
                  <a:moveTo>
                    <a:pt x="45581" y="1"/>
                  </a:moveTo>
                  <a:lnTo>
                    <a:pt x="1" y="13189"/>
                  </a:lnTo>
                  <a:lnTo>
                    <a:pt x="3039" y="23763"/>
                  </a:lnTo>
                  <a:lnTo>
                    <a:pt x="48620" y="10575"/>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rot="-884633">
              <a:off x="6749253" y="3181803"/>
              <a:ext cx="1109699" cy="552592"/>
            </a:xfrm>
            <a:custGeom>
              <a:avLst/>
              <a:gdLst/>
              <a:ahLst/>
              <a:cxnLst/>
              <a:rect l="l" t="t" r="r" b="b"/>
              <a:pathLst>
                <a:path w="49897" h="24847" extrusionOk="0">
                  <a:moveTo>
                    <a:pt x="45825" y="1254"/>
                  </a:moveTo>
                  <a:lnTo>
                    <a:pt x="48559" y="10735"/>
                  </a:lnTo>
                  <a:lnTo>
                    <a:pt x="4012" y="23558"/>
                  </a:lnTo>
                  <a:lnTo>
                    <a:pt x="1277" y="14077"/>
                  </a:lnTo>
                  <a:lnTo>
                    <a:pt x="45825" y="1254"/>
                  </a:lnTo>
                  <a:close/>
                  <a:moveTo>
                    <a:pt x="46260" y="0"/>
                  </a:moveTo>
                  <a:cubicBezTo>
                    <a:pt x="46198" y="0"/>
                    <a:pt x="46133" y="13"/>
                    <a:pt x="46068" y="38"/>
                  </a:cubicBezTo>
                  <a:lnTo>
                    <a:pt x="487" y="13166"/>
                  </a:lnTo>
                  <a:cubicBezTo>
                    <a:pt x="183" y="13227"/>
                    <a:pt x="1" y="13530"/>
                    <a:pt x="62" y="13834"/>
                  </a:cubicBezTo>
                  <a:lnTo>
                    <a:pt x="3100" y="24409"/>
                  </a:lnTo>
                  <a:cubicBezTo>
                    <a:pt x="3206" y="24674"/>
                    <a:pt x="3450" y="24846"/>
                    <a:pt x="3712" y="24846"/>
                  </a:cubicBezTo>
                  <a:cubicBezTo>
                    <a:pt x="3751" y="24846"/>
                    <a:pt x="3790" y="24842"/>
                    <a:pt x="3830" y="24834"/>
                  </a:cubicBezTo>
                  <a:lnTo>
                    <a:pt x="49410" y="11646"/>
                  </a:lnTo>
                  <a:cubicBezTo>
                    <a:pt x="49714" y="11586"/>
                    <a:pt x="49897" y="11282"/>
                    <a:pt x="49775" y="10978"/>
                  </a:cubicBezTo>
                  <a:lnTo>
                    <a:pt x="46736" y="403"/>
                  </a:lnTo>
                  <a:cubicBezTo>
                    <a:pt x="46688" y="164"/>
                    <a:pt x="46490" y="0"/>
                    <a:pt x="46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rot="-884633">
              <a:off x="6917869" y="3454677"/>
              <a:ext cx="1081298" cy="527150"/>
            </a:xfrm>
            <a:custGeom>
              <a:avLst/>
              <a:gdLst/>
              <a:ahLst/>
              <a:cxnLst/>
              <a:rect l="l" t="t" r="r" b="b"/>
              <a:pathLst>
                <a:path w="48620" h="23703" extrusionOk="0">
                  <a:moveTo>
                    <a:pt x="45581" y="1"/>
                  </a:moveTo>
                  <a:lnTo>
                    <a:pt x="1" y="13128"/>
                  </a:lnTo>
                  <a:lnTo>
                    <a:pt x="3039" y="23703"/>
                  </a:lnTo>
                  <a:lnTo>
                    <a:pt x="48620" y="10576"/>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rot="-884633">
              <a:off x="6904262" y="3441501"/>
              <a:ext cx="1109699" cy="552681"/>
            </a:xfrm>
            <a:custGeom>
              <a:avLst/>
              <a:gdLst/>
              <a:ahLst/>
              <a:cxnLst/>
              <a:rect l="l" t="t" r="r" b="b"/>
              <a:pathLst>
                <a:path w="49897" h="24851" extrusionOk="0">
                  <a:moveTo>
                    <a:pt x="45825" y="1254"/>
                  </a:moveTo>
                  <a:lnTo>
                    <a:pt x="48559" y="10796"/>
                  </a:lnTo>
                  <a:lnTo>
                    <a:pt x="4073" y="23619"/>
                  </a:lnTo>
                  <a:lnTo>
                    <a:pt x="1338" y="14078"/>
                  </a:lnTo>
                  <a:lnTo>
                    <a:pt x="45825" y="1254"/>
                  </a:lnTo>
                  <a:close/>
                  <a:moveTo>
                    <a:pt x="46260" y="1"/>
                  </a:moveTo>
                  <a:cubicBezTo>
                    <a:pt x="46198" y="1"/>
                    <a:pt x="46133" y="13"/>
                    <a:pt x="46068" y="39"/>
                  </a:cubicBezTo>
                  <a:lnTo>
                    <a:pt x="487" y="13166"/>
                  </a:lnTo>
                  <a:cubicBezTo>
                    <a:pt x="183" y="13227"/>
                    <a:pt x="1" y="13592"/>
                    <a:pt x="62" y="13896"/>
                  </a:cubicBezTo>
                  <a:lnTo>
                    <a:pt x="3100" y="24470"/>
                  </a:lnTo>
                  <a:cubicBezTo>
                    <a:pt x="3202" y="24723"/>
                    <a:pt x="3430" y="24850"/>
                    <a:pt x="3679" y="24850"/>
                  </a:cubicBezTo>
                  <a:cubicBezTo>
                    <a:pt x="3728" y="24850"/>
                    <a:pt x="3779" y="24845"/>
                    <a:pt x="3830" y="24835"/>
                  </a:cubicBezTo>
                  <a:lnTo>
                    <a:pt x="49410" y="11708"/>
                  </a:lnTo>
                  <a:cubicBezTo>
                    <a:pt x="49714" y="11586"/>
                    <a:pt x="49897" y="11282"/>
                    <a:pt x="49775" y="10978"/>
                  </a:cubicBezTo>
                  <a:lnTo>
                    <a:pt x="46736" y="404"/>
                  </a:lnTo>
                  <a:cubicBezTo>
                    <a:pt x="46688" y="165"/>
                    <a:pt x="46490" y="1"/>
                    <a:pt x="46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rot="-884633">
              <a:off x="6865888" y="3413385"/>
              <a:ext cx="1029947" cy="348742"/>
            </a:xfrm>
            <a:custGeom>
              <a:avLst/>
              <a:gdLst/>
              <a:ahLst/>
              <a:cxnLst/>
              <a:rect l="l" t="t" r="r" b="b"/>
              <a:pathLst>
                <a:path w="46311" h="15681" extrusionOk="0">
                  <a:moveTo>
                    <a:pt x="45581" y="0"/>
                  </a:moveTo>
                  <a:lnTo>
                    <a:pt x="0" y="13188"/>
                  </a:lnTo>
                  <a:lnTo>
                    <a:pt x="730" y="15680"/>
                  </a:lnTo>
                  <a:lnTo>
                    <a:pt x="46310" y="2553"/>
                  </a:lnTo>
                  <a:lnTo>
                    <a:pt x="455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rot="-884633">
              <a:off x="6852516" y="3401539"/>
              <a:ext cx="1058325" cy="373406"/>
            </a:xfrm>
            <a:custGeom>
              <a:avLst/>
              <a:gdLst/>
              <a:ahLst/>
              <a:cxnLst/>
              <a:rect l="l" t="t" r="r" b="b"/>
              <a:pathLst>
                <a:path w="47587" h="16790" extrusionOk="0">
                  <a:moveTo>
                    <a:pt x="45824" y="1254"/>
                  </a:moveTo>
                  <a:lnTo>
                    <a:pt x="46250" y="2652"/>
                  </a:lnTo>
                  <a:lnTo>
                    <a:pt x="1763" y="15475"/>
                  </a:lnTo>
                  <a:lnTo>
                    <a:pt x="1338" y="14077"/>
                  </a:lnTo>
                  <a:lnTo>
                    <a:pt x="45824" y="1254"/>
                  </a:lnTo>
                  <a:close/>
                  <a:moveTo>
                    <a:pt x="46200" y="0"/>
                  </a:moveTo>
                  <a:cubicBezTo>
                    <a:pt x="46137" y="0"/>
                    <a:pt x="46072" y="12"/>
                    <a:pt x="46007" y="38"/>
                  </a:cubicBezTo>
                  <a:lnTo>
                    <a:pt x="426" y="13165"/>
                  </a:lnTo>
                  <a:cubicBezTo>
                    <a:pt x="122" y="13226"/>
                    <a:pt x="1" y="13530"/>
                    <a:pt x="61" y="13834"/>
                  </a:cubicBezTo>
                  <a:lnTo>
                    <a:pt x="791" y="16387"/>
                  </a:lnTo>
                  <a:cubicBezTo>
                    <a:pt x="886" y="16625"/>
                    <a:pt x="1095" y="16789"/>
                    <a:pt x="1327" y="16789"/>
                  </a:cubicBezTo>
                  <a:cubicBezTo>
                    <a:pt x="1390" y="16789"/>
                    <a:pt x="1455" y="16777"/>
                    <a:pt x="1520" y="16751"/>
                  </a:cubicBezTo>
                  <a:lnTo>
                    <a:pt x="47101" y="3624"/>
                  </a:lnTo>
                  <a:cubicBezTo>
                    <a:pt x="47404" y="3563"/>
                    <a:pt x="47587" y="3198"/>
                    <a:pt x="47465" y="2955"/>
                  </a:cubicBezTo>
                  <a:lnTo>
                    <a:pt x="46736" y="403"/>
                  </a:lnTo>
                  <a:cubicBezTo>
                    <a:pt x="46640" y="164"/>
                    <a:pt x="46432" y="0"/>
                    <a:pt x="46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rot="-884633">
              <a:off x="7066018" y="3719132"/>
              <a:ext cx="1051564" cy="469437"/>
            </a:xfrm>
            <a:custGeom>
              <a:avLst/>
              <a:gdLst/>
              <a:ahLst/>
              <a:cxnLst/>
              <a:rect l="l" t="t" r="r" b="b"/>
              <a:pathLst>
                <a:path w="47283" h="21108" extrusionOk="0">
                  <a:moveTo>
                    <a:pt x="45581" y="0"/>
                  </a:moveTo>
                  <a:lnTo>
                    <a:pt x="1" y="13188"/>
                  </a:lnTo>
                  <a:cubicBezTo>
                    <a:pt x="1402" y="17993"/>
                    <a:pt x="5770" y="21107"/>
                    <a:pt x="10560" y="21107"/>
                  </a:cubicBezTo>
                  <a:cubicBezTo>
                    <a:pt x="11587" y="21107"/>
                    <a:pt x="12634" y="20964"/>
                    <a:pt x="13675" y="20664"/>
                  </a:cubicBezTo>
                  <a:lnTo>
                    <a:pt x="38045" y="13675"/>
                  </a:lnTo>
                  <a:cubicBezTo>
                    <a:pt x="43880" y="11973"/>
                    <a:pt x="47283" y="5896"/>
                    <a:pt x="45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rot="-884633">
              <a:off x="7052490" y="3706701"/>
              <a:ext cx="1078607" cy="494257"/>
            </a:xfrm>
            <a:custGeom>
              <a:avLst/>
              <a:gdLst/>
              <a:ahLst/>
              <a:cxnLst/>
              <a:rect l="l" t="t" r="r" b="b"/>
              <a:pathLst>
                <a:path w="48499" h="22224" extrusionOk="0">
                  <a:moveTo>
                    <a:pt x="45825" y="1289"/>
                  </a:moveTo>
                  <a:cubicBezTo>
                    <a:pt x="47101" y="6698"/>
                    <a:pt x="43880" y="12107"/>
                    <a:pt x="38593" y="13687"/>
                  </a:cubicBezTo>
                  <a:lnTo>
                    <a:pt x="14101" y="20737"/>
                  </a:lnTo>
                  <a:cubicBezTo>
                    <a:pt x="13144" y="21008"/>
                    <a:pt x="12179" y="21138"/>
                    <a:pt x="11230" y="21138"/>
                  </a:cubicBezTo>
                  <a:cubicBezTo>
                    <a:pt x="6872" y="21138"/>
                    <a:pt x="2835" y="18404"/>
                    <a:pt x="1338" y="14112"/>
                  </a:cubicBezTo>
                  <a:lnTo>
                    <a:pt x="45825" y="1289"/>
                  </a:lnTo>
                  <a:close/>
                  <a:moveTo>
                    <a:pt x="46185" y="1"/>
                  </a:moveTo>
                  <a:cubicBezTo>
                    <a:pt x="46146" y="1"/>
                    <a:pt x="46107" y="5"/>
                    <a:pt x="46068" y="12"/>
                  </a:cubicBezTo>
                  <a:lnTo>
                    <a:pt x="487" y="13200"/>
                  </a:lnTo>
                  <a:cubicBezTo>
                    <a:pt x="183" y="13261"/>
                    <a:pt x="1" y="13565"/>
                    <a:pt x="62" y="13869"/>
                  </a:cubicBezTo>
                  <a:cubicBezTo>
                    <a:pt x="1517" y="18937"/>
                    <a:pt x="6162" y="22224"/>
                    <a:pt x="11192" y="22224"/>
                  </a:cubicBezTo>
                  <a:cubicBezTo>
                    <a:pt x="12255" y="22224"/>
                    <a:pt x="13334" y="22077"/>
                    <a:pt x="14404" y="21770"/>
                  </a:cubicBezTo>
                  <a:lnTo>
                    <a:pt x="38836" y="14781"/>
                  </a:lnTo>
                  <a:cubicBezTo>
                    <a:pt x="44974" y="12957"/>
                    <a:pt x="48499" y="6576"/>
                    <a:pt x="46736" y="438"/>
                  </a:cubicBezTo>
                  <a:cubicBezTo>
                    <a:pt x="46683" y="173"/>
                    <a:pt x="46446" y="1"/>
                    <a:pt x="461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rot="-884633">
              <a:off x="7021231" y="3674398"/>
              <a:ext cx="1029947" cy="348742"/>
            </a:xfrm>
            <a:custGeom>
              <a:avLst/>
              <a:gdLst/>
              <a:ahLst/>
              <a:cxnLst/>
              <a:rect l="l" t="t" r="r" b="b"/>
              <a:pathLst>
                <a:path w="46311" h="15681" extrusionOk="0">
                  <a:moveTo>
                    <a:pt x="45581" y="1"/>
                  </a:moveTo>
                  <a:lnTo>
                    <a:pt x="0" y="13128"/>
                  </a:lnTo>
                  <a:lnTo>
                    <a:pt x="730" y="15680"/>
                  </a:lnTo>
                  <a:lnTo>
                    <a:pt x="46310" y="2492"/>
                  </a:lnTo>
                  <a:lnTo>
                    <a:pt x="455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rot="-884633">
              <a:off x="7006366" y="3662072"/>
              <a:ext cx="1058347" cy="373673"/>
            </a:xfrm>
            <a:custGeom>
              <a:avLst/>
              <a:gdLst/>
              <a:ahLst/>
              <a:cxnLst/>
              <a:rect l="l" t="t" r="r" b="b"/>
              <a:pathLst>
                <a:path w="47588" h="16802" extrusionOk="0">
                  <a:moveTo>
                    <a:pt x="45885" y="1231"/>
                  </a:moveTo>
                  <a:lnTo>
                    <a:pt x="46311" y="2690"/>
                  </a:lnTo>
                  <a:lnTo>
                    <a:pt x="1824" y="15513"/>
                  </a:lnTo>
                  <a:lnTo>
                    <a:pt x="1399" y="14115"/>
                  </a:lnTo>
                  <a:lnTo>
                    <a:pt x="45885" y="1231"/>
                  </a:lnTo>
                  <a:close/>
                  <a:moveTo>
                    <a:pt x="46219" y="1"/>
                  </a:moveTo>
                  <a:cubicBezTo>
                    <a:pt x="46169" y="1"/>
                    <a:pt x="46118" y="6"/>
                    <a:pt x="46068" y="16"/>
                  </a:cubicBezTo>
                  <a:lnTo>
                    <a:pt x="487" y="13143"/>
                  </a:lnTo>
                  <a:cubicBezTo>
                    <a:pt x="183" y="13265"/>
                    <a:pt x="1" y="13568"/>
                    <a:pt x="122" y="13872"/>
                  </a:cubicBezTo>
                  <a:lnTo>
                    <a:pt x="852" y="16364"/>
                  </a:lnTo>
                  <a:cubicBezTo>
                    <a:pt x="958" y="16629"/>
                    <a:pt x="1202" y="16801"/>
                    <a:pt x="1464" y="16801"/>
                  </a:cubicBezTo>
                  <a:cubicBezTo>
                    <a:pt x="1502" y="16801"/>
                    <a:pt x="1542" y="16797"/>
                    <a:pt x="1581" y="16789"/>
                  </a:cubicBezTo>
                  <a:lnTo>
                    <a:pt x="47162" y="3601"/>
                  </a:lnTo>
                  <a:lnTo>
                    <a:pt x="47101" y="3601"/>
                  </a:lnTo>
                  <a:cubicBezTo>
                    <a:pt x="47405" y="3541"/>
                    <a:pt x="47587" y="3237"/>
                    <a:pt x="47526" y="2933"/>
                  </a:cubicBezTo>
                  <a:lnTo>
                    <a:pt x="46797" y="380"/>
                  </a:lnTo>
                  <a:cubicBezTo>
                    <a:pt x="46696" y="127"/>
                    <a:pt x="46468" y="1"/>
                    <a:pt x="46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rot="3455344">
              <a:off x="5236442" y="1684293"/>
              <a:ext cx="166350" cy="209583"/>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p:cNvSpPr txBox="1">
            <a:spLocks noGrp="1"/>
          </p:cNvSpPr>
          <p:nvPr>
            <p:ph type="title" idx="2"/>
          </p:nvPr>
        </p:nvSpPr>
        <p:spPr>
          <a:xfrm>
            <a:off x="626900" y="1435400"/>
            <a:ext cx="1389000" cy="7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04</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51"/>
          <p:cNvSpPr txBox="1">
            <a:spLocks noGrp="1"/>
          </p:cNvSpPr>
          <p:nvPr>
            <p:ph type="subTitle" idx="1"/>
          </p:nvPr>
        </p:nvSpPr>
        <p:spPr>
          <a:xfrm>
            <a:off x="775025" y="2799950"/>
            <a:ext cx="2505900" cy="16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 System performance under specific conditions</a:t>
            </a:r>
            <a:endParaRPr>
              <a:solidFill>
                <a:schemeClr val="lt1"/>
              </a:solidFill>
            </a:endParaRPr>
          </a:p>
          <a:p>
            <a:pPr marL="0" lvl="0" indent="0" algn="l" rtl="0">
              <a:spcBef>
                <a:spcPts val="0"/>
              </a:spcBef>
              <a:spcAft>
                <a:spcPts val="0"/>
              </a:spcAft>
              <a:buNone/>
            </a:pPr>
            <a:r>
              <a:rPr lang="en">
                <a:solidFill>
                  <a:schemeClr val="lt1"/>
                </a:solidFill>
              </a:rPr>
              <a:t>- Resource Allocation</a:t>
            </a:r>
            <a:endParaRPr>
              <a:solidFill>
                <a:schemeClr val="lt1"/>
              </a:solidFill>
            </a:endParaRPr>
          </a:p>
          <a:p>
            <a:pPr marL="0" lvl="0" indent="0" algn="l" rtl="0">
              <a:spcBef>
                <a:spcPts val="0"/>
              </a:spcBef>
              <a:spcAft>
                <a:spcPts val="0"/>
              </a:spcAft>
              <a:buNone/>
            </a:pPr>
            <a:r>
              <a:rPr lang="en">
                <a:solidFill>
                  <a:schemeClr val="lt1"/>
                </a:solidFill>
              </a:rPr>
              <a:t>- Response Time</a:t>
            </a:r>
            <a:endParaRPr>
              <a:solidFill>
                <a:schemeClr val="lt1"/>
              </a:solidFill>
            </a:endParaRPr>
          </a:p>
        </p:txBody>
      </p:sp>
      <p:sp>
        <p:nvSpPr>
          <p:cNvPr id="1289" name="Google Shape;1289;p51"/>
          <p:cNvSpPr txBox="1">
            <a:spLocks noGrp="1"/>
          </p:cNvSpPr>
          <p:nvPr>
            <p:ph type="title" idx="15"/>
          </p:nvPr>
        </p:nvSpPr>
        <p:spPr>
          <a:xfrm>
            <a:off x="1185000" y="413875"/>
            <a:ext cx="6774000" cy="608700"/>
          </a:xfrm>
          <a:prstGeom prst="rect">
            <a:avLst/>
          </a:prstGeom>
        </p:spPr>
        <p:txBody>
          <a:bodyPr spcFirstLastPara="1" wrap="square" lIns="91425" tIns="91425" rIns="91425" bIns="91425" anchor="ctr" anchorCtr="0">
            <a:noAutofit/>
          </a:bodyPr>
          <a:lstStyle/>
          <a:p>
            <a:pPr marL="0" lvl="0" indent="0" algn="ctr" rtl="0">
              <a:spcBef>
                <a:spcPts val="1200"/>
              </a:spcBef>
              <a:spcAft>
                <a:spcPts val="1200"/>
              </a:spcAft>
              <a:buNone/>
            </a:pPr>
            <a:r>
              <a:rPr lang="en" sz="2500"/>
              <a:t>NON-FUNCTIONAL  REQUIREMENTS</a:t>
            </a:r>
            <a:endParaRPr sz="2500"/>
          </a:p>
        </p:txBody>
      </p:sp>
      <p:sp>
        <p:nvSpPr>
          <p:cNvPr id="1290" name="Google Shape;1290;p51"/>
          <p:cNvSpPr txBox="1">
            <a:spLocks noGrp="1"/>
          </p:cNvSpPr>
          <p:nvPr>
            <p:ph type="title"/>
          </p:nvPr>
        </p:nvSpPr>
        <p:spPr>
          <a:xfrm>
            <a:off x="1007175" y="2450475"/>
            <a:ext cx="1906200" cy="2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PERFORMANCE</a:t>
            </a:r>
            <a:endParaRPr/>
          </a:p>
        </p:txBody>
      </p:sp>
      <p:sp>
        <p:nvSpPr>
          <p:cNvPr id="1291" name="Google Shape;1291;p51"/>
          <p:cNvSpPr txBox="1">
            <a:spLocks noGrp="1"/>
          </p:cNvSpPr>
          <p:nvPr>
            <p:ph type="title" idx="2"/>
          </p:nvPr>
        </p:nvSpPr>
        <p:spPr>
          <a:xfrm>
            <a:off x="3782775" y="2370038"/>
            <a:ext cx="1522800" cy="330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SECURITY</a:t>
            </a:r>
            <a:endParaRPr/>
          </a:p>
        </p:txBody>
      </p:sp>
      <p:sp>
        <p:nvSpPr>
          <p:cNvPr id="1292" name="Google Shape;1292;p51"/>
          <p:cNvSpPr txBox="1">
            <a:spLocks noGrp="1"/>
          </p:cNvSpPr>
          <p:nvPr>
            <p:ph type="subTitle" idx="3"/>
          </p:nvPr>
        </p:nvSpPr>
        <p:spPr>
          <a:xfrm>
            <a:off x="3357175" y="2789950"/>
            <a:ext cx="2505900" cy="12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Personal/Sensitive information is not shared</a:t>
            </a:r>
            <a:endParaRPr/>
          </a:p>
          <a:p>
            <a:pPr marL="0" lvl="0" indent="0" algn="l" rtl="0">
              <a:spcBef>
                <a:spcPts val="0"/>
              </a:spcBef>
              <a:spcAft>
                <a:spcPts val="0"/>
              </a:spcAft>
              <a:buNone/>
            </a:pPr>
            <a:r>
              <a:rPr lang="en"/>
              <a:t>- Password </a:t>
            </a:r>
            <a:br>
              <a:rPr lang="en"/>
            </a:br>
            <a:r>
              <a:rPr lang="en"/>
              <a:t>(Min 8 characters)</a:t>
            </a:r>
            <a:endParaRPr/>
          </a:p>
        </p:txBody>
      </p:sp>
      <p:sp>
        <p:nvSpPr>
          <p:cNvPr id="1293" name="Google Shape;1293;p51"/>
          <p:cNvSpPr txBox="1">
            <a:spLocks noGrp="1"/>
          </p:cNvSpPr>
          <p:nvPr>
            <p:ph type="title" idx="4"/>
          </p:nvPr>
        </p:nvSpPr>
        <p:spPr>
          <a:xfrm>
            <a:off x="6174975" y="2450138"/>
            <a:ext cx="1544400" cy="2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USABILITY</a:t>
            </a:r>
            <a:endParaRPr/>
          </a:p>
        </p:txBody>
      </p:sp>
      <p:sp>
        <p:nvSpPr>
          <p:cNvPr id="1294" name="Google Shape;1294;p51"/>
          <p:cNvSpPr txBox="1">
            <a:spLocks noGrp="1"/>
          </p:cNvSpPr>
          <p:nvPr>
            <p:ph type="subTitle" idx="3"/>
          </p:nvPr>
        </p:nvSpPr>
        <p:spPr>
          <a:xfrm>
            <a:off x="5863075" y="2747575"/>
            <a:ext cx="2505900" cy="12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Easy to navigation</a:t>
            </a:r>
            <a:endParaRPr/>
          </a:p>
          <a:p>
            <a:pPr marL="0" lvl="0" indent="0" algn="l" rtl="0">
              <a:spcBef>
                <a:spcPts val="0"/>
              </a:spcBef>
              <a:spcAft>
                <a:spcPts val="0"/>
              </a:spcAft>
              <a:buNone/>
            </a:pPr>
            <a:r>
              <a:rPr lang="en"/>
              <a:t>- Supports learning of students </a:t>
            </a:r>
            <a:endParaRPr/>
          </a:p>
          <a:p>
            <a:pPr marL="0" lvl="0" indent="0" algn="l" rtl="0">
              <a:spcBef>
                <a:spcPts val="0"/>
              </a:spcBef>
              <a:spcAft>
                <a:spcPts val="0"/>
              </a:spcAft>
              <a:buNone/>
            </a:pPr>
            <a:r>
              <a:rPr lang="en"/>
              <a:t>- Monitors students progress for teachers</a:t>
            </a:r>
            <a:endParaRPr/>
          </a:p>
        </p:txBody>
      </p:sp>
      <p:sp>
        <p:nvSpPr>
          <p:cNvPr id="1295" name="Google Shape;1295;p51"/>
          <p:cNvSpPr txBox="1">
            <a:spLocks noGrp="1"/>
          </p:cNvSpPr>
          <p:nvPr>
            <p:ph type="title" idx="15"/>
          </p:nvPr>
        </p:nvSpPr>
        <p:spPr>
          <a:xfrm>
            <a:off x="1461825" y="1450238"/>
            <a:ext cx="996900" cy="740400"/>
          </a:xfrm>
          <a:prstGeom prst="rect">
            <a:avLst/>
          </a:prstGeom>
        </p:spPr>
        <p:txBody>
          <a:bodyPr spcFirstLastPara="1" wrap="square" lIns="91425" tIns="91425" rIns="91425" bIns="91425" anchor="ctr" anchorCtr="0">
            <a:noAutofit/>
          </a:bodyPr>
          <a:lstStyle/>
          <a:p>
            <a:pPr marL="0" lvl="0" indent="0" algn="ctr" rtl="0">
              <a:spcBef>
                <a:spcPts val="1200"/>
              </a:spcBef>
              <a:spcAft>
                <a:spcPts val="1200"/>
              </a:spcAft>
              <a:buNone/>
            </a:pPr>
            <a:r>
              <a:rPr lang="en" sz="5000">
                <a:solidFill>
                  <a:schemeClr val="lt1"/>
                </a:solidFill>
                <a:latin typeface="Poppins SemiBold"/>
                <a:ea typeface="Poppins SemiBold"/>
                <a:cs typeface="Poppins SemiBold"/>
                <a:sym typeface="Poppins SemiBold"/>
              </a:rPr>
              <a:t>01</a:t>
            </a:r>
            <a:endParaRPr sz="5000">
              <a:solidFill>
                <a:schemeClr val="lt1"/>
              </a:solidFill>
              <a:latin typeface="Poppins SemiBold"/>
              <a:ea typeface="Poppins SemiBold"/>
              <a:cs typeface="Poppins SemiBold"/>
              <a:sym typeface="Poppins SemiBold"/>
            </a:endParaRPr>
          </a:p>
        </p:txBody>
      </p:sp>
      <p:sp>
        <p:nvSpPr>
          <p:cNvPr id="1296" name="Google Shape;1296;p51"/>
          <p:cNvSpPr txBox="1">
            <a:spLocks noGrp="1"/>
          </p:cNvSpPr>
          <p:nvPr>
            <p:ph type="title" idx="15"/>
          </p:nvPr>
        </p:nvSpPr>
        <p:spPr>
          <a:xfrm>
            <a:off x="4045725" y="1450238"/>
            <a:ext cx="996900" cy="740400"/>
          </a:xfrm>
          <a:prstGeom prst="rect">
            <a:avLst/>
          </a:prstGeom>
        </p:spPr>
        <p:txBody>
          <a:bodyPr spcFirstLastPara="1" wrap="square" lIns="91425" tIns="91425" rIns="91425" bIns="91425" anchor="ctr" anchorCtr="0">
            <a:noAutofit/>
          </a:bodyPr>
          <a:lstStyle/>
          <a:p>
            <a:pPr marL="0" lvl="0" indent="0" algn="ctr" rtl="0">
              <a:spcBef>
                <a:spcPts val="1200"/>
              </a:spcBef>
              <a:spcAft>
                <a:spcPts val="1200"/>
              </a:spcAft>
              <a:buNone/>
            </a:pPr>
            <a:r>
              <a:rPr lang="en" sz="5000">
                <a:solidFill>
                  <a:schemeClr val="lt1"/>
                </a:solidFill>
                <a:latin typeface="Poppins SemiBold"/>
                <a:ea typeface="Poppins SemiBold"/>
                <a:cs typeface="Poppins SemiBold"/>
                <a:sym typeface="Poppins SemiBold"/>
              </a:rPr>
              <a:t>02</a:t>
            </a:r>
            <a:endParaRPr sz="5000">
              <a:solidFill>
                <a:schemeClr val="lt1"/>
              </a:solidFill>
              <a:latin typeface="Poppins SemiBold"/>
              <a:ea typeface="Poppins SemiBold"/>
              <a:cs typeface="Poppins SemiBold"/>
              <a:sym typeface="Poppins SemiBold"/>
            </a:endParaRPr>
          </a:p>
        </p:txBody>
      </p:sp>
      <p:sp>
        <p:nvSpPr>
          <p:cNvPr id="1297" name="Google Shape;1297;p51"/>
          <p:cNvSpPr txBox="1">
            <a:spLocks noGrp="1"/>
          </p:cNvSpPr>
          <p:nvPr>
            <p:ph type="title" idx="15"/>
          </p:nvPr>
        </p:nvSpPr>
        <p:spPr>
          <a:xfrm>
            <a:off x="6448725" y="1450238"/>
            <a:ext cx="996900" cy="740400"/>
          </a:xfrm>
          <a:prstGeom prst="rect">
            <a:avLst/>
          </a:prstGeom>
        </p:spPr>
        <p:txBody>
          <a:bodyPr spcFirstLastPara="1" wrap="square" lIns="91425" tIns="91425" rIns="91425" bIns="91425" anchor="ctr" anchorCtr="0">
            <a:noAutofit/>
          </a:bodyPr>
          <a:lstStyle/>
          <a:p>
            <a:pPr marL="0" lvl="0" indent="0" algn="ctr" rtl="0">
              <a:spcBef>
                <a:spcPts val="1200"/>
              </a:spcBef>
              <a:spcAft>
                <a:spcPts val="1200"/>
              </a:spcAft>
              <a:buNone/>
            </a:pPr>
            <a:r>
              <a:rPr lang="en" sz="5000">
                <a:solidFill>
                  <a:schemeClr val="lt1"/>
                </a:solidFill>
                <a:latin typeface="Poppins SemiBold"/>
                <a:ea typeface="Poppins SemiBold"/>
                <a:cs typeface="Poppins SemiBold"/>
                <a:sym typeface="Poppins SemiBold"/>
              </a:rPr>
              <a:t>03</a:t>
            </a:r>
            <a:endParaRPr sz="5000">
              <a:solidFill>
                <a:schemeClr val="lt1"/>
              </a:solidFill>
              <a:latin typeface="Poppins SemiBold"/>
              <a:ea typeface="Poppins SemiBold"/>
              <a:cs typeface="Poppins SemiBold"/>
              <a:sym typeface="Poppins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52"/>
          <p:cNvSpPr txBox="1">
            <a:spLocks noGrp="1"/>
          </p:cNvSpPr>
          <p:nvPr>
            <p:ph type="subTitle" idx="1"/>
          </p:nvPr>
        </p:nvSpPr>
        <p:spPr>
          <a:xfrm>
            <a:off x="0" y="2801950"/>
            <a:ext cx="3381000" cy="1624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solidFill>
                  <a:schemeClr val="lt1"/>
                </a:solidFill>
              </a:rPr>
              <a:t>- Handle increase in workload without failure</a:t>
            </a:r>
            <a:endParaRPr>
              <a:solidFill>
                <a:schemeClr val="lt1"/>
              </a:solidFill>
            </a:endParaRPr>
          </a:p>
          <a:p>
            <a:pPr marL="457200" lvl="0" indent="0" algn="l" rtl="0">
              <a:spcBef>
                <a:spcPts val="0"/>
              </a:spcBef>
              <a:spcAft>
                <a:spcPts val="0"/>
              </a:spcAft>
              <a:buNone/>
            </a:pPr>
            <a:r>
              <a:rPr lang="en">
                <a:solidFill>
                  <a:schemeClr val="lt1"/>
                </a:solidFill>
              </a:rPr>
              <a:t>- Maintain peak performance</a:t>
            </a:r>
            <a:endParaRPr>
              <a:solidFill>
                <a:schemeClr val="lt1"/>
              </a:solidFill>
            </a:endParaRPr>
          </a:p>
          <a:p>
            <a:pPr marL="457200" lvl="0" indent="0" algn="l" rtl="0">
              <a:spcBef>
                <a:spcPts val="0"/>
              </a:spcBef>
              <a:spcAft>
                <a:spcPts val="0"/>
              </a:spcAft>
              <a:buNone/>
            </a:pPr>
            <a:r>
              <a:rPr lang="en">
                <a:solidFill>
                  <a:schemeClr val="lt1"/>
                </a:solidFill>
              </a:rPr>
              <a:t>- Follow security protocols</a:t>
            </a:r>
            <a:endParaRPr>
              <a:solidFill>
                <a:schemeClr val="lt1"/>
              </a:solidFill>
            </a:endParaRPr>
          </a:p>
        </p:txBody>
      </p:sp>
      <p:sp>
        <p:nvSpPr>
          <p:cNvPr id="1303" name="Google Shape;1303;p52"/>
          <p:cNvSpPr txBox="1">
            <a:spLocks noGrp="1"/>
          </p:cNvSpPr>
          <p:nvPr>
            <p:ph type="title" idx="15"/>
          </p:nvPr>
        </p:nvSpPr>
        <p:spPr>
          <a:xfrm>
            <a:off x="1185000" y="413875"/>
            <a:ext cx="6774000" cy="608700"/>
          </a:xfrm>
          <a:prstGeom prst="rect">
            <a:avLst/>
          </a:prstGeom>
        </p:spPr>
        <p:txBody>
          <a:bodyPr spcFirstLastPara="1" wrap="square" lIns="91425" tIns="91425" rIns="91425" bIns="91425" anchor="ctr" anchorCtr="0">
            <a:noAutofit/>
          </a:bodyPr>
          <a:lstStyle/>
          <a:p>
            <a:pPr marL="0" lvl="0" indent="0" algn="ctr" rtl="0">
              <a:spcBef>
                <a:spcPts val="1200"/>
              </a:spcBef>
              <a:spcAft>
                <a:spcPts val="1200"/>
              </a:spcAft>
              <a:buNone/>
            </a:pPr>
            <a:r>
              <a:rPr lang="en" sz="2500"/>
              <a:t>NON-FUNCTIONAL  REQUIREMENTS</a:t>
            </a:r>
            <a:endParaRPr sz="2500"/>
          </a:p>
        </p:txBody>
      </p:sp>
      <p:sp>
        <p:nvSpPr>
          <p:cNvPr id="1304" name="Google Shape;1304;p52"/>
          <p:cNvSpPr txBox="1">
            <a:spLocks noGrp="1"/>
          </p:cNvSpPr>
          <p:nvPr>
            <p:ph type="title"/>
          </p:nvPr>
        </p:nvSpPr>
        <p:spPr>
          <a:xfrm>
            <a:off x="1009975" y="2462475"/>
            <a:ext cx="1906200" cy="2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RELIABILITY</a:t>
            </a:r>
            <a:endParaRPr/>
          </a:p>
        </p:txBody>
      </p:sp>
      <p:sp>
        <p:nvSpPr>
          <p:cNvPr id="1305" name="Google Shape;1305;p52"/>
          <p:cNvSpPr txBox="1">
            <a:spLocks noGrp="1"/>
          </p:cNvSpPr>
          <p:nvPr>
            <p:ph type="title" idx="2"/>
          </p:nvPr>
        </p:nvSpPr>
        <p:spPr>
          <a:xfrm>
            <a:off x="3785575" y="2382038"/>
            <a:ext cx="1522800" cy="330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SCALABILITY</a:t>
            </a:r>
            <a:endParaRPr/>
          </a:p>
        </p:txBody>
      </p:sp>
      <p:sp>
        <p:nvSpPr>
          <p:cNvPr id="1306" name="Google Shape;1306;p52"/>
          <p:cNvSpPr txBox="1">
            <a:spLocks noGrp="1"/>
          </p:cNvSpPr>
          <p:nvPr>
            <p:ph type="subTitle" idx="3"/>
          </p:nvPr>
        </p:nvSpPr>
        <p:spPr>
          <a:xfrm>
            <a:off x="3359925" y="2801950"/>
            <a:ext cx="2818800" cy="12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Fulfil performance requirements despite increase in number of users</a:t>
            </a:r>
            <a:endParaRPr/>
          </a:p>
          <a:p>
            <a:pPr marL="0" lvl="0" indent="0" algn="l" rtl="0">
              <a:spcBef>
                <a:spcPts val="0"/>
              </a:spcBef>
              <a:spcAft>
                <a:spcPts val="0"/>
              </a:spcAft>
              <a:buNone/>
            </a:pPr>
            <a:r>
              <a:rPr lang="en"/>
              <a:t>- Easy addition of new features and functionalities </a:t>
            </a:r>
            <a:endParaRPr/>
          </a:p>
          <a:p>
            <a:pPr marL="0" lvl="0" indent="0" algn="l" rtl="0">
              <a:spcBef>
                <a:spcPts val="0"/>
              </a:spcBef>
              <a:spcAft>
                <a:spcPts val="0"/>
              </a:spcAft>
              <a:buNone/>
            </a:pPr>
            <a:endParaRPr/>
          </a:p>
        </p:txBody>
      </p:sp>
      <p:sp>
        <p:nvSpPr>
          <p:cNvPr id="1307" name="Google Shape;1307;p52"/>
          <p:cNvSpPr txBox="1">
            <a:spLocks noGrp="1"/>
          </p:cNvSpPr>
          <p:nvPr>
            <p:ph type="title" idx="4"/>
          </p:nvPr>
        </p:nvSpPr>
        <p:spPr>
          <a:xfrm>
            <a:off x="6102650" y="2462150"/>
            <a:ext cx="1774500" cy="2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COMPATIBILITY</a:t>
            </a:r>
            <a:endParaRPr/>
          </a:p>
        </p:txBody>
      </p:sp>
      <p:sp>
        <p:nvSpPr>
          <p:cNvPr id="1308" name="Google Shape;1308;p52"/>
          <p:cNvSpPr txBox="1">
            <a:spLocks noGrp="1"/>
          </p:cNvSpPr>
          <p:nvPr>
            <p:ph type="subTitle" idx="3"/>
          </p:nvPr>
        </p:nvSpPr>
        <p:spPr>
          <a:xfrm>
            <a:off x="6033725" y="2801950"/>
            <a:ext cx="2818800" cy="12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Highly compatible with latest browsers such as Google Chrome, Microsoft Edge and Mozilla Firefox</a:t>
            </a:r>
            <a:endParaRPr/>
          </a:p>
        </p:txBody>
      </p:sp>
      <p:sp>
        <p:nvSpPr>
          <p:cNvPr id="1309" name="Google Shape;1309;p52"/>
          <p:cNvSpPr txBox="1">
            <a:spLocks noGrp="1"/>
          </p:cNvSpPr>
          <p:nvPr>
            <p:ph type="title" idx="15"/>
          </p:nvPr>
        </p:nvSpPr>
        <p:spPr>
          <a:xfrm>
            <a:off x="1342825" y="1462250"/>
            <a:ext cx="1118700" cy="740400"/>
          </a:xfrm>
          <a:prstGeom prst="rect">
            <a:avLst/>
          </a:prstGeom>
        </p:spPr>
        <p:txBody>
          <a:bodyPr spcFirstLastPara="1" wrap="square" lIns="91425" tIns="91425" rIns="91425" bIns="91425" anchor="ctr" anchorCtr="0">
            <a:noAutofit/>
          </a:bodyPr>
          <a:lstStyle/>
          <a:p>
            <a:pPr marL="0" lvl="0" indent="0" algn="ctr" rtl="0">
              <a:spcBef>
                <a:spcPts val="1200"/>
              </a:spcBef>
              <a:spcAft>
                <a:spcPts val="1200"/>
              </a:spcAft>
              <a:buNone/>
            </a:pPr>
            <a:r>
              <a:rPr lang="en" sz="5000">
                <a:solidFill>
                  <a:schemeClr val="lt1"/>
                </a:solidFill>
                <a:latin typeface="Poppins SemiBold"/>
                <a:ea typeface="Poppins SemiBold"/>
                <a:cs typeface="Poppins SemiBold"/>
                <a:sym typeface="Poppins SemiBold"/>
              </a:rPr>
              <a:t>04</a:t>
            </a:r>
            <a:endParaRPr sz="5000">
              <a:solidFill>
                <a:schemeClr val="lt1"/>
              </a:solidFill>
              <a:latin typeface="Poppins SemiBold"/>
              <a:ea typeface="Poppins SemiBold"/>
              <a:cs typeface="Poppins SemiBold"/>
              <a:sym typeface="Poppins SemiBold"/>
            </a:endParaRPr>
          </a:p>
        </p:txBody>
      </p:sp>
      <p:sp>
        <p:nvSpPr>
          <p:cNvPr id="1310" name="Google Shape;1310;p52"/>
          <p:cNvSpPr txBox="1">
            <a:spLocks noGrp="1"/>
          </p:cNvSpPr>
          <p:nvPr>
            <p:ph type="title" idx="15"/>
          </p:nvPr>
        </p:nvSpPr>
        <p:spPr>
          <a:xfrm>
            <a:off x="3926725" y="1462250"/>
            <a:ext cx="1118700" cy="740400"/>
          </a:xfrm>
          <a:prstGeom prst="rect">
            <a:avLst/>
          </a:prstGeom>
        </p:spPr>
        <p:txBody>
          <a:bodyPr spcFirstLastPara="1" wrap="square" lIns="91425" tIns="91425" rIns="91425" bIns="91425" anchor="ctr" anchorCtr="0">
            <a:noAutofit/>
          </a:bodyPr>
          <a:lstStyle/>
          <a:p>
            <a:pPr marL="0" lvl="0" indent="0" algn="ctr" rtl="0">
              <a:spcBef>
                <a:spcPts val="1200"/>
              </a:spcBef>
              <a:spcAft>
                <a:spcPts val="1200"/>
              </a:spcAft>
              <a:buNone/>
            </a:pPr>
            <a:r>
              <a:rPr lang="en" sz="5000">
                <a:solidFill>
                  <a:schemeClr val="lt1"/>
                </a:solidFill>
                <a:latin typeface="Poppins SemiBold"/>
                <a:ea typeface="Poppins SemiBold"/>
                <a:cs typeface="Poppins SemiBold"/>
                <a:sym typeface="Poppins SemiBold"/>
              </a:rPr>
              <a:t>05</a:t>
            </a:r>
            <a:endParaRPr sz="5000">
              <a:solidFill>
                <a:schemeClr val="lt1"/>
              </a:solidFill>
              <a:latin typeface="Poppins SemiBold"/>
              <a:ea typeface="Poppins SemiBold"/>
              <a:cs typeface="Poppins SemiBold"/>
              <a:sym typeface="Poppins SemiBold"/>
            </a:endParaRPr>
          </a:p>
        </p:txBody>
      </p:sp>
      <p:sp>
        <p:nvSpPr>
          <p:cNvPr id="1311" name="Google Shape;1311;p52"/>
          <p:cNvSpPr txBox="1">
            <a:spLocks noGrp="1"/>
          </p:cNvSpPr>
          <p:nvPr>
            <p:ph type="title" idx="15"/>
          </p:nvPr>
        </p:nvSpPr>
        <p:spPr>
          <a:xfrm>
            <a:off x="6451525" y="1462250"/>
            <a:ext cx="1173900" cy="740400"/>
          </a:xfrm>
          <a:prstGeom prst="rect">
            <a:avLst/>
          </a:prstGeom>
        </p:spPr>
        <p:txBody>
          <a:bodyPr spcFirstLastPara="1" wrap="square" lIns="91425" tIns="91425" rIns="91425" bIns="91425" anchor="ctr" anchorCtr="0">
            <a:noAutofit/>
          </a:bodyPr>
          <a:lstStyle/>
          <a:p>
            <a:pPr marL="0" lvl="0" indent="0" algn="ctr" rtl="0">
              <a:spcBef>
                <a:spcPts val="1200"/>
              </a:spcBef>
              <a:spcAft>
                <a:spcPts val="1200"/>
              </a:spcAft>
              <a:buNone/>
            </a:pPr>
            <a:r>
              <a:rPr lang="en" sz="5000">
                <a:solidFill>
                  <a:schemeClr val="lt1"/>
                </a:solidFill>
                <a:latin typeface="Poppins SemiBold"/>
                <a:ea typeface="Poppins SemiBold"/>
                <a:cs typeface="Poppins SemiBold"/>
                <a:sym typeface="Poppins SemiBold"/>
              </a:rPr>
              <a:t>06</a:t>
            </a:r>
            <a:endParaRPr sz="5000">
              <a:solidFill>
                <a:schemeClr val="lt1"/>
              </a:solidFill>
              <a:latin typeface="Poppins SemiBold"/>
              <a:ea typeface="Poppins SemiBold"/>
              <a:cs typeface="Poppins SemiBold"/>
              <a:sym typeface="Poppins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53"/>
          <p:cNvSpPr txBox="1">
            <a:spLocks noGrp="1"/>
          </p:cNvSpPr>
          <p:nvPr>
            <p:ph type="title"/>
          </p:nvPr>
        </p:nvSpPr>
        <p:spPr>
          <a:xfrm>
            <a:off x="626900" y="2089125"/>
            <a:ext cx="37269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Architecture</a:t>
            </a:r>
            <a:endParaRPr/>
          </a:p>
        </p:txBody>
      </p:sp>
      <p:grpSp>
        <p:nvGrpSpPr>
          <p:cNvPr id="1317" name="Google Shape;1317;p53"/>
          <p:cNvGrpSpPr/>
          <p:nvPr/>
        </p:nvGrpSpPr>
        <p:grpSpPr>
          <a:xfrm>
            <a:off x="5145769" y="703958"/>
            <a:ext cx="3095875" cy="3626115"/>
            <a:chOff x="5145769" y="703958"/>
            <a:chExt cx="3095875" cy="3626115"/>
          </a:xfrm>
        </p:grpSpPr>
        <p:sp>
          <p:nvSpPr>
            <p:cNvPr id="1318" name="Google Shape;1318;p53"/>
            <p:cNvSpPr/>
            <p:nvPr/>
          </p:nvSpPr>
          <p:spPr>
            <a:xfrm rot="-884633">
              <a:off x="5287410" y="844432"/>
              <a:ext cx="1269180" cy="1277298"/>
            </a:xfrm>
            <a:custGeom>
              <a:avLst/>
              <a:gdLst/>
              <a:ahLst/>
              <a:cxnLst/>
              <a:rect l="l" t="t" r="r" b="b"/>
              <a:pathLst>
                <a:path w="57068" h="57433" extrusionOk="0">
                  <a:moveTo>
                    <a:pt x="28443" y="13857"/>
                  </a:moveTo>
                  <a:cubicBezTo>
                    <a:pt x="36647" y="13857"/>
                    <a:pt x="43333" y="20542"/>
                    <a:pt x="43333" y="28747"/>
                  </a:cubicBezTo>
                  <a:cubicBezTo>
                    <a:pt x="43333" y="37756"/>
                    <a:pt x="35982" y="43701"/>
                    <a:pt x="28330" y="43701"/>
                  </a:cubicBezTo>
                  <a:cubicBezTo>
                    <a:pt x="24676" y="43701"/>
                    <a:pt x="20953" y="42346"/>
                    <a:pt x="17929" y="39322"/>
                  </a:cubicBezTo>
                  <a:cubicBezTo>
                    <a:pt x="8570" y="29902"/>
                    <a:pt x="15194" y="13857"/>
                    <a:pt x="28443" y="13857"/>
                  </a:cubicBezTo>
                  <a:close/>
                  <a:moveTo>
                    <a:pt x="25404" y="1"/>
                  </a:moveTo>
                  <a:lnTo>
                    <a:pt x="24006" y="5410"/>
                  </a:lnTo>
                  <a:cubicBezTo>
                    <a:pt x="22183" y="5774"/>
                    <a:pt x="20421" y="6382"/>
                    <a:pt x="18719" y="7172"/>
                  </a:cubicBezTo>
                  <a:lnTo>
                    <a:pt x="14404" y="3465"/>
                  </a:lnTo>
                  <a:lnTo>
                    <a:pt x="9542" y="6868"/>
                  </a:lnTo>
                  <a:lnTo>
                    <a:pt x="11548" y="12156"/>
                  </a:lnTo>
                  <a:cubicBezTo>
                    <a:pt x="10271" y="13493"/>
                    <a:pt x="9117" y="15012"/>
                    <a:pt x="8205" y="16592"/>
                  </a:cubicBezTo>
                  <a:lnTo>
                    <a:pt x="2553" y="15984"/>
                  </a:lnTo>
                  <a:lnTo>
                    <a:pt x="487" y="21636"/>
                  </a:lnTo>
                  <a:lnTo>
                    <a:pt x="5166" y="24797"/>
                  </a:lnTo>
                  <a:cubicBezTo>
                    <a:pt x="4923" y="26134"/>
                    <a:pt x="4802" y="27410"/>
                    <a:pt x="4802" y="28747"/>
                  </a:cubicBezTo>
                  <a:cubicBezTo>
                    <a:pt x="4802" y="29294"/>
                    <a:pt x="4802" y="29902"/>
                    <a:pt x="4863" y="30449"/>
                  </a:cubicBezTo>
                  <a:lnTo>
                    <a:pt x="1" y="33183"/>
                  </a:lnTo>
                  <a:lnTo>
                    <a:pt x="1520" y="38896"/>
                  </a:lnTo>
                  <a:lnTo>
                    <a:pt x="7050" y="38835"/>
                  </a:lnTo>
                  <a:cubicBezTo>
                    <a:pt x="7840" y="40598"/>
                    <a:pt x="8874" y="42178"/>
                    <a:pt x="10089" y="43697"/>
                  </a:cubicBezTo>
                  <a:lnTo>
                    <a:pt x="7658" y="48681"/>
                  </a:lnTo>
                  <a:lnTo>
                    <a:pt x="12216" y="52449"/>
                  </a:lnTo>
                  <a:lnTo>
                    <a:pt x="16653" y="49289"/>
                  </a:lnTo>
                  <a:cubicBezTo>
                    <a:pt x="18354" y="50261"/>
                    <a:pt x="20117" y="51051"/>
                    <a:pt x="22001" y="51598"/>
                  </a:cubicBezTo>
                  <a:lnTo>
                    <a:pt x="22852" y="56885"/>
                  </a:lnTo>
                  <a:lnTo>
                    <a:pt x="28808" y="57432"/>
                  </a:lnTo>
                  <a:lnTo>
                    <a:pt x="30570" y="52327"/>
                  </a:lnTo>
                  <a:cubicBezTo>
                    <a:pt x="32515" y="52206"/>
                    <a:pt x="34460" y="51780"/>
                    <a:pt x="36283" y="51112"/>
                  </a:cubicBezTo>
                  <a:lnTo>
                    <a:pt x="40051" y="54941"/>
                  </a:lnTo>
                  <a:lnTo>
                    <a:pt x="45217" y="51963"/>
                  </a:lnTo>
                  <a:lnTo>
                    <a:pt x="43758" y="46797"/>
                  </a:lnTo>
                  <a:cubicBezTo>
                    <a:pt x="45277" y="45521"/>
                    <a:pt x="46614" y="44062"/>
                    <a:pt x="47769" y="42482"/>
                  </a:cubicBezTo>
                  <a:lnTo>
                    <a:pt x="52996" y="43454"/>
                  </a:lnTo>
                  <a:lnTo>
                    <a:pt x="55487" y="38045"/>
                  </a:lnTo>
                  <a:lnTo>
                    <a:pt x="51416" y="34642"/>
                  </a:lnTo>
                  <a:cubicBezTo>
                    <a:pt x="51902" y="32758"/>
                    <a:pt x="52145" y="30813"/>
                    <a:pt x="52145" y="28868"/>
                  </a:cubicBezTo>
                  <a:lnTo>
                    <a:pt x="57068" y="26620"/>
                  </a:lnTo>
                  <a:lnTo>
                    <a:pt x="56034" y="20786"/>
                  </a:lnTo>
                  <a:lnTo>
                    <a:pt x="50625" y="20360"/>
                  </a:lnTo>
                  <a:cubicBezTo>
                    <a:pt x="49957" y="18537"/>
                    <a:pt x="49045" y="16835"/>
                    <a:pt x="47951" y="15255"/>
                  </a:cubicBezTo>
                  <a:lnTo>
                    <a:pt x="50747" y="10575"/>
                  </a:lnTo>
                  <a:lnTo>
                    <a:pt x="46493" y="6321"/>
                  </a:lnTo>
                  <a:lnTo>
                    <a:pt x="41752" y="9117"/>
                  </a:lnTo>
                  <a:cubicBezTo>
                    <a:pt x="39018" y="7294"/>
                    <a:pt x="35918" y="6017"/>
                    <a:pt x="32697" y="5410"/>
                  </a:cubicBezTo>
                  <a:lnTo>
                    <a:pt x="313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rot="2192640">
              <a:off x="5665070" y="927791"/>
              <a:ext cx="237900" cy="109198"/>
            </a:xfrm>
            <a:custGeom>
              <a:avLst/>
              <a:gdLst/>
              <a:ahLst/>
              <a:cxnLst/>
              <a:rect l="l" t="t" r="r" b="b"/>
              <a:pathLst>
                <a:path w="10697" h="4910" extrusionOk="0">
                  <a:moveTo>
                    <a:pt x="670" y="1"/>
                  </a:moveTo>
                  <a:cubicBezTo>
                    <a:pt x="436" y="1"/>
                    <a:pt x="212" y="126"/>
                    <a:pt x="122" y="351"/>
                  </a:cubicBezTo>
                  <a:cubicBezTo>
                    <a:pt x="0" y="655"/>
                    <a:pt x="183" y="959"/>
                    <a:pt x="487" y="1081"/>
                  </a:cubicBezTo>
                  <a:lnTo>
                    <a:pt x="9907" y="4909"/>
                  </a:lnTo>
                  <a:lnTo>
                    <a:pt x="10271" y="4909"/>
                  </a:lnTo>
                  <a:cubicBezTo>
                    <a:pt x="10393" y="4849"/>
                    <a:pt x="10514" y="4727"/>
                    <a:pt x="10575" y="4605"/>
                  </a:cubicBezTo>
                  <a:cubicBezTo>
                    <a:pt x="10697" y="4302"/>
                    <a:pt x="10575" y="3937"/>
                    <a:pt x="10271" y="3815"/>
                  </a:cubicBezTo>
                  <a:lnTo>
                    <a:pt x="912" y="47"/>
                  </a:lnTo>
                  <a:cubicBezTo>
                    <a:pt x="834" y="16"/>
                    <a:pt x="751"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rot="-884633">
              <a:off x="6619963" y="3573814"/>
              <a:ext cx="637971" cy="642018"/>
            </a:xfrm>
            <a:custGeom>
              <a:avLst/>
              <a:gdLst/>
              <a:ahLst/>
              <a:cxnLst/>
              <a:rect l="l" t="t" r="r" b="b"/>
              <a:pathLst>
                <a:path w="28686" h="28868" extrusionOk="0">
                  <a:moveTo>
                    <a:pt x="14373" y="6954"/>
                  </a:moveTo>
                  <a:cubicBezTo>
                    <a:pt x="16214" y="6954"/>
                    <a:pt x="18094" y="7641"/>
                    <a:pt x="19630" y="9177"/>
                  </a:cubicBezTo>
                  <a:cubicBezTo>
                    <a:pt x="24310" y="13857"/>
                    <a:pt x="20967" y="21940"/>
                    <a:pt x="14343" y="21940"/>
                  </a:cubicBezTo>
                  <a:cubicBezTo>
                    <a:pt x="10210" y="21940"/>
                    <a:pt x="6868" y="18597"/>
                    <a:pt x="6868" y="14464"/>
                  </a:cubicBezTo>
                  <a:cubicBezTo>
                    <a:pt x="6868" y="9945"/>
                    <a:pt x="10533" y="6954"/>
                    <a:pt x="14373" y="6954"/>
                  </a:cubicBezTo>
                  <a:close/>
                  <a:moveTo>
                    <a:pt x="12884" y="0"/>
                  </a:moveTo>
                  <a:lnTo>
                    <a:pt x="12216" y="2735"/>
                  </a:lnTo>
                  <a:cubicBezTo>
                    <a:pt x="10575" y="3039"/>
                    <a:pt x="8995" y="3647"/>
                    <a:pt x="7658" y="4619"/>
                  </a:cubicBezTo>
                  <a:lnTo>
                    <a:pt x="5287" y="3160"/>
                  </a:lnTo>
                  <a:lnTo>
                    <a:pt x="3221" y="5287"/>
                  </a:lnTo>
                  <a:lnTo>
                    <a:pt x="4619" y="7658"/>
                  </a:lnTo>
                  <a:cubicBezTo>
                    <a:pt x="4072" y="8448"/>
                    <a:pt x="3586" y="9299"/>
                    <a:pt x="3221" y="10210"/>
                  </a:cubicBezTo>
                  <a:lnTo>
                    <a:pt x="547" y="10453"/>
                  </a:lnTo>
                  <a:lnTo>
                    <a:pt x="0" y="13370"/>
                  </a:lnTo>
                  <a:lnTo>
                    <a:pt x="2492" y="14525"/>
                  </a:lnTo>
                  <a:cubicBezTo>
                    <a:pt x="2431" y="15498"/>
                    <a:pt x="2553" y="16470"/>
                    <a:pt x="2796" y="17382"/>
                  </a:cubicBezTo>
                  <a:lnTo>
                    <a:pt x="729" y="19083"/>
                  </a:lnTo>
                  <a:lnTo>
                    <a:pt x="2006" y="21818"/>
                  </a:lnTo>
                  <a:lnTo>
                    <a:pt x="4619" y="21332"/>
                  </a:lnTo>
                  <a:cubicBezTo>
                    <a:pt x="5227" y="22122"/>
                    <a:pt x="5895" y="22851"/>
                    <a:pt x="6624" y="23520"/>
                  </a:cubicBezTo>
                  <a:lnTo>
                    <a:pt x="5895" y="26072"/>
                  </a:lnTo>
                  <a:lnTo>
                    <a:pt x="8508" y="27592"/>
                  </a:lnTo>
                  <a:lnTo>
                    <a:pt x="10392" y="25708"/>
                  </a:lnTo>
                  <a:cubicBezTo>
                    <a:pt x="11304" y="26012"/>
                    <a:pt x="12276" y="26255"/>
                    <a:pt x="13249" y="26315"/>
                  </a:cubicBezTo>
                  <a:lnTo>
                    <a:pt x="14160" y="28868"/>
                  </a:lnTo>
                  <a:lnTo>
                    <a:pt x="17138" y="28625"/>
                  </a:lnTo>
                  <a:lnTo>
                    <a:pt x="17625" y="25951"/>
                  </a:lnTo>
                  <a:cubicBezTo>
                    <a:pt x="18536" y="25647"/>
                    <a:pt x="19448" y="25282"/>
                    <a:pt x="20299" y="24796"/>
                  </a:cubicBezTo>
                  <a:lnTo>
                    <a:pt x="22487" y="26376"/>
                  </a:lnTo>
                  <a:lnTo>
                    <a:pt x="24796" y="24431"/>
                  </a:lnTo>
                  <a:lnTo>
                    <a:pt x="23580" y="21940"/>
                  </a:lnTo>
                  <a:cubicBezTo>
                    <a:pt x="24188" y="21150"/>
                    <a:pt x="24735" y="20360"/>
                    <a:pt x="25100" y="19509"/>
                  </a:cubicBezTo>
                  <a:lnTo>
                    <a:pt x="27895" y="19509"/>
                  </a:lnTo>
                  <a:lnTo>
                    <a:pt x="28686" y="16592"/>
                  </a:lnTo>
                  <a:lnTo>
                    <a:pt x="26194" y="15254"/>
                  </a:lnTo>
                  <a:cubicBezTo>
                    <a:pt x="26255" y="14951"/>
                    <a:pt x="26255" y="14647"/>
                    <a:pt x="26194" y="14404"/>
                  </a:cubicBezTo>
                  <a:cubicBezTo>
                    <a:pt x="26194" y="13735"/>
                    <a:pt x="26133" y="13067"/>
                    <a:pt x="26011" y="12398"/>
                  </a:cubicBezTo>
                  <a:lnTo>
                    <a:pt x="28382" y="10818"/>
                  </a:lnTo>
                  <a:lnTo>
                    <a:pt x="27348" y="7962"/>
                  </a:lnTo>
                  <a:lnTo>
                    <a:pt x="24553" y="8265"/>
                  </a:lnTo>
                  <a:cubicBezTo>
                    <a:pt x="24067" y="7475"/>
                    <a:pt x="23459" y="6685"/>
                    <a:pt x="22790" y="6017"/>
                  </a:cubicBezTo>
                  <a:lnTo>
                    <a:pt x="23824" y="3343"/>
                  </a:lnTo>
                  <a:lnTo>
                    <a:pt x="21453" y="1763"/>
                  </a:lnTo>
                  <a:lnTo>
                    <a:pt x="19266" y="3586"/>
                  </a:lnTo>
                  <a:cubicBezTo>
                    <a:pt x="18415" y="3221"/>
                    <a:pt x="17503" y="2917"/>
                    <a:pt x="16591" y="2735"/>
                  </a:cubicBezTo>
                  <a:lnTo>
                    <a:pt x="15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rot="-884633">
              <a:off x="7108494" y="1468736"/>
              <a:ext cx="639327" cy="640684"/>
            </a:xfrm>
            <a:custGeom>
              <a:avLst/>
              <a:gdLst/>
              <a:ahLst/>
              <a:cxnLst/>
              <a:rect l="l" t="t" r="r" b="b"/>
              <a:pathLst>
                <a:path w="28747" h="28808" extrusionOk="0">
                  <a:moveTo>
                    <a:pt x="14343" y="6928"/>
                  </a:moveTo>
                  <a:cubicBezTo>
                    <a:pt x="18476" y="6928"/>
                    <a:pt x="21819" y="10271"/>
                    <a:pt x="21819" y="14404"/>
                  </a:cubicBezTo>
                  <a:cubicBezTo>
                    <a:pt x="21819" y="18923"/>
                    <a:pt x="18153" y="21914"/>
                    <a:pt x="14313" y="21914"/>
                  </a:cubicBezTo>
                  <a:cubicBezTo>
                    <a:pt x="12472" y="21914"/>
                    <a:pt x="10592" y="21227"/>
                    <a:pt x="9056" y="19691"/>
                  </a:cubicBezTo>
                  <a:cubicBezTo>
                    <a:pt x="4376" y="15011"/>
                    <a:pt x="7719" y="6928"/>
                    <a:pt x="14343" y="6928"/>
                  </a:cubicBezTo>
                  <a:close/>
                  <a:moveTo>
                    <a:pt x="12824" y="0"/>
                  </a:moveTo>
                  <a:lnTo>
                    <a:pt x="12155" y="2735"/>
                  </a:lnTo>
                  <a:cubicBezTo>
                    <a:pt x="11183" y="2917"/>
                    <a:pt x="10271" y="3160"/>
                    <a:pt x="9421" y="3586"/>
                  </a:cubicBezTo>
                  <a:lnTo>
                    <a:pt x="7294" y="1763"/>
                  </a:lnTo>
                  <a:lnTo>
                    <a:pt x="4802" y="3464"/>
                  </a:lnTo>
                  <a:lnTo>
                    <a:pt x="5835" y="6078"/>
                  </a:lnTo>
                  <a:cubicBezTo>
                    <a:pt x="5166" y="6746"/>
                    <a:pt x="4619" y="7536"/>
                    <a:pt x="4133" y="8326"/>
                  </a:cubicBezTo>
                  <a:lnTo>
                    <a:pt x="1277" y="8022"/>
                  </a:lnTo>
                  <a:lnTo>
                    <a:pt x="304" y="10879"/>
                  </a:lnTo>
                  <a:lnTo>
                    <a:pt x="2614" y="12459"/>
                  </a:lnTo>
                  <a:cubicBezTo>
                    <a:pt x="2492" y="13067"/>
                    <a:pt x="2432" y="13735"/>
                    <a:pt x="2432" y="14404"/>
                  </a:cubicBezTo>
                  <a:lnTo>
                    <a:pt x="2432" y="15255"/>
                  </a:lnTo>
                  <a:lnTo>
                    <a:pt x="1" y="16652"/>
                  </a:lnTo>
                  <a:lnTo>
                    <a:pt x="730" y="19509"/>
                  </a:lnTo>
                  <a:lnTo>
                    <a:pt x="3526" y="19509"/>
                  </a:lnTo>
                  <a:cubicBezTo>
                    <a:pt x="3951" y="20360"/>
                    <a:pt x="4437" y="21150"/>
                    <a:pt x="5045" y="21940"/>
                  </a:cubicBezTo>
                  <a:lnTo>
                    <a:pt x="3829" y="24431"/>
                  </a:lnTo>
                  <a:lnTo>
                    <a:pt x="6139" y="26376"/>
                  </a:lnTo>
                  <a:lnTo>
                    <a:pt x="8327" y="24735"/>
                  </a:lnTo>
                  <a:cubicBezTo>
                    <a:pt x="9178" y="25222"/>
                    <a:pt x="10089" y="25647"/>
                    <a:pt x="11062" y="25890"/>
                  </a:cubicBezTo>
                  <a:lnTo>
                    <a:pt x="11487" y="28564"/>
                  </a:lnTo>
                  <a:lnTo>
                    <a:pt x="14526" y="28807"/>
                  </a:lnTo>
                  <a:lnTo>
                    <a:pt x="15376" y="26315"/>
                  </a:lnTo>
                  <a:cubicBezTo>
                    <a:pt x="16349" y="26194"/>
                    <a:pt x="17321" y="26012"/>
                    <a:pt x="18294" y="25647"/>
                  </a:cubicBezTo>
                  <a:lnTo>
                    <a:pt x="20178" y="27592"/>
                  </a:lnTo>
                  <a:lnTo>
                    <a:pt x="22730" y="26072"/>
                  </a:lnTo>
                  <a:lnTo>
                    <a:pt x="22062" y="23459"/>
                  </a:lnTo>
                  <a:cubicBezTo>
                    <a:pt x="22791" y="22851"/>
                    <a:pt x="23459" y="22122"/>
                    <a:pt x="24067" y="21332"/>
                  </a:cubicBezTo>
                  <a:lnTo>
                    <a:pt x="26680" y="21818"/>
                  </a:lnTo>
                  <a:lnTo>
                    <a:pt x="27957" y="19083"/>
                  </a:lnTo>
                  <a:lnTo>
                    <a:pt x="25890" y="17382"/>
                  </a:lnTo>
                  <a:cubicBezTo>
                    <a:pt x="26134" y="16409"/>
                    <a:pt x="26255" y="15437"/>
                    <a:pt x="26255" y="14464"/>
                  </a:cubicBezTo>
                  <a:lnTo>
                    <a:pt x="28747" y="13371"/>
                  </a:lnTo>
                  <a:lnTo>
                    <a:pt x="28200" y="10393"/>
                  </a:lnTo>
                  <a:lnTo>
                    <a:pt x="25465" y="10210"/>
                  </a:lnTo>
                  <a:cubicBezTo>
                    <a:pt x="25100" y="9299"/>
                    <a:pt x="24675" y="8448"/>
                    <a:pt x="24128" y="7597"/>
                  </a:cubicBezTo>
                  <a:lnTo>
                    <a:pt x="25587" y="5288"/>
                  </a:lnTo>
                  <a:lnTo>
                    <a:pt x="23459" y="3160"/>
                  </a:lnTo>
                  <a:lnTo>
                    <a:pt x="21028" y="4558"/>
                  </a:lnTo>
                  <a:cubicBezTo>
                    <a:pt x="19691" y="3647"/>
                    <a:pt x="18111" y="3039"/>
                    <a:pt x="16470" y="2735"/>
                  </a:cubicBezTo>
                  <a:lnTo>
                    <a:pt x="15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rot="-884633">
              <a:off x="7195022" y="2529413"/>
              <a:ext cx="942077" cy="943456"/>
            </a:xfrm>
            <a:custGeom>
              <a:avLst/>
              <a:gdLst/>
              <a:ahLst/>
              <a:cxnLst/>
              <a:rect l="l" t="t" r="r" b="b"/>
              <a:pathLst>
                <a:path w="42360" h="42422" extrusionOk="0">
                  <a:moveTo>
                    <a:pt x="21210" y="10150"/>
                  </a:moveTo>
                  <a:cubicBezTo>
                    <a:pt x="27288" y="10150"/>
                    <a:pt x="32210" y="15073"/>
                    <a:pt x="32210" y="21150"/>
                  </a:cubicBezTo>
                  <a:cubicBezTo>
                    <a:pt x="32210" y="27818"/>
                    <a:pt x="26775" y="32228"/>
                    <a:pt x="21114" y="32228"/>
                  </a:cubicBezTo>
                  <a:cubicBezTo>
                    <a:pt x="18416" y="32228"/>
                    <a:pt x="15667" y="31226"/>
                    <a:pt x="13431" y="28990"/>
                  </a:cubicBezTo>
                  <a:cubicBezTo>
                    <a:pt x="6442" y="22001"/>
                    <a:pt x="11365" y="10150"/>
                    <a:pt x="21210" y="10150"/>
                  </a:cubicBezTo>
                  <a:close/>
                  <a:moveTo>
                    <a:pt x="18962" y="1"/>
                  </a:moveTo>
                  <a:lnTo>
                    <a:pt x="17928" y="3951"/>
                  </a:lnTo>
                  <a:cubicBezTo>
                    <a:pt x="16531" y="4255"/>
                    <a:pt x="15194" y="4680"/>
                    <a:pt x="13917" y="5227"/>
                  </a:cubicBezTo>
                  <a:lnTo>
                    <a:pt x="10757" y="2492"/>
                  </a:lnTo>
                  <a:lnTo>
                    <a:pt x="7171" y="5045"/>
                  </a:lnTo>
                  <a:lnTo>
                    <a:pt x="8691" y="8934"/>
                  </a:lnTo>
                  <a:cubicBezTo>
                    <a:pt x="7718" y="9907"/>
                    <a:pt x="6867" y="11062"/>
                    <a:pt x="6138" y="12216"/>
                  </a:cubicBezTo>
                  <a:lnTo>
                    <a:pt x="2006" y="11791"/>
                  </a:lnTo>
                  <a:lnTo>
                    <a:pt x="486" y="15924"/>
                  </a:lnTo>
                  <a:lnTo>
                    <a:pt x="3890" y="18294"/>
                  </a:lnTo>
                  <a:cubicBezTo>
                    <a:pt x="3707" y="19266"/>
                    <a:pt x="3646" y="20239"/>
                    <a:pt x="3646" y="21211"/>
                  </a:cubicBezTo>
                  <a:lnTo>
                    <a:pt x="3646" y="22426"/>
                  </a:lnTo>
                  <a:lnTo>
                    <a:pt x="0" y="24432"/>
                  </a:lnTo>
                  <a:lnTo>
                    <a:pt x="1155" y="28747"/>
                  </a:lnTo>
                  <a:lnTo>
                    <a:pt x="5227" y="28686"/>
                  </a:lnTo>
                  <a:cubicBezTo>
                    <a:pt x="5834" y="29962"/>
                    <a:pt x="6624" y="31117"/>
                    <a:pt x="7536" y="32272"/>
                  </a:cubicBezTo>
                  <a:lnTo>
                    <a:pt x="5774" y="35918"/>
                  </a:lnTo>
                  <a:lnTo>
                    <a:pt x="9177" y="38775"/>
                  </a:lnTo>
                  <a:lnTo>
                    <a:pt x="12459" y="36404"/>
                  </a:lnTo>
                  <a:cubicBezTo>
                    <a:pt x="13735" y="37134"/>
                    <a:pt x="15072" y="37681"/>
                    <a:pt x="16470" y="38106"/>
                  </a:cubicBezTo>
                  <a:lnTo>
                    <a:pt x="17138" y="42057"/>
                  </a:lnTo>
                  <a:lnTo>
                    <a:pt x="21514" y="42421"/>
                  </a:lnTo>
                  <a:lnTo>
                    <a:pt x="22851" y="38653"/>
                  </a:lnTo>
                  <a:cubicBezTo>
                    <a:pt x="24249" y="38532"/>
                    <a:pt x="25707" y="38228"/>
                    <a:pt x="27045" y="37742"/>
                  </a:cubicBezTo>
                  <a:lnTo>
                    <a:pt x="29840" y="40598"/>
                  </a:lnTo>
                  <a:lnTo>
                    <a:pt x="33669" y="38349"/>
                  </a:lnTo>
                  <a:lnTo>
                    <a:pt x="32575" y="34581"/>
                  </a:lnTo>
                  <a:cubicBezTo>
                    <a:pt x="33669" y="33609"/>
                    <a:pt x="34702" y="32576"/>
                    <a:pt x="35553" y="31360"/>
                  </a:cubicBezTo>
                  <a:lnTo>
                    <a:pt x="39442" y="32090"/>
                  </a:lnTo>
                  <a:lnTo>
                    <a:pt x="41266" y="28078"/>
                  </a:lnTo>
                  <a:lnTo>
                    <a:pt x="38288" y="25587"/>
                  </a:lnTo>
                  <a:cubicBezTo>
                    <a:pt x="38592" y="24128"/>
                    <a:pt x="38774" y="22669"/>
                    <a:pt x="38774" y="21272"/>
                  </a:cubicBezTo>
                  <a:lnTo>
                    <a:pt x="42360" y="19570"/>
                  </a:lnTo>
                  <a:lnTo>
                    <a:pt x="41630" y="15255"/>
                  </a:lnTo>
                  <a:lnTo>
                    <a:pt x="37619" y="14951"/>
                  </a:lnTo>
                  <a:cubicBezTo>
                    <a:pt x="37072" y="13614"/>
                    <a:pt x="36404" y="12338"/>
                    <a:pt x="35614" y="11122"/>
                  </a:cubicBezTo>
                  <a:lnTo>
                    <a:pt x="37680" y="7719"/>
                  </a:lnTo>
                  <a:lnTo>
                    <a:pt x="34581" y="4559"/>
                  </a:lnTo>
                  <a:lnTo>
                    <a:pt x="31056" y="6686"/>
                  </a:lnTo>
                  <a:cubicBezTo>
                    <a:pt x="29050" y="5288"/>
                    <a:pt x="26741" y="4376"/>
                    <a:pt x="24370" y="3951"/>
                  </a:cubicBezTo>
                  <a:lnTo>
                    <a:pt x="233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3"/>
            <p:cNvSpPr/>
            <p:nvPr/>
          </p:nvSpPr>
          <p:spPr>
            <a:xfrm rot="-884633">
              <a:off x="5968742" y="3483994"/>
              <a:ext cx="636636" cy="642040"/>
            </a:xfrm>
            <a:custGeom>
              <a:avLst/>
              <a:gdLst/>
              <a:ahLst/>
              <a:cxnLst/>
              <a:rect l="l" t="t" r="r" b="b"/>
              <a:pathLst>
                <a:path w="28626" h="28869" extrusionOk="0">
                  <a:moveTo>
                    <a:pt x="14343" y="6989"/>
                  </a:moveTo>
                  <a:cubicBezTo>
                    <a:pt x="21028" y="6989"/>
                    <a:pt x="24310" y="15072"/>
                    <a:pt x="19631" y="19752"/>
                  </a:cubicBezTo>
                  <a:cubicBezTo>
                    <a:pt x="18102" y="21261"/>
                    <a:pt x="16233" y="21935"/>
                    <a:pt x="14402" y="21935"/>
                  </a:cubicBezTo>
                  <a:cubicBezTo>
                    <a:pt x="10552" y="21935"/>
                    <a:pt x="6868" y="18953"/>
                    <a:pt x="6868" y="14465"/>
                  </a:cubicBezTo>
                  <a:cubicBezTo>
                    <a:pt x="6868" y="10332"/>
                    <a:pt x="10211" y="6989"/>
                    <a:pt x="14343" y="6989"/>
                  </a:cubicBezTo>
                  <a:close/>
                  <a:moveTo>
                    <a:pt x="12945" y="0"/>
                  </a:moveTo>
                  <a:lnTo>
                    <a:pt x="12277" y="2735"/>
                  </a:lnTo>
                  <a:cubicBezTo>
                    <a:pt x="10636" y="3039"/>
                    <a:pt x="9056" y="3647"/>
                    <a:pt x="7719" y="4619"/>
                  </a:cubicBezTo>
                  <a:lnTo>
                    <a:pt x="5288" y="3161"/>
                  </a:lnTo>
                  <a:lnTo>
                    <a:pt x="3161" y="5288"/>
                  </a:lnTo>
                  <a:lnTo>
                    <a:pt x="4559" y="7658"/>
                  </a:lnTo>
                  <a:cubicBezTo>
                    <a:pt x="4012" y="8448"/>
                    <a:pt x="3586" y="9299"/>
                    <a:pt x="3222" y="10210"/>
                  </a:cubicBezTo>
                  <a:lnTo>
                    <a:pt x="487" y="10453"/>
                  </a:lnTo>
                  <a:lnTo>
                    <a:pt x="0" y="13371"/>
                  </a:lnTo>
                  <a:lnTo>
                    <a:pt x="2431" y="14525"/>
                  </a:lnTo>
                  <a:cubicBezTo>
                    <a:pt x="2431" y="15498"/>
                    <a:pt x="2553" y="16470"/>
                    <a:pt x="2796" y="17382"/>
                  </a:cubicBezTo>
                  <a:lnTo>
                    <a:pt x="730" y="19144"/>
                  </a:lnTo>
                  <a:lnTo>
                    <a:pt x="2006" y="21818"/>
                  </a:lnTo>
                  <a:lnTo>
                    <a:pt x="4619" y="21332"/>
                  </a:lnTo>
                  <a:cubicBezTo>
                    <a:pt x="5166" y="22122"/>
                    <a:pt x="5835" y="22851"/>
                    <a:pt x="6564" y="23520"/>
                  </a:cubicBezTo>
                  <a:lnTo>
                    <a:pt x="5896" y="26133"/>
                  </a:lnTo>
                  <a:lnTo>
                    <a:pt x="8509" y="27653"/>
                  </a:lnTo>
                  <a:lnTo>
                    <a:pt x="10393" y="25708"/>
                  </a:lnTo>
                  <a:cubicBezTo>
                    <a:pt x="11304" y="26012"/>
                    <a:pt x="12277" y="26194"/>
                    <a:pt x="13249" y="26316"/>
                  </a:cubicBezTo>
                  <a:lnTo>
                    <a:pt x="14161" y="28868"/>
                  </a:lnTo>
                  <a:lnTo>
                    <a:pt x="17139" y="28564"/>
                  </a:lnTo>
                  <a:lnTo>
                    <a:pt x="17564" y="25890"/>
                  </a:lnTo>
                  <a:cubicBezTo>
                    <a:pt x="18476" y="25647"/>
                    <a:pt x="19387" y="25282"/>
                    <a:pt x="20238" y="24796"/>
                  </a:cubicBezTo>
                  <a:lnTo>
                    <a:pt x="22487" y="26376"/>
                  </a:lnTo>
                  <a:lnTo>
                    <a:pt x="24736" y="24432"/>
                  </a:lnTo>
                  <a:lnTo>
                    <a:pt x="23520" y="21940"/>
                  </a:lnTo>
                  <a:cubicBezTo>
                    <a:pt x="24128" y="21211"/>
                    <a:pt x="24675" y="20360"/>
                    <a:pt x="25039" y="19509"/>
                  </a:cubicBezTo>
                  <a:lnTo>
                    <a:pt x="27835" y="19570"/>
                  </a:lnTo>
                  <a:lnTo>
                    <a:pt x="28625" y="16652"/>
                  </a:lnTo>
                  <a:lnTo>
                    <a:pt x="26133" y="15315"/>
                  </a:lnTo>
                  <a:cubicBezTo>
                    <a:pt x="26194" y="15012"/>
                    <a:pt x="26194" y="14708"/>
                    <a:pt x="26133" y="14465"/>
                  </a:cubicBezTo>
                  <a:cubicBezTo>
                    <a:pt x="26133" y="13796"/>
                    <a:pt x="26073" y="13128"/>
                    <a:pt x="25951" y="12459"/>
                  </a:cubicBezTo>
                  <a:lnTo>
                    <a:pt x="28321" y="10879"/>
                  </a:lnTo>
                  <a:lnTo>
                    <a:pt x="27470" y="8083"/>
                  </a:lnTo>
                  <a:lnTo>
                    <a:pt x="24614" y="8326"/>
                  </a:lnTo>
                  <a:cubicBezTo>
                    <a:pt x="24128" y="7536"/>
                    <a:pt x="23520" y="6807"/>
                    <a:pt x="22912" y="6139"/>
                  </a:cubicBezTo>
                  <a:lnTo>
                    <a:pt x="23885" y="3464"/>
                  </a:lnTo>
                  <a:lnTo>
                    <a:pt x="21454" y="1763"/>
                  </a:lnTo>
                  <a:lnTo>
                    <a:pt x="19327" y="3586"/>
                  </a:lnTo>
                  <a:cubicBezTo>
                    <a:pt x="18415" y="3221"/>
                    <a:pt x="17503" y="2917"/>
                    <a:pt x="16592" y="2735"/>
                  </a:cubicBezTo>
                  <a:lnTo>
                    <a:pt x="15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3"/>
            <p:cNvSpPr/>
            <p:nvPr/>
          </p:nvSpPr>
          <p:spPr>
            <a:xfrm rot="-884633">
              <a:off x="5391805" y="1513012"/>
              <a:ext cx="112222" cy="97255"/>
            </a:xfrm>
            <a:custGeom>
              <a:avLst/>
              <a:gdLst/>
              <a:ahLst/>
              <a:cxnLst/>
              <a:rect l="l" t="t" r="r" b="b"/>
              <a:pathLst>
                <a:path w="5046" h="4373" extrusionOk="0">
                  <a:moveTo>
                    <a:pt x="609" y="0"/>
                  </a:moveTo>
                  <a:cubicBezTo>
                    <a:pt x="445" y="0"/>
                    <a:pt x="286" y="79"/>
                    <a:pt x="183" y="216"/>
                  </a:cubicBezTo>
                  <a:cubicBezTo>
                    <a:pt x="1" y="459"/>
                    <a:pt x="1" y="824"/>
                    <a:pt x="244" y="1006"/>
                  </a:cubicBezTo>
                  <a:lnTo>
                    <a:pt x="4073" y="4227"/>
                  </a:lnTo>
                  <a:cubicBezTo>
                    <a:pt x="4162" y="4316"/>
                    <a:pt x="4283" y="4372"/>
                    <a:pt x="4414" y="4372"/>
                  </a:cubicBezTo>
                  <a:cubicBezTo>
                    <a:pt x="4461" y="4372"/>
                    <a:pt x="4510" y="4365"/>
                    <a:pt x="4559" y="4348"/>
                  </a:cubicBezTo>
                  <a:cubicBezTo>
                    <a:pt x="4680" y="4288"/>
                    <a:pt x="4802" y="4227"/>
                    <a:pt x="4863" y="4166"/>
                  </a:cubicBezTo>
                  <a:cubicBezTo>
                    <a:pt x="5045" y="3923"/>
                    <a:pt x="4984" y="3558"/>
                    <a:pt x="4802" y="3376"/>
                  </a:cubicBezTo>
                  <a:lnTo>
                    <a:pt x="973" y="155"/>
                  </a:lnTo>
                  <a:cubicBezTo>
                    <a:pt x="867" y="48"/>
                    <a:pt x="737" y="0"/>
                    <a:pt x="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rot="-884633">
              <a:off x="5554014" y="1154488"/>
              <a:ext cx="132393" cy="174293"/>
            </a:xfrm>
            <a:custGeom>
              <a:avLst/>
              <a:gdLst/>
              <a:ahLst/>
              <a:cxnLst/>
              <a:rect l="l" t="t" r="r" b="b"/>
              <a:pathLst>
                <a:path w="5953" h="7837" extrusionOk="0">
                  <a:moveTo>
                    <a:pt x="856" y="0"/>
                  </a:moveTo>
                  <a:cubicBezTo>
                    <a:pt x="429" y="0"/>
                    <a:pt x="0" y="473"/>
                    <a:pt x="301" y="946"/>
                  </a:cubicBezTo>
                  <a:lnTo>
                    <a:pt x="4798" y="7631"/>
                  </a:lnTo>
                  <a:cubicBezTo>
                    <a:pt x="4889" y="7768"/>
                    <a:pt x="5049" y="7836"/>
                    <a:pt x="5226" y="7836"/>
                  </a:cubicBezTo>
                  <a:cubicBezTo>
                    <a:pt x="5284" y="7836"/>
                    <a:pt x="5345" y="7829"/>
                    <a:pt x="5406" y="7813"/>
                  </a:cubicBezTo>
                  <a:cubicBezTo>
                    <a:pt x="5528" y="7813"/>
                    <a:pt x="5588" y="7753"/>
                    <a:pt x="5649" y="7692"/>
                  </a:cubicBezTo>
                  <a:cubicBezTo>
                    <a:pt x="5892" y="7510"/>
                    <a:pt x="5953" y="7206"/>
                    <a:pt x="5771" y="6963"/>
                  </a:cubicBezTo>
                  <a:lnTo>
                    <a:pt x="1334" y="277"/>
                  </a:lnTo>
                  <a:cubicBezTo>
                    <a:pt x="1210" y="82"/>
                    <a:pt x="1033" y="0"/>
                    <a:pt x="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rot="-884633">
              <a:off x="6759565" y="821894"/>
              <a:ext cx="166354" cy="209588"/>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rot="-884633">
              <a:off x="6468472" y="869298"/>
              <a:ext cx="60826" cy="130637"/>
            </a:xfrm>
            <a:custGeom>
              <a:avLst/>
              <a:gdLst/>
              <a:ahLst/>
              <a:cxnLst/>
              <a:rect l="l" t="t" r="r" b="b"/>
              <a:pathLst>
                <a:path w="2735" h="5874" extrusionOk="0">
                  <a:moveTo>
                    <a:pt x="2117" y="1"/>
                  </a:moveTo>
                  <a:cubicBezTo>
                    <a:pt x="1884" y="1"/>
                    <a:pt x="1676" y="165"/>
                    <a:pt x="1580" y="404"/>
                  </a:cubicBezTo>
                  <a:lnTo>
                    <a:pt x="61" y="5144"/>
                  </a:lnTo>
                  <a:cubicBezTo>
                    <a:pt x="0" y="5448"/>
                    <a:pt x="182" y="5752"/>
                    <a:pt x="426" y="5873"/>
                  </a:cubicBezTo>
                  <a:lnTo>
                    <a:pt x="790" y="5873"/>
                  </a:lnTo>
                  <a:cubicBezTo>
                    <a:pt x="973" y="5812"/>
                    <a:pt x="1094" y="5691"/>
                    <a:pt x="1155" y="5509"/>
                  </a:cubicBezTo>
                  <a:lnTo>
                    <a:pt x="2674" y="707"/>
                  </a:lnTo>
                  <a:cubicBezTo>
                    <a:pt x="2735" y="404"/>
                    <a:pt x="2613" y="100"/>
                    <a:pt x="2310" y="39"/>
                  </a:cubicBezTo>
                  <a:cubicBezTo>
                    <a:pt x="2245" y="13"/>
                    <a:pt x="2180" y="1"/>
                    <a:pt x="2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rot="-884633">
              <a:off x="6120388" y="834345"/>
              <a:ext cx="29757" cy="204117"/>
            </a:xfrm>
            <a:custGeom>
              <a:avLst/>
              <a:gdLst/>
              <a:ahLst/>
              <a:cxnLst/>
              <a:rect l="l" t="t" r="r" b="b"/>
              <a:pathLst>
                <a:path w="1338" h="9178" extrusionOk="0">
                  <a:moveTo>
                    <a:pt x="790" y="0"/>
                  </a:moveTo>
                  <a:cubicBezTo>
                    <a:pt x="487" y="0"/>
                    <a:pt x="243" y="243"/>
                    <a:pt x="243" y="547"/>
                  </a:cubicBezTo>
                  <a:lnTo>
                    <a:pt x="0" y="8569"/>
                  </a:lnTo>
                  <a:cubicBezTo>
                    <a:pt x="0" y="8873"/>
                    <a:pt x="243" y="9177"/>
                    <a:pt x="547" y="9177"/>
                  </a:cubicBezTo>
                  <a:cubicBezTo>
                    <a:pt x="608" y="9177"/>
                    <a:pt x="669" y="9116"/>
                    <a:pt x="730" y="9116"/>
                  </a:cubicBezTo>
                  <a:cubicBezTo>
                    <a:pt x="973" y="9056"/>
                    <a:pt x="1094" y="8813"/>
                    <a:pt x="1155" y="8630"/>
                  </a:cubicBezTo>
                  <a:lnTo>
                    <a:pt x="1337" y="608"/>
                  </a:lnTo>
                  <a:cubicBezTo>
                    <a:pt x="1337" y="243"/>
                    <a:pt x="1094"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rot="-884633">
              <a:off x="5460199" y="1078755"/>
              <a:ext cx="2182146" cy="2566249"/>
            </a:xfrm>
            <a:custGeom>
              <a:avLst/>
              <a:gdLst/>
              <a:ahLst/>
              <a:cxnLst/>
              <a:rect l="l" t="t" r="r" b="b"/>
              <a:pathLst>
                <a:path w="98119" h="115390" extrusionOk="0">
                  <a:moveTo>
                    <a:pt x="49374" y="0"/>
                  </a:moveTo>
                  <a:cubicBezTo>
                    <a:pt x="45613" y="0"/>
                    <a:pt x="41755" y="490"/>
                    <a:pt x="37863" y="1528"/>
                  </a:cubicBezTo>
                  <a:lnTo>
                    <a:pt x="37437" y="1650"/>
                  </a:lnTo>
                  <a:cubicBezTo>
                    <a:pt x="13067" y="9186"/>
                    <a:pt x="0" y="33192"/>
                    <a:pt x="6625" y="56225"/>
                  </a:cubicBezTo>
                  <a:cubicBezTo>
                    <a:pt x="8630" y="63153"/>
                    <a:pt x="12216" y="69413"/>
                    <a:pt x="17199" y="74579"/>
                  </a:cubicBezTo>
                  <a:cubicBezTo>
                    <a:pt x="19509" y="77375"/>
                    <a:pt x="24979" y="84303"/>
                    <a:pt x="31177" y="93540"/>
                  </a:cubicBezTo>
                  <a:cubicBezTo>
                    <a:pt x="35249" y="99496"/>
                    <a:pt x="38713" y="105817"/>
                    <a:pt x="41570" y="112441"/>
                  </a:cubicBezTo>
                  <a:lnTo>
                    <a:pt x="41691" y="112867"/>
                  </a:lnTo>
                  <a:cubicBezTo>
                    <a:pt x="42055" y="114372"/>
                    <a:pt x="43438" y="115390"/>
                    <a:pt x="44931" y="115390"/>
                  </a:cubicBezTo>
                  <a:cubicBezTo>
                    <a:pt x="45187" y="115390"/>
                    <a:pt x="45445" y="115360"/>
                    <a:pt x="45703" y="115298"/>
                  </a:cubicBezTo>
                  <a:lnTo>
                    <a:pt x="45824" y="115298"/>
                  </a:lnTo>
                  <a:lnTo>
                    <a:pt x="89642" y="102657"/>
                  </a:lnTo>
                  <a:cubicBezTo>
                    <a:pt x="91405" y="102170"/>
                    <a:pt x="92438" y="100347"/>
                    <a:pt x="91952" y="98585"/>
                  </a:cubicBezTo>
                  <a:cubicBezTo>
                    <a:pt x="91891" y="98524"/>
                    <a:pt x="91891" y="98524"/>
                    <a:pt x="91891" y="98463"/>
                  </a:cubicBezTo>
                  <a:lnTo>
                    <a:pt x="91769" y="98038"/>
                  </a:lnTo>
                  <a:cubicBezTo>
                    <a:pt x="90675" y="90927"/>
                    <a:pt x="90250" y="83695"/>
                    <a:pt x="90493" y="76463"/>
                  </a:cubicBezTo>
                  <a:cubicBezTo>
                    <a:pt x="90858" y="65402"/>
                    <a:pt x="91769" y="56590"/>
                    <a:pt x="92256" y="53004"/>
                  </a:cubicBezTo>
                  <a:cubicBezTo>
                    <a:pt x="98119" y="24913"/>
                    <a:pt x="76212" y="0"/>
                    <a:pt x="493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rot="-884633">
              <a:off x="5446586" y="1066106"/>
              <a:ext cx="2209367" cy="2591269"/>
            </a:xfrm>
            <a:custGeom>
              <a:avLst/>
              <a:gdLst/>
              <a:ahLst/>
              <a:cxnLst/>
              <a:rect l="l" t="t" r="r" b="b"/>
              <a:pathLst>
                <a:path w="99343" h="116515" extrusionOk="0">
                  <a:moveTo>
                    <a:pt x="49991" y="1125"/>
                  </a:moveTo>
                  <a:cubicBezTo>
                    <a:pt x="76498" y="1125"/>
                    <a:pt x="98133" y="25732"/>
                    <a:pt x="92317" y="53477"/>
                  </a:cubicBezTo>
                  <a:cubicBezTo>
                    <a:pt x="91344" y="61317"/>
                    <a:pt x="90797" y="69157"/>
                    <a:pt x="90615" y="77058"/>
                  </a:cubicBezTo>
                  <a:cubicBezTo>
                    <a:pt x="90311" y="87329"/>
                    <a:pt x="91405" y="97235"/>
                    <a:pt x="91891" y="98754"/>
                  </a:cubicBezTo>
                  <a:lnTo>
                    <a:pt x="92013" y="99180"/>
                  </a:lnTo>
                  <a:cubicBezTo>
                    <a:pt x="92013" y="99240"/>
                    <a:pt x="92013" y="99240"/>
                    <a:pt x="92013" y="99301"/>
                  </a:cubicBezTo>
                  <a:cubicBezTo>
                    <a:pt x="92438" y="100760"/>
                    <a:pt x="91587" y="102218"/>
                    <a:pt x="90129" y="102644"/>
                  </a:cubicBezTo>
                  <a:lnTo>
                    <a:pt x="46311" y="115285"/>
                  </a:lnTo>
                  <a:lnTo>
                    <a:pt x="46189" y="115285"/>
                  </a:lnTo>
                  <a:cubicBezTo>
                    <a:pt x="45991" y="115326"/>
                    <a:pt x="45793" y="115346"/>
                    <a:pt x="45597" y="115346"/>
                  </a:cubicBezTo>
                  <a:cubicBezTo>
                    <a:pt x="44354" y="115346"/>
                    <a:pt x="43222" y="114539"/>
                    <a:pt x="42907" y="113279"/>
                  </a:cubicBezTo>
                  <a:lnTo>
                    <a:pt x="42786" y="112793"/>
                  </a:lnTo>
                  <a:cubicBezTo>
                    <a:pt x="42360" y="111213"/>
                    <a:pt x="38045" y="102340"/>
                    <a:pt x="32333" y="93771"/>
                  </a:cubicBezTo>
                  <a:cubicBezTo>
                    <a:pt x="26073" y="84411"/>
                    <a:pt x="20482" y="77362"/>
                    <a:pt x="18294" y="74748"/>
                  </a:cubicBezTo>
                  <a:cubicBezTo>
                    <a:pt x="13432" y="69643"/>
                    <a:pt x="9846" y="63383"/>
                    <a:pt x="7841" y="56637"/>
                  </a:cubicBezTo>
                  <a:cubicBezTo>
                    <a:pt x="1277" y="33665"/>
                    <a:pt x="14587" y="10024"/>
                    <a:pt x="38228" y="2731"/>
                  </a:cubicBezTo>
                  <a:lnTo>
                    <a:pt x="38349" y="2731"/>
                  </a:lnTo>
                  <a:lnTo>
                    <a:pt x="38714" y="2609"/>
                  </a:lnTo>
                  <a:cubicBezTo>
                    <a:pt x="42527" y="1600"/>
                    <a:pt x="46306" y="1125"/>
                    <a:pt x="49991" y="1125"/>
                  </a:cubicBezTo>
                  <a:close/>
                  <a:moveTo>
                    <a:pt x="50051" y="1"/>
                  </a:moveTo>
                  <a:cubicBezTo>
                    <a:pt x="46286" y="1"/>
                    <a:pt x="42426" y="486"/>
                    <a:pt x="38532" y="1515"/>
                  </a:cubicBezTo>
                  <a:lnTo>
                    <a:pt x="37863" y="1697"/>
                  </a:lnTo>
                  <a:cubicBezTo>
                    <a:pt x="13614" y="9233"/>
                    <a:pt x="1" y="33482"/>
                    <a:pt x="6747" y="56941"/>
                  </a:cubicBezTo>
                  <a:cubicBezTo>
                    <a:pt x="8752" y="63930"/>
                    <a:pt x="12460" y="70312"/>
                    <a:pt x="17443" y="75538"/>
                  </a:cubicBezTo>
                  <a:cubicBezTo>
                    <a:pt x="19631" y="78091"/>
                    <a:pt x="25161" y="85080"/>
                    <a:pt x="31421" y="94439"/>
                  </a:cubicBezTo>
                  <a:cubicBezTo>
                    <a:pt x="35432" y="100334"/>
                    <a:pt x="38896" y="106594"/>
                    <a:pt x="41753" y="113158"/>
                  </a:cubicBezTo>
                  <a:lnTo>
                    <a:pt x="41874" y="113583"/>
                  </a:lnTo>
                  <a:lnTo>
                    <a:pt x="41874" y="113705"/>
                  </a:lnTo>
                  <a:cubicBezTo>
                    <a:pt x="42330" y="115425"/>
                    <a:pt x="43881" y="116514"/>
                    <a:pt x="45581" y="116514"/>
                  </a:cubicBezTo>
                  <a:cubicBezTo>
                    <a:pt x="45922" y="116514"/>
                    <a:pt x="46269" y="116470"/>
                    <a:pt x="46615" y="116379"/>
                  </a:cubicBezTo>
                  <a:lnTo>
                    <a:pt x="90494" y="103738"/>
                  </a:lnTo>
                  <a:lnTo>
                    <a:pt x="90494" y="103677"/>
                  </a:lnTo>
                  <a:lnTo>
                    <a:pt x="90615" y="103677"/>
                  </a:lnTo>
                  <a:cubicBezTo>
                    <a:pt x="92621" y="103008"/>
                    <a:pt x="93715" y="100820"/>
                    <a:pt x="93107" y="98815"/>
                  </a:cubicBezTo>
                  <a:lnTo>
                    <a:pt x="92985" y="98389"/>
                  </a:lnTo>
                  <a:cubicBezTo>
                    <a:pt x="91891" y="91340"/>
                    <a:pt x="91466" y="84168"/>
                    <a:pt x="91709" y="77058"/>
                  </a:cubicBezTo>
                  <a:cubicBezTo>
                    <a:pt x="92013" y="65875"/>
                    <a:pt x="93046" y="56941"/>
                    <a:pt x="93471" y="53660"/>
                  </a:cubicBezTo>
                  <a:cubicBezTo>
                    <a:pt x="99342" y="25213"/>
                    <a:pt x="77186" y="1"/>
                    <a:pt x="500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rot="-884633">
              <a:off x="6134830" y="1218502"/>
              <a:ext cx="842087" cy="736471"/>
            </a:xfrm>
            <a:custGeom>
              <a:avLst/>
              <a:gdLst/>
              <a:ahLst/>
              <a:cxnLst/>
              <a:rect l="l" t="t" r="r" b="b"/>
              <a:pathLst>
                <a:path w="37864" h="33115" extrusionOk="0">
                  <a:moveTo>
                    <a:pt x="19223" y="1"/>
                  </a:moveTo>
                  <a:cubicBezTo>
                    <a:pt x="17614" y="1"/>
                    <a:pt x="15974" y="225"/>
                    <a:pt x="14344" y="695"/>
                  </a:cubicBezTo>
                  <a:cubicBezTo>
                    <a:pt x="5288" y="3309"/>
                    <a:pt x="1" y="12546"/>
                    <a:pt x="2493" y="21298"/>
                  </a:cubicBezTo>
                  <a:cubicBezTo>
                    <a:pt x="4585" y="28472"/>
                    <a:pt x="11253" y="33115"/>
                    <a:pt x="18577" y="33115"/>
                  </a:cubicBezTo>
                  <a:cubicBezTo>
                    <a:pt x="20187" y="33115"/>
                    <a:pt x="21828" y="32890"/>
                    <a:pt x="23460" y="32420"/>
                  </a:cubicBezTo>
                  <a:cubicBezTo>
                    <a:pt x="32515" y="29806"/>
                    <a:pt x="37863" y="20629"/>
                    <a:pt x="35311" y="11878"/>
                  </a:cubicBezTo>
                  <a:cubicBezTo>
                    <a:pt x="33218" y="4652"/>
                    <a:pt x="26548" y="1"/>
                    <a:pt x="19223" y="1"/>
                  </a:cubicBezTo>
                  <a:close/>
                </a:path>
              </a:pathLst>
            </a:custGeom>
            <a:solidFill>
              <a:srgbClr val="FFFFFF">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rot="-884633">
              <a:off x="6147892" y="1399350"/>
              <a:ext cx="410902" cy="359773"/>
            </a:xfrm>
            <a:custGeom>
              <a:avLst/>
              <a:gdLst/>
              <a:ahLst/>
              <a:cxnLst/>
              <a:rect l="l" t="t" r="r" b="b"/>
              <a:pathLst>
                <a:path w="18476" h="16177" extrusionOk="0">
                  <a:moveTo>
                    <a:pt x="9417" y="1"/>
                  </a:moveTo>
                  <a:cubicBezTo>
                    <a:pt x="8634" y="1"/>
                    <a:pt x="7838" y="110"/>
                    <a:pt x="7050" y="340"/>
                  </a:cubicBezTo>
                  <a:cubicBezTo>
                    <a:pt x="2614" y="1616"/>
                    <a:pt x="0" y="6114"/>
                    <a:pt x="1216" y="10368"/>
                  </a:cubicBezTo>
                  <a:cubicBezTo>
                    <a:pt x="2262" y="13906"/>
                    <a:pt x="5515" y="16177"/>
                    <a:pt x="9098" y="16177"/>
                  </a:cubicBezTo>
                  <a:cubicBezTo>
                    <a:pt x="9885" y="16177"/>
                    <a:pt x="10688" y="16067"/>
                    <a:pt x="11487" y="15837"/>
                  </a:cubicBezTo>
                  <a:cubicBezTo>
                    <a:pt x="15923" y="14561"/>
                    <a:pt x="18476" y="10064"/>
                    <a:pt x="17260" y="5810"/>
                  </a:cubicBezTo>
                  <a:cubicBezTo>
                    <a:pt x="16264" y="2272"/>
                    <a:pt x="12979" y="1"/>
                    <a:pt x="9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rot="-884633">
              <a:off x="5714840" y="1450420"/>
              <a:ext cx="138331" cy="106907"/>
            </a:xfrm>
            <a:custGeom>
              <a:avLst/>
              <a:gdLst/>
              <a:ahLst/>
              <a:cxnLst/>
              <a:rect l="l" t="t" r="r" b="b"/>
              <a:pathLst>
                <a:path w="6220" h="4807" extrusionOk="0">
                  <a:moveTo>
                    <a:pt x="4912" y="0"/>
                  </a:moveTo>
                  <a:cubicBezTo>
                    <a:pt x="4695" y="0"/>
                    <a:pt x="4473" y="61"/>
                    <a:pt x="4274" y="193"/>
                  </a:cubicBezTo>
                  <a:cubicBezTo>
                    <a:pt x="3120" y="983"/>
                    <a:pt x="1965" y="1894"/>
                    <a:pt x="871" y="2806"/>
                  </a:cubicBezTo>
                  <a:cubicBezTo>
                    <a:pt x="0" y="3514"/>
                    <a:pt x="592" y="4806"/>
                    <a:pt x="1554" y="4806"/>
                  </a:cubicBezTo>
                  <a:cubicBezTo>
                    <a:pt x="1667" y="4806"/>
                    <a:pt x="1784" y="4789"/>
                    <a:pt x="1904" y="4751"/>
                  </a:cubicBezTo>
                  <a:cubicBezTo>
                    <a:pt x="2026" y="4690"/>
                    <a:pt x="2208" y="4629"/>
                    <a:pt x="2330" y="4508"/>
                  </a:cubicBezTo>
                  <a:cubicBezTo>
                    <a:pt x="3363" y="3657"/>
                    <a:pt x="4396" y="2806"/>
                    <a:pt x="5551" y="2077"/>
                  </a:cubicBezTo>
                  <a:cubicBezTo>
                    <a:pt x="6098" y="1712"/>
                    <a:pt x="6219" y="1044"/>
                    <a:pt x="5855" y="497"/>
                  </a:cubicBezTo>
                  <a:cubicBezTo>
                    <a:pt x="5661" y="187"/>
                    <a:pt x="5294" y="0"/>
                    <a:pt x="4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rot="-884633">
              <a:off x="5539248" y="1600420"/>
              <a:ext cx="248241" cy="324345"/>
            </a:xfrm>
            <a:custGeom>
              <a:avLst/>
              <a:gdLst/>
              <a:ahLst/>
              <a:cxnLst/>
              <a:rect l="l" t="t" r="r" b="b"/>
              <a:pathLst>
                <a:path w="11162" h="14584" extrusionOk="0">
                  <a:moveTo>
                    <a:pt x="9604" y="0"/>
                  </a:moveTo>
                  <a:cubicBezTo>
                    <a:pt x="9368" y="0"/>
                    <a:pt x="9117" y="77"/>
                    <a:pt x="8874" y="256"/>
                  </a:cubicBezTo>
                  <a:cubicBezTo>
                    <a:pt x="4924" y="3720"/>
                    <a:pt x="1946" y="8157"/>
                    <a:pt x="183" y="13140"/>
                  </a:cubicBezTo>
                  <a:cubicBezTo>
                    <a:pt x="1" y="13748"/>
                    <a:pt x="366" y="14356"/>
                    <a:pt x="973" y="14538"/>
                  </a:cubicBezTo>
                  <a:cubicBezTo>
                    <a:pt x="1065" y="14568"/>
                    <a:pt x="1171" y="14584"/>
                    <a:pt x="1277" y="14584"/>
                  </a:cubicBezTo>
                  <a:cubicBezTo>
                    <a:pt x="1384" y="14584"/>
                    <a:pt x="1490" y="14568"/>
                    <a:pt x="1581" y="14538"/>
                  </a:cubicBezTo>
                  <a:cubicBezTo>
                    <a:pt x="1946" y="14416"/>
                    <a:pt x="2250" y="14173"/>
                    <a:pt x="2371" y="13809"/>
                  </a:cubicBezTo>
                  <a:cubicBezTo>
                    <a:pt x="4012" y="9190"/>
                    <a:pt x="6808" y="5118"/>
                    <a:pt x="10393" y="1897"/>
                  </a:cubicBezTo>
                  <a:cubicBezTo>
                    <a:pt x="11161" y="1081"/>
                    <a:pt x="10489" y="0"/>
                    <a:pt x="9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rot="-884633">
              <a:off x="6375452" y="3040150"/>
              <a:ext cx="409323" cy="604077"/>
            </a:xfrm>
            <a:custGeom>
              <a:avLst/>
              <a:gdLst/>
              <a:ahLst/>
              <a:cxnLst/>
              <a:rect l="l" t="t" r="r" b="b"/>
              <a:pathLst>
                <a:path w="18405" h="27162" extrusionOk="0">
                  <a:moveTo>
                    <a:pt x="1554" y="1"/>
                  </a:moveTo>
                  <a:cubicBezTo>
                    <a:pt x="758" y="1"/>
                    <a:pt x="0" y="864"/>
                    <a:pt x="553" y="1758"/>
                  </a:cubicBezTo>
                  <a:cubicBezTo>
                    <a:pt x="3653" y="6437"/>
                    <a:pt x="7725" y="12880"/>
                    <a:pt x="9548" y="16587"/>
                  </a:cubicBezTo>
                  <a:cubicBezTo>
                    <a:pt x="10520" y="18471"/>
                    <a:pt x="11189" y="20233"/>
                    <a:pt x="11736" y="21570"/>
                  </a:cubicBezTo>
                  <a:cubicBezTo>
                    <a:pt x="13025" y="24734"/>
                    <a:pt x="13975" y="27050"/>
                    <a:pt x="16490" y="27050"/>
                  </a:cubicBezTo>
                  <a:cubicBezTo>
                    <a:pt x="16585" y="27050"/>
                    <a:pt x="16681" y="27047"/>
                    <a:pt x="16780" y="27040"/>
                  </a:cubicBezTo>
                  <a:lnTo>
                    <a:pt x="17023" y="26979"/>
                  </a:lnTo>
                  <a:lnTo>
                    <a:pt x="16962" y="27162"/>
                  </a:lnTo>
                  <a:cubicBezTo>
                    <a:pt x="18404" y="26873"/>
                    <a:pt x="18150" y="24834"/>
                    <a:pt x="16822" y="24834"/>
                  </a:cubicBezTo>
                  <a:cubicBezTo>
                    <a:pt x="16750" y="24834"/>
                    <a:pt x="16675" y="24840"/>
                    <a:pt x="16598" y="24852"/>
                  </a:cubicBezTo>
                  <a:cubicBezTo>
                    <a:pt x="16564" y="24854"/>
                    <a:pt x="16531" y="24855"/>
                    <a:pt x="16499" y="24855"/>
                  </a:cubicBezTo>
                  <a:cubicBezTo>
                    <a:pt x="15536" y="24855"/>
                    <a:pt x="15096" y="23957"/>
                    <a:pt x="13802" y="20841"/>
                  </a:cubicBezTo>
                  <a:cubicBezTo>
                    <a:pt x="13255" y="19382"/>
                    <a:pt x="12526" y="17620"/>
                    <a:pt x="11554" y="15554"/>
                  </a:cubicBezTo>
                  <a:cubicBezTo>
                    <a:pt x="9670" y="11786"/>
                    <a:pt x="5598" y="5283"/>
                    <a:pt x="2498" y="542"/>
                  </a:cubicBezTo>
                  <a:cubicBezTo>
                    <a:pt x="2243" y="160"/>
                    <a:pt x="1895"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rot="-884633">
              <a:off x="6206676" y="2987103"/>
              <a:ext cx="110598" cy="121741"/>
            </a:xfrm>
            <a:custGeom>
              <a:avLst/>
              <a:gdLst/>
              <a:ahLst/>
              <a:cxnLst/>
              <a:rect l="l" t="t" r="r" b="b"/>
              <a:pathLst>
                <a:path w="4973" h="5474" extrusionOk="0">
                  <a:moveTo>
                    <a:pt x="1585" y="1"/>
                  </a:moveTo>
                  <a:cubicBezTo>
                    <a:pt x="765" y="1"/>
                    <a:pt x="1" y="941"/>
                    <a:pt x="658" y="1817"/>
                  </a:cubicBezTo>
                  <a:cubicBezTo>
                    <a:pt x="658" y="1817"/>
                    <a:pt x="1448" y="3033"/>
                    <a:pt x="2724" y="4978"/>
                  </a:cubicBezTo>
                  <a:cubicBezTo>
                    <a:pt x="2949" y="5292"/>
                    <a:pt x="3273" y="5473"/>
                    <a:pt x="3647" y="5473"/>
                  </a:cubicBezTo>
                  <a:cubicBezTo>
                    <a:pt x="3780" y="5473"/>
                    <a:pt x="3918" y="5451"/>
                    <a:pt x="4061" y="5403"/>
                  </a:cubicBezTo>
                  <a:cubicBezTo>
                    <a:pt x="4122" y="5342"/>
                    <a:pt x="4183" y="5342"/>
                    <a:pt x="4304" y="5282"/>
                  </a:cubicBezTo>
                  <a:cubicBezTo>
                    <a:pt x="4791" y="4917"/>
                    <a:pt x="4973" y="4248"/>
                    <a:pt x="4608" y="3701"/>
                  </a:cubicBezTo>
                  <a:cubicBezTo>
                    <a:pt x="3332" y="1757"/>
                    <a:pt x="2542" y="541"/>
                    <a:pt x="2542" y="541"/>
                  </a:cubicBezTo>
                  <a:lnTo>
                    <a:pt x="2481" y="480"/>
                  </a:lnTo>
                  <a:cubicBezTo>
                    <a:pt x="2227" y="141"/>
                    <a:pt x="1902"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rot="-884633">
              <a:off x="6528712" y="2240369"/>
              <a:ext cx="774501" cy="1216939"/>
            </a:xfrm>
            <a:custGeom>
              <a:avLst/>
              <a:gdLst/>
              <a:ahLst/>
              <a:cxnLst/>
              <a:rect l="l" t="t" r="r" b="b"/>
              <a:pathLst>
                <a:path w="34825" h="54719" extrusionOk="0">
                  <a:moveTo>
                    <a:pt x="22335" y="2226"/>
                  </a:moveTo>
                  <a:cubicBezTo>
                    <a:pt x="22366" y="2226"/>
                    <a:pt x="22396" y="2241"/>
                    <a:pt x="22426" y="2271"/>
                  </a:cubicBezTo>
                  <a:cubicBezTo>
                    <a:pt x="23034" y="2332"/>
                    <a:pt x="23946" y="3426"/>
                    <a:pt x="23946" y="5614"/>
                  </a:cubicBezTo>
                  <a:cubicBezTo>
                    <a:pt x="23824" y="7255"/>
                    <a:pt x="23156" y="8835"/>
                    <a:pt x="22123" y="10111"/>
                  </a:cubicBezTo>
                  <a:cubicBezTo>
                    <a:pt x="21332" y="7012"/>
                    <a:pt x="20968" y="4885"/>
                    <a:pt x="21150" y="4095"/>
                  </a:cubicBezTo>
                  <a:cubicBezTo>
                    <a:pt x="21393" y="2940"/>
                    <a:pt x="21879" y="2393"/>
                    <a:pt x="22244" y="2271"/>
                  </a:cubicBezTo>
                  <a:cubicBezTo>
                    <a:pt x="22274" y="2241"/>
                    <a:pt x="22305" y="2226"/>
                    <a:pt x="22335" y="2226"/>
                  </a:cubicBezTo>
                  <a:close/>
                  <a:moveTo>
                    <a:pt x="5446" y="4758"/>
                  </a:moveTo>
                  <a:cubicBezTo>
                    <a:pt x="5868" y="4758"/>
                    <a:pt x="6272" y="4892"/>
                    <a:pt x="6625" y="5128"/>
                  </a:cubicBezTo>
                  <a:cubicBezTo>
                    <a:pt x="8813" y="6586"/>
                    <a:pt x="9907" y="11570"/>
                    <a:pt x="10150" y="13393"/>
                  </a:cubicBezTo>
                  <a:lnTo>
                    <a:pt x="10211" y="13576"/>
                  </a:lnTo>
                  <a:lnTo>
                    <a:pt x="10393" y="14183"/>
                  </a:lnTo>
                  <a:cubicBezTo>
                    <a:pt x="10089" y="14122"/>
                    <a:pt x="9785" y="13940"/>
                    <a:pt x="9482" y="13819"/>
                  </a:cubicBezTo>
                  <a:cubicBezTo>
                    <a:pt x="4437" y="11266"/>
                    <a:pt x="2310" y="8349"/>
                    <a:pt x="2492" y="6769"/>
                  </a:cubicBezTo>
                  <a:cubicBezTo>
                    <a:pt x="2614" y="5675"/>
                    <a:pt x="3769" y="5128"/>
                    <a:pt x="4741" y="4885"/>
                  </a:cubicBezTo>
                  <a:cubicBezTo>
                    <a:pt x="4978" y="4799"/>
                    <a:pt x="5215" y="4758"/>
                    <a:pt x="5446" y="4758"/>
                  </a:cubicBezTo>
                  <a:close/>
                  <a:moveTo>
                    <a:pt x="22398" y="1"/>
                  </a:moveTo>
                  <a:cubicBezTo>
                    <a:pt x="21106" y="1"/>
                    <a:pt x="19516" y="983"/>
                    <a:pt x="18902" y="3609"/>
                  </a:cubicBezTo>
                  <a:cubicBezTo>
                    <a:pt x="18658" y="4763"/>
                    <a:pt x="19205" y="7863"/>
                    <a:pt x="20299" y="12056"/>
                  </a:cubicBezTo>
                  <a:cubicBezTo>
                    <a:pt x="19813" y="12482"/>
                    <a:pt x="19266" y="12846"/>
                    <a:pt x="18719" y="13211"/>
                  </a:cubicBezTo>
                  <a:cubicBezTo>
                    <a:pt x="17103" y="14250"/>
                    <a:pt x="15157" y="14796"/>
                    <a:pt x="13248" y="14796"/>
                  </a:cubicBezTo>
                  <a:cubicBezTo>
                    <a:pt x="13147" y="14796"/>
                    <a:pt x="13046" y="14794"/>
                    <a:pt x="12946" y="14791"/>
                  </a:cubicBezTo>
                  <a:lnTo>
                    <a:pt x="12399" y="13029"/>
                  </a:lnTo>
                  <a:cubicBezTo>
                    <a:pt x="12277" y="11935"/>
                    <a:pt x="11305" y="5493"/>
                    <a:pt x="7962" y="3244"/>
                  </a:cubicBezTo>
                  <a:cubicBezTo>
                    <a:pt x="7192" y="2758"/>
                    <a:pt x="6315" y="2488"/>
                    <a:pt x="5437" y="2488"/>
                  </a:cubicBezTo>
                  <a:cubicBezTo>
                    <a:pt x="4998" y="2488"/>
                    <a:pt x="4559" y="2555"/>
                    <a:pt x="4133" y="2697"/>
                  </a:cubicBezTo>
                  <a:cubicBezTo>
                    <a:pt x="1034" y="3609"/>
                    <a:pt x="365" y="5493"/>
                    <a:pt x="244" y="6586"/>
                  </a:cubicBezTo>
                  <a:cubicBezTo>
                    <a:pt x="1" y="9625"/>
                    <a:pt x="3039" y="13089"/>
                    <a:pt x="8509" y="15824"/>
                  </a:cubicBezTo>
                  <a:cubicBezTo>
                    <a:pt x="9360" y="16250"/>
                    <a:pt x="10211" y="16614"/>
                    <a:pt x="11122" y="16797"/>
                  </a:cubicBezTo>
                  <a:lnTo>
                    <a:pt x="21819" y="53930"/>
                  </a:lnTo>
                  <a:cubicBezTo>
                    <a:pt x="21986" y="54479"/>
                    <a:pt x="22425" y="54719"/>
                    <a:pt x="22871" y="54719"/>
                  </a:cubicBezTo>
                  <a:cubicBezTo>
                    <a:pt x="23560" y="54719"/>
                    <a:pt x="24265" y="54147"/>
                    <a:pt x="24007" y="53261"/>
                  </a:cubicBezTo>
                  <a:lnTo>
                    <a:pt x="13553" y="17040"/>
                  </a:lnTo>
                  <a:cubicBezTo>
                    <a:pt x="15802" y="16979"/>
                    <a:pt x="17990" y="16310"/>
                    <a:pt x="19874" y="15034"/>
                  </a:cubicBezTo>
                  <a:cubicBezTo>
                    <a:pt x="20239" y="14852"/>
                    <a:pt x="20603" y="14609"/>
                    <a:pt x="20907" y="14426"/>
                  </a:cubicBezTo>
                  <a:cubicBezTo>
                    <a:pt x="24310" y="26946"/>
                    <a:pt x="30752" y="46090"/>
                    <a:pt x="32454" y="51073"/>
                  </a:cubicBezTo>
                  <a:cubicBezTo>
                    <a:pt x="32610" y="51592"/>
                    <a:pt x="33076" y="51890"/>
                    <a:pt x="33587" y="51890"/>
                  </a:cubicBezTo>
                  <a:cubicBezTo>
                    <a:pt x="33675" y="51890"/>
                    <a:pt x="33763" y="51881"/>
                    <a:pt x="33852" y="51863"/>
                  </a:cubicBezTo>
                  <a:lnTo>
                    <a:pt x="33913" y="51863"/>
                  </a:lnTo>
                  <a:cubicBezTo>
                    <a:pt x="34520" y="51620"/>
                    <a:pt x="34824" y="51013"/>
                    <a:pt x="34642" y="50405"/>
                  </a:cubicBezTo>
                  <a:cubicBezTo>
                    <a:pt x="30813" y="39162"/>
                    <a:pt x="25526" y="22813"/>
                    <a:pt x="22852" y="12785"/>
                  </a:cubicBezTo>
                  <a:cubicBezTo>
                    <a:pt x="24979" y="10598"/>
                    <a:pt x="26316" y="7924"/>
                    <a:pt x="26255" y="5614"/>
                  </a:cubicBezTo>
                  <a:cubicBezTo>
                    <a:pt x="26194" y="2028"/>
                    <a:pt x="24371" y="205"/>
                    <a:pt x="22730" y="23"/>
                  </a:cubicBezTo>
                  <a:cubicBezTo>
                    <a:pt x="22622" y="8"/>
                    <a:pt x="22511" y="1"/>
                    <a:pt x="22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rot="-884633">
              <a:off x="6762698" y="3193642"/>
              <a:ext cx="1081298" cy="528506"/>
            </a:xfrm>
            <a:custGeom>
              <a:avLst/>
              <a:gdLst/>
              <a:ahLst/>
              <a:cxnLst/>
              <a:rect l="l" t="t" r="r" b="b"/>
              <a:pathLst>
                <a:path w="48620" h="23764" extrusionOk="0">
                  <a:moveTo>
                    <a:pt x="45581" y="1"/>
                  </a:moveTo>
                  <a:lnTo>
                    <a:pt x="1" y="13189"/>
                  </a:lnTo>
                  <a:lnTo>
                    <a:pt x="3039" y="23763"/>
                  </a:lnTo>
                  <a:lnTo>
                    <a:pt x="48620" y="10575"/>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3"/>
            <p:cNvSpPr/>
            <p:nvPr/>
          </p:nvSpPr>
          <p:spPr>
            <a:xfrm rot="-884633">
              <a:off x="6749253" y="3181803"/>
              <a:ext cx="1109699" cy="552592"/>
            </a:xfrm>
            <a:custGeom>
              <a:avLst/>
              <a:gdLst/>
              <a:ahLst/>
              <a:cxnLst/>
              <a:rect l="l" t="t" r="r" b="b"/>
              <a:pathLst>
                <a:path w="49897" h="24847" extrusionOk="0">
                  <a:moveTo>
                    <a:pt x="45825" y="1254"/>
                  </a:moveTo>
                  <a:lnTo>
                    <a:pt x="48559" y="10735"/>
                  </a:lnTo>
                  <a:lnTo>
                    <a:pt x="4012" y="23558"/>
                  </a:lnTo>
                  <a:lnTo>
                    <a:pt x="1277" y="14077"/>
                  </a:lnTo>
                  <a:lnTo>
                    <a:pt x="45825" y="1254"/>
                  </a:lnTo>
                  <a:close/>
                  <a:moveTo>
                    <a:pt x="46260" y="0"/>
                  </a:moveTo>
                  <a:cubicBezTo>
                    <a:pt x="46198" y="0"/>
                    <a:pt x="46133" y="13"/>
                    <a:pt x="46068" y="38"/>
                  </a:cubicBezTo>
                  <a:lnTo>
                    <a:pt x="487" y="13166"/>
                  </a:lnTo>
                  <a:cubicBezTo>
                    <a:pt x="183" y="13227"/>
                    <a:pt x="1" y="13530"/>
                    <a:pt x="62" y="13834"/>
                  </a:cubicBezTo>
                  <a:lnTo>
                    <a:pt x="3100" y="24409"/>
                  </a:lnTo>
                  <a:cubicBezTo>
                    <a:pt x="3206" y="24674"/>
                    <a:pt x="3450" y="24846"/>
                    <a:pt x="3712" y="24846"/>
                  </a:cubicBezTo>
                  <a:cubicBezTo>
                    <a:pt x="3751" y="24846"/>
                    <a:pt x="3790" y="24842"/>
                    <a:pt x="3830" y="24834"/>
                  </a:cubicBezTo>
                  <a:lnTo>
                    <a:pt x="49410" y="11646"/>
                  </a:lnTo>
                  <a:cubicBezTo>
                    <a:pt x="49714" y="11586"/>
                    <a:pt x="49897" y="11282"/>
                    <a:pt x="49775" y="10978"/>
                  </a:cubicBezTo>
                  <a:lnTo>
                    <a:pt x="46736" y="403"/>
                  </a:lnTo>
                  <a:cubicBezTo>
                    <a:pt x="46688" y="164"/>
                    <a:pt x="46490" y="0"/>
                    <a:pt x="46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3"/>
            <p:cNvSpPr/>
            <p:nvPr/>
          </p:nvSpPr>
          <p:spPr>
            <a:xfrm rot="-884633">
              <a:off x="6917869" y="3454677"/>
              <a:ext cx="1081298" cy="527150"/>
            </a:xfrm>
            <a:custGeom>
              <a:avLst/>
              <a:gdLst/>
              <a:ahLst/>
              <a:cxnLst/>
              <a:rect l="l" t="t" r="r" b="b"/>
              <a:pathLst>
                <a:path w="48620" h="23703" extrusionOk="0">
                  <a:moveTo>
                    <a:pt x="45581" y="1"/>
                  </a:moveTo>
                  <a:lnTo>
                    <a:pt x="1" y="13128"/>
                  </a:lnTo>
                  <a:lnTo>
                    <a:pt x="3039" y="23703"/>
                  </a:lnTo>
                  <a:lnTo>
                    <a:pt x="48620" y="10576"/>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rot="-884633">
              <a:off x="6904262" y="3441501"/>
              <a:ext cx="1109699" cy="552681"/>
            </a:xfrm>
            <a:custGeom>
              <a:avLst/>
              <a:gdLst/>
              <a:ahLst/>
              <a:cxnLst/>
              <a:rect l="l" t="t" r="r" b="b"/>
              <a:pathLst>
                <a:path w="49897" h="24851" extrusionOk="0">
                  <a:moveTo>
                    <a:pt x="45825" y="1254"/>
                  </a:moveTo>
                  <a:lnTo>
                    <a:pt x="48559" y="10796"/>
                  </a:lnTo>
                  <a:lnTo>
                    <a:pt x="4073" y="23619"/>
                  </a:lnTo>
                  <a:lnTo>
                    <a:pt x="1338" y="14078"/>
                  </a:lnTo>
                  <a:lnTo>
                    <a:pt x="45825" y="1254"/>
                  </a:lnTo>
                  <a:close/>
                  <a:moveTo>
                    <a:pt x="46260" y="1"/>
                  </a:moveTo>
                  <a:cubicBezTo>
                    <a:pt x="46198" y="1"/>
                    <a:pt x="46133" y="13"/>
                    <a:pt x="46068" y="39"/>
                  </a:cubicBezTo>
                  <a:lnTo>
                    <a:pt x="487" y="13166"/>
                  </a:lnTo>
                  <a:cubicBezTo>
                    <a:pt x="183" y="13227"/>
                    <a:pt x="1" y="13592"/>
                    <a:pt x="62" y="13896"/>
                  </a:cubicBezTo>
                  <a:lnTo>
                    <a:pt x="3100" y="24470"/>
                  </a:lnTo>
                  <a:cubicBezTo>
                    <a:pt x="3202" y="24723"/>
                    <a:pt x="3430" y="24850"/>
                    <a:pt x="3679" y="24850"/>
                  </a:cubicBezTo>
                  <a:cubicBezTo>
                    <a:pt x="3728" y="24850"/>
                    <a:pt x="3779" y="24845"/>
                    <a:pt x="3830" y="24835"/>
                  </a:cubicBezTo>
                  <a:lnTo>
                    <a:pt x="49410" y="11708"/>
                  </a:lnTo>
                  <a:cubicBezTo>
                    <a:pt x="49714" y="11586"/>
                    <a:pt x="49897" y="11282"/>
                    <a:pt x="49775" y="10978"/>
                  </a:cubicBezTo>
                  <a:lnTo>
                    <a:pt x="46736" y="404"/>
                  </a:lnTo>
                  <a:cubicBezTo>
                    <a:pt x="46688" y="165"/>
                    <a:pt x="46490" y="1"/>
                    <a:pt x="46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rot="-884633">
              <a:off x="6865888" y="3413385"/>
              <a:ext cx="1029947" cy="348742"/>
            </a:xfrm>
            <a:custGeom>
              <a:avLst/>
              <a:gdLst/>
              <a:ahLst/>
              <a:cxnLst/>
              <a:rect l="l" t="t" r="r" b="b"/>
              <a:pathLst>
                <a:path w="46311" h="15681" extrusionOk="0">
                  <a:moveTo>
                    <a:pt x="45581" y="0"/>
                  </a:moveTo>
                  <a:lnTo>
                    <a:pt x="0" y="13188"/>
                  </a:lnTo>
                  <a:lnTo>
                    <a:pt x="730" y="15680"/>
                  </a:lnTo>
                  <a:lnTo>
                    <a:pt x="46310" y="2553"/>
                  </a:lnTo>
                  <a:lnTo>
                    <a:pt x="455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3"/>
            <p:cNvSpPr/>
            <p:nvPr/>
          </p:nvSpPr>
          <p:spPr>
            <a:xfrm rot="-884633">
              <a:off x="6852516" y="3401539"/>
              <a:ext cx="1058325" cy="373406"/>
            </a:xfrm>
            <a:custGeom>
              <a:avLst/>
              <a:gdLst/>
              <a:ahLst/>
              <a:cxnLst/>
              <a:rect l="l" t="t" r="r" b="b"/>
              <a:pathLst>
                <a:path w="47587" h="16790" extrusionOk="0">
                  <a:moveTo>
                    <a:pt x="45824" y="1254"/>
                  </a:moveTo>
                  <a:lnTo>
                    <a:pt x="46250" y="2652"/>
                  </a:lnTo>
                  <a:lnTo>
                    <a:pt x="1763" y="15475"/>
                  </a:lnTo>
                  <a:lnTo>
                    <a:pt x="1338" y="14077"/>
                  </a:lnTo>
                  <a:lnTo>
                    <a:pt x="45824" y="1254"/>
                  </a:lnTo>
                  <a:close/>
                  <a:moveTo>
                    <a:pt x="46200" y="0"/>
                  </a:moveTo>
                  <a:cubicBezTo>
                    <a:pt x="46137" y="0"/>
                    <a:pt x="46072" y="12"/>
                    <a:pt x="46007" y="38"/>
                  </a:cubicBezTo>
                  <a:lnTo>
                    <a:pt x="426" y="13165"/>
                  </a:lnTo>
                  <a:cubicBezTo>
                    <a:pt x="122" y="13226"/>
                    <a:pt x="1" y="13530"/>
                    <a:pt x="61" y="13834"/>
                  </a:cubicBezTo>
                  <a:lnTo>
                    <a:pt x="791" y="16387"/>
                  </a:lnTo>
                  <a:cubicBezTo>
                    <a:pt x="886" y="16625"/>
                    <a:pt x="1095" y="16789"/>
                    <a:pt x="1327" y="16789"/>
                  </a:cubicBezTo>
                  <a:cubicBezTo>
                    <a:pt x="1390" y="16789"/>
                    <a:pt x="1455" y="16777"/>
                    <a:pt x="1520" y="16751"/>
                  </a:cubicBezTo>
                  <a:lnTo>
                    <a:pt x="47101" y="3624"/>
                  </a:lnTo>
                  <a:cubicBezTo>
                    <a:pt x="47404" y="3563"/>
                    <a:pt x="47587" y="3198"/>
                    <a:pt x="47465" y="2955"/>
                  </a:cubicBezTo>
                  <a:lnTo>
                    <a:pt x="46736" y="403"/>
                  </a:lnTo>
                  <a:cubicBezTo>
                    <a:pt x="46640" y="164"/>
                    <a:pt x="46432" y="0"/>
                    <a:pt x="46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3"/>
            <p:cNvSpPr/>
            <p:nvPr/>
          </p:nvSpPr>
          <p:spPr>
            <a:xfrm rot="-884633">
              <a:off x="7066018" y="3719132"/>
              <a:ext cx="1051564" cy="469437"/>
            </a:xfrm>
            <a:custGeom>
              <a:avLst/>
              <a:gdLst/>
              <a:ahLst/>
              <a:cxnLst/>
              <a:rect l="l" t="t" r="r" b="b"/>
              <a:pathLst>
                <a:path w="47283" h="21108" extrusionOk="0">
                  <a:moveTo>
                    <a:pt x="45581" y="0"/>
                  </a:moveTo>
                  <a:lnTo>
                    <a:pt x="1" y="13188"/>
                  </a:lnTo>
                  <a:cubicBezTo>
                    <a:pt x="1402" y="17993"/>
                    <a:pt x="5770" y="21107"/>
                    <a:pt x="10560" y="21107"/>
                  </a:cubicBezTo>
                  <a:cubicBezTo>
                    <a:pt x="11587" y="21107"/>
                    <a:pt x="12634" y="20964"/>
                    <a:pt x="13675" y="20664"/>
                  </a:cubicBezTo>
                  <a:lnTo>
                    <a:pt x="38045" y="13675"/>
                  </a:lnTo>
                  <a:cubicBezTo>
                    <a:pt x="43880" y="11973"/>
                    <a:pt x="47283" y="5896"/>
                    <a:pt x="45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3"/>
            <p:cNvSpPr/>
            <p:nvPr/>
          </p:nvSpPr>
          <p:spPr>
            <a:xfrm rot="-884633">
              <a:off x="7052490" y="3706701"/>
              <a:ext cx="1078607" cy="494257"/>
            </a:xfrm>
            <a:custGeom>
              <a:avLst/>
              <a:gdLst/>
              <a:ahLst/>
              <a:cxnLst/>
              <a:rect l="l" t="t" r="r" b="b"/>
              <a:pathLst>
                <a:path w="48499" h="22224" extrusionOk="0">
                  <a:moveTo>
                    <a:pt x="45825" y="1289"/>
                  </a:moveTo>
                  <a:cubicBezTo>
                    <a:pt x="47101" y="6698"/>
                    <a:pt x="43880" y="12107"/>
                    <a:pt x="38593" y="13687"/>
                  </a:cubicBezTo>
                  <a:lnTo>
                    <a:pt x="14101" y="20737"/>
                  </a:lnTo>
                  <a:cubicBezTo>
                    <a:pt x="13144" y="21008"/>
                    <a:pt x="12179" y="21138"/>
                    <a:pt x="11230" y="21138"/>
                  </a:cubicBezTo>
                  <a:cubicBezTo>
                    <a:pt x="6872" y="21138"/>
                    <a:pt x="2835" y="18404"/>
                    <a:pt x="1338" y="14112"/>
                  </a:cubicBezTo>
                  <a:lnTo>
                    <a:pt x="45825" y="1289"/>
                  </a:lnTo>
                  <a:close/>
                  <a:moveTo>
                    <a:pt x="46185" y="1"/>
                  </a:moveTo>
                  <a:cubicBezTo>
                    <a:pt x="46146" y="1"/>
                    <a:pt x="46107" y="5"/>
                    <a:pt x="46068" y="12"/>
                  </a:cubicBezTo>
                  <a:lnTo>
                    <a:pt x="487" y="13200"/>
                  </a:lnTo>
                  <a:cubicBezTo>
                    <a:pt x="183" y="13261"/>
                    <a:pt x="1" y="13565"/>
                    <a:pt x="62" y="13869"/>
                  </a:cubicBezTo>
                  <a:cubicBezTo>
                    <a:pt x="1517" y="18937"/>
                    <a:pt x="6162" y="22224"/>
                    <a:pt x="11192" y="22224"/>
                  </a:cubicBezTo>
                  <a:cubicBezTo>
                    <a:pt x="12255" y="22224"/>
                    <a:pt x="13334" y="22077"/>
                    <a:pt x="14404" y="21770"/>
                  </a:cubicBezTo>
                  <a:lnTo>
                    <a:pt x="38836" y="14781"/>
                  </a:lnTo>
                  <a:cubicBezTo>
                    <a:pt x="44974" y="12957"/>
                    <a:pt x="48499" y="6576"/>
                    <a:pt x="46736" y="438"/>
                  </a:cubicBezTo>
                  <a:cubicBezTo>
                    <a:pt x="46683" y="173"/>
                    <a:pt x="46446" y="1"/>
                    <a:pt x="461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3"/>
            <p:cNvSpPr/>
            <p:nvPr/>
          </p:nvSpPr>
          <p:spPr>
            <a:xfrm rot="-884633">
              <a:off x="7021231" y="3674398"/>
              <a:ext cx="1029947" cy="348742"/>
            </a:xfrm>
            <a:custGeom>
              <a:avLst/>
              <a:gdLst/>
              <a:ahLst/>
              <a:cxnLst/>
              <a:rect l="l" t="t" r="r" b="b"/>
              <a:pathLst>
                <a:path w="46311" h="15681" extrusionOk="0">
                  <a:moveTo>
                    <a:pt x="45581" y="1"/>
                  </a:moveTo>
                  <a:lnTo>
                    <a:pt x="0" y="13128"/>
                  </a:lnTo>
                  <a:lnTo>
                    <a:pt x="730" y="15680"/>
                  </a:lnTo>
                  <a:lnTo>
                    <a:pt x="46310" y="2492"/>
                  </a:lnTo>
                  <a:lnTo>
                    <a:pt x="455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3"/>
            <p:cNvSpPr/>
            <p:nvPr/>
          </p:nvSpPr>
          <p:spPr>
            <a:xfrm rot="-884633">
              <a:off x="7006366" y="3662072"/>
              <a:ext cx="1058347" cy="373673"/>
            </a:xfrm>
            <a:custGeom>
              <a:avLst/>
              <a:gdLst/>
              <a:ahLst/>
              <a:cxnLst/>
              <a:rect l="l" t="t" r="r" b="b"/>
              <a:pathLst>
                <a:path w="47588" h="16802" extrusionOk="0">
                  <a:moveTo>
                    <a:pt x="45885" y="1231"/>
                  </a:moveTo>
                  <a:lnTo>
                    <a:pt x="46311" y="2690"/>
                  </a:lnTo>
                  <a:lnTo>
                    <a:pt x="1824" y="15513"/>
                  </a:lnTo>
                  <a:lnTo>
                    <a:pt x="1399" y="14115"/>
                  </a:lnTo>
                  <a:lnTo>
                    <a:pt x="45885" y="1231"/>
                  </a:lnTo>
                  <a:close/>
                  <a:moveTo>
                    <a:pt x="46219" y="1"/>
                  </a:moveTo>
                  <a:cubicBezTo>
                    <a:pt x="46169" y="1"/>
                    <a:pt x="46118" y="6"/>
                    <a:pt x="46068" y="16"/>
                  </a:cubicBezTo>
                  <a:lnTo>
                    <a:pt x="487" y="13143"/>
                  </a:lnTo>
                  <a:cubicBezTo>
                    <a:pt x="183" y="13265"/>
                    <a:pt x="1" y="13568"/>
                    <a:pt x="122" y="13872"/>
                  </a:cubicBezTo>
                  <a:lnTo>
                    <a:pt x="852" y="16364"/>
                  </a:lnTo>
                  <a:cubicBezTo>
                    <a:pt x="958" y="16629"/>
                    <a:pt x="1202" y="16801"/>
                    <a:pt x="1464" y="16801"/>
                  </a:cubicBezTo>
                  <a:cubicBezTo>
                    <a:pt x="1502" y="16801"/>
                    <a:pt x="1542" y="16797"/>
                    <a:pt x="1581" y="16789"/>
                  </a:cubicBezTo>
                  <a:lnTo>
                    <a:pt x="47162" y="3601"/>
                  </a:lnTo>
                  <a:lnTo>
                    <a:pt x="47101" y="3601"/>
                  </a:lnTo>
                  <a:cubicBezTo>
                    <a:pt x="47405" y="3541"/>
                    <a:pt x="47587" y="3237"/>
                    <a:pt x="47526" y="2933"/>
                  </a:cubicBezTo>
                  <a:lnTo>
                    <a:pt x="46797" y="380"/>
                  </a:lnTo>
                  <a:cubicBezTo>
                    <a:pt x="46696" y="127"/>
                    <a:pt x="46468" y="1"/>
                    <a:pt x="46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3"/>
            <p:cNvSpPr/>
            <p:nvPr/>
          </p:nvSpPr>
          <p:spPr>
            <a:xfrm rot="3455344">
              <a:off x="5236442" y="1684293"/>
              <a:ext cx="166350" cy="209583"/>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53"/>
          <p:cNvSpPr txBox="1">
            <a:spLocks noGrp="1"/>
          </p:cNvSpPr>
          <p:nvPr>
            <p:ph type="title" idx="2"/>
          </p:nvPr>
        </p:nvSpPr>
        <p:spPr>
          <a:xfrm>
            <a:off x="626900" y="1435400"/>
            <a:ext cx="1389000" cy="7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05</a:t>
            </a: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54"/>
          <p:cNvSpPr txBox="1">
            <a:spLocks noGrp="1"/>
          </p:cNvSpPr>
          <p:nvPr>
            <p:ph type="title"/>
          </p:nvPr>
        </p:nvSpPr>
        <p:spPr>
          <a:xfrm>
            <a:off x="1606950" y="172600"/>
            <a:ext cx="5930100" cy="84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ARCHITECTURE - BACK END</a:t>
            </a:r>
            <a:endParaRPr/>
          </a:p>
        </p:txBody>
      </p:sp>
      <p:sp>
        <p:nvSpPr>
          <p:cNvPr id="1355" name="Google Shape;1355;p54"/>
          <p:cNvSpPr txBox="1">
            <a:spLocks noGrp="1"/>
          </p:cNvSpPr>
          <p:nvPr>
            <p:ph type="title" idx="4294967295"/>
          </p:nvPr>
        </p:nvSpPr>
        <p:spPr>
          <a:xfrm>
            <a:off x="179825" y="1690563"/>
            <a:ext cx="2349900" cy="5256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MVT Architecture</a:t>
            </a:r>
            <a:endParaRPr sz="1800">
              <a:solidFill>
                <a:srgbClr val="FFFFFF"/>
              </a:solidFill>
            </a:endParaRPr>
          </a:p>
        </p:txBody>
      </p:sp>
      <p:sp>
        <p:nvSpPr>
          <p:cNvPr id="1356" name="Google Shape;1356;p54"/>
          <p:cNvSpPr txBox="1">
            <a:spLocks noGrp="1"/>
          </p:cNvSpPr>
          <p:nvPr>
            <p:ph type="title" idx="4294967295"/>
          </p:nvPr>
        </p:nvSpPr>
        <p:spPr>
          <a:xfrm>
            <a:off x="179825" y="2370238"/>
            <a:ext cx="2349900" cy="1082700"/>
          </a:xfrm>
          <a:prstGeom prst="rect">
            <a:avLst/>
          </a:prstGeom>
          <a:solidFill>
            <a:schemeClr val="accent4"/>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Model</a:t>
            </a:r>
            <a:endParaRPr sz="1600">
              <a:solidFill>
                <a:srgbClr val="FFFFFF"/>
              </a:solidFill>
            </a:endParaRPr>
          </a:p>
          <a:p>
            <a:pPr marL="0" lvl="0" indent="0" algn="l" rtl="0">
              <a:spcBef>
                <a:spcPts val="0"/>
              </a:spcBef>
              <a:spcAft>
                <a:spcPts val="0"/>
              </a:spcAft>
              <a:buNone/>
            </a:pPr>
            <a:r>
              <a:rPr lang="en" sz="1600">
                <a:solidFill>
                  <a:srgbClr val="FFFFFF"/>
                </a:solidFill>
              </a:rPr>
              <a:t>View</a:t>
            </a:r>
            <a:endParaRPr sz="1600">
              <a:solidFill>
                <a:srgbClr val="FFFFFF"/>
              </a:solidFill>
            </a:endParaRPr>
          </a:p>
          <a:p>
            <a:pPr marL="0" lvl="0" indent="0" algn="l" rtl="0">
              <a:spcBef>
                <a:spcPts val="0"/>
              </a:spcBef>
              <a:spcAft>
                <a:spcPts val="0"/>
              </a:spcAft>
              <a:buNone/>
            </a:pPr>
            <a:r>
              <a:rPr lang="en" sz="1600">
                <a:solidFill>
                  <a:srgbClr val="FFFFFF"/>
                </a:solidFill>
              </a:rPr>
              <a:t>Template</a:t>
            </a:r>
            <a:endParaRPr sz="1600">
              <a:solidFill>
                <a:srgbClr val="FFFFFF"/>
              </a:solidFill>
            </a:endParaRPr>
          </a:p>
        </p:txBody>
      </p:sp>
      <p:pic>
        <p:nvPicPr>
          <p:cNvPr id="1357" name="Google Shape;1357;p54"/>
          <p:cNvPicPr preferRelativeResize="0"/>
          <p:nvPr/>
        </p:nvPicPr>
        <p:blipFill>
          <a:blip r:embed="rId3">
            <a:alphaModFix/>
          </a:blip>
          <a:stretch>
            <a:fillRect/>
          </a:stretch>
        </p:blipFill>
        <p:spPr>
          <a:xfrm>
            <a:off x="2682125" y="1171300"/>
            <a:ext cx="6168299" cy="3819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5"/>
          <p:cNvSpPr txBox="1">
            <a:spLocks noGrp="1"/>
          </p:cNvSpPr>
          <p:nvPr>
            <p:ph type="title"/>
          </p:nvPr>
        </p:nvSpPr>
        <p:spPr>
          <a:xfrm>
            <a:off x="1606950" y="172600"/>
            <a:ext cx="5930100" cy="84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ARCHITECTURE - FRONT END</a:t>
            </a:r>
            <a:endParaRPr/>
          </a:p>
        </p:txBody>
      </p:sp>
      <p:sp>
        <p:nvSpPr>
          <p:cNvPr id="1363" name="Google Shape;1363;p55"/>
          <p:cNvSpPr txBox="1">
            <a:spLocks noGrp="1"/>
          </p:cNvSpPr>
          <p:nvPr>
            <p:ph type="title" idx="4294967295"/>
          </p:nvPr>
        </p:nvSpPr>
        <p:spPr>
          <a:xfrm>
            <a:off x="211250" y="1366375"/>
            <a:ext cx="2639400" cy="6378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Our Front-end</a:t>
            </a:r>
            <a:endParaRPr sz="1800">
              <a:solidFill>
                <a:srgbClr val="FFFFFF"/>
              </a:solidFill>
            </a:endParaRPr>
          </a:p>
          <a:p>
            <a:pPr marL="0" lvl="0" indent="0" algn="ctr" rtl="0">
              <a:spcBef>
                <a:spcPts val="0"/>
              </a:spcBef>
              <a:spcAft>
                <a:spcPts val="0"/>
              </a:spcAft>
              <a:buNone/>
            </a:pPr>
            <a:r>
              <a:rPr lang="en" sz="1800">
                <a:solidFill>
                  <a:srgbClr val="FFFFFF"/>
                </a:solidFill>
              </a:rPr>
              <a:t> Tech Stack</a:t>
            </a:r>
            <a:endParaRPr sz="1800">
              <a:solidFill>
                <a:srgbClr val="FFFFFF"/>
              </a:solidFill>
            </a:endParaRPr>
          </a:p>
        </p:txBody>
      </p:sp>
      <p:sp>
        <p:nvSpPr>
          <p:cNvPr id="1364" name="Google Shape;1364;p55"/>
          <p:cNvSpPr txBox="1">
            <a:spLocks noGrp="1"/>
          </p:cNvSpPr>
          <p:nvPr>
            <p:ph type="title" idx="4294967295"/>
          </p:nvPr>
        </p:nvSpPr>
        <p:spPr>
          <a:xfrm>
            <a:off x="211250" y="2120200"/>
            <a:ext cx="2639400" cy="1586100"/>
          </a:xfrm>
          <a:prstGeom prst="rect">
            <a:avLst/>
          </a:prstGeom>
          <a:solidFill>
            <a:schemeClr val="accent4"/>
          </a:solidFill>
        </p:spPr>
        <p:txBody>
          <a:bodyPr spcFirstLastPara="1" wrap="square" lIns="91425" tIns="91425" rIns="91425" bIns="91425" anchor="ctr" anchorCtr="0">
            <a:noAutofit/>
          </a:bodyPr>
          <a:lstStyle/>
          <a:p>
            <a:pPr marL="457200" lvl="0" indent="-330200" algn="l" rtl="0">
              <a:spcBef>
                <a:spcPts val="0"/>
              </a:spcBef>
              <a:spcAft>
                <a:spcPts val="0"/>
              </a:spcAft>
              <a:buClr>
                <a:srgbClr val="FFFFFF"/>
              </a:buClr>
              <a:buSzPts val="1600"/>
              <a:buChar char="●"/>
            </a:pPr>
            <a:r>
              <a:rPr lang="en" sz="1600">
                <a:solidFill>
                  <a:srgbClr val="FFFFFF"/>
                </a:solidFill>
              </a:rPr>
              <a:t>JavaScript (ES6)</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React.js </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HTML</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CSS</a:t>
            </a:r>
            <a:endParaRPr sz="1600">
              <a:solidFill>
                <a:srgbClr val="FFFFFF"/>
              </a:solidFill>
            </a:endParaRPr>
          </a:p>
        </p:txBody>
      </p:sp>
      <p:pic>
        <p:nvPicPr>
          <p:cNvPr id="1365" name="Google Shape;1365;p55"/>
          <p:cNvPicPr preferRelativeResize="0"/>
          <p:nvPr/>
        </p:nvPicPr>
        <p:blipFill>
          <a:blip r:embed="rId3">
            <a:alphaModFix/>
          </a:blip>
          <a:stretch>
            <a:fillRect/>
          </a:stretch>
        </p:blipFill>
        <p:spPr>
          <a:xfrm>
            <a:off x="2943025" y="2615875"/>
            <a:ext cx="6140098" cy="1090425"/>
          </a:xfrm>
          <a:prstGeom prst="rect">
            <a:avLst/>
          </a:prstGeom>
          <a:noFill/>
          <a:ln>
            <a:noFill/>
          </a:ln>
        </p:spPr>
      </p:pic>
      <p:sp>
        <p:nvSpPr>
          <p:cNvPr id="1366" name="Google Shape;1366;p55"/>
          <p:cNvSpPr txBox="1">
            <a:spLocks noGrp="1"/>
          </p:cNvSpPr>
          <p:nvPr>
            <p:ph type="title" idx="4294967295"/>
          </p:nvPr>
        </p:nvSpPr>
        <p:spPr>
          <a:xfrm>
            <a:off x="4517700" y="1366375"/>
            <a:ext cx="2639400" cy="6378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Front-end</a:t>
            </a:r>
            <a:endParaRPr sz="1800">
              <a:solidFill>
                <a:srgbClr val="FFFFFF"/>
              </a:solidFill>
            </a:endParaRPr>
          </a:p>
          <a:p>
            <a:pPr marL="0" lvl="0" indent="0" algn="ctr" rtl="0">
              <a:spcBef>
                <a:spcPts val="0"/>
              </a:spcBef>
              <a:spcAft>
                <a:spcPts val="0"/>
              </a:spcAft>
              <a:buNone/>
            </a:pPr>
            <a:r>
              <a:rPr lang="en" sz="1800">
                <a:solidFill>
                  <a:srgbClr val="FFFFFF"/>
                </a:solidFill>
              </a:rPr>
              <a:t>architecture</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8"/>
          <p:cNvSpPr txBox="1">
            <a:spLocks noGrp="1"/>
          </p:cNvSpPr>
          <p:nvPr>
            <p:ph type="title"/>
          </p:nvPr>
        </p:nvSpPr>
        <p:spPr>
          <a:xfrm>
            <a:off x="650225" y="2025300"/>
            <a:ext cx="2917800" cy="10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TABLE OF CONTENTS</a:t>
            </a:r>
            <a:endParaRPr/>
          </a:p>
        </p:txBody>
      </p:sp>
      <p:sp>
        <p:nvSpPr>
          <p:cNvPr id="975" name="Google Shape;975;p38"/>
          <p:cNvSpPr txBox="1">
            <a:spLocks noGrp="1"/>
          </p:cNvSpPr>
          <p:nvPr>
            <p:ph type="subTitle" idx="1"/>
          </p:nvPr>
        </p:nvSpPr>
        <p:spPr>
          <a:xfrm>
            <a:off x="5573400" y="1174850"/>
            <a:ext cx="2483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Work Distribution</a:t>
            </a:r>
            <a:endParaRPr/>
          </a:p>
        </p:txBody>
      </p:sp>
      <p:sp>
        <p:nvSpPr>
          <p:cNvPr id="976" name="Google Shape;976;p38"/>
          <p:cNvSpPr txBox="1">
            <a:spLocks noGrp="1"/>
          </p:cNvSpPr>
          <p:nvPr>
            <p:ph type="subTitle" idx="2"/>
          </p:nvPr>
        </p:nvSpPr>
        <p:spPr>
          <a:xfrm>
            <a:off x="5573400" y="1974500"/>
            <a:ext cx="3369000" cy="5733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Introduction and Background</a:t>
            </a:r>
            <a:endParaRPr/>
          </a:p>
        </p:txBody>
      </p:sp>
      <p:sp>
        <p:nvSpPr>
          <p:cNvPr id="977" name="Google Shape;977;p38"/>
          <p:cNvSpPr txBox="1">
            <a:spLocks noGrp="1"/>
          </p:cNvSpPr>
          <p:nvPr>
            <p:ph type="subTitle" idx="3"/>
          </p:nvPr>
        </p:nvSpPr>
        <p:spPr>
          <a:xfrm>
            <a:off x="5573400" y="2695825"/>
            <a:ext cx="3570600" cy="6129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Functional Requirements</a:t>
            </a:r>
            <a:endParaRPr/>
          </a:p>
        </p:txBody>
      </p:sp>
      <p:sp>
        <p:nvSpPr>
          <p:cNvPr id="978" name="Google Shape;978;p38"/>
          <p:cNvSpPr txBox="1">
            <a:spLocks noGrp="1"/>
          </p:cNvSpPr>
          <p:nvPr>
            <p:ph type="title"/>
          </p:nvPr>
        </p:nvSpPr>
        <p:spPr>
          <a:xfrm>
            <a:off x="4572000" y="1024300"/>
            <a:ext cx="996900" cy="74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01</a:t>
            </a:r>
            <a:endParaRPr sz="5000">
              <a:solidFill>
                <a:schemeClr val="accent2"/>
              </a:solidFill>
              <a:latin typeface="Poppins SemiBold"/>
              <a:ea typeface="Poppins SemiBold"/>
              <a:cs typeface="Poppins SemiBold"/>
              <a:sym typeface="Poppins SemiBold"/>
            </a:endParaRPr>
          </a:p>
        </p:txBody>
      </p:sp>
      <p:sp>
        <p:nvSpPr>
          <p:cNvPr id="979" name="Google Shape;979;p38"/>
          <p:cNvSpPr txBox="1">
            <a:spLocks noGrp="1"/>
          </p:cNvSpPr>
          <p:nvPr>
            <p:ph type="title"/>
          </p:nvPr>
        </p:nvSpPr>
        <p:spPr>
          <a:xfrm>
            <a:off x="4572000" y="1754833"/>
            <a:ext cx="996900" cy="81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02</a:t>
            </a:r>
            <a:endParaRPr sz="5000">
              <a:solidFill>
                <a:schemeClr val="accent2"/>
              </a:solidFill>
              <a:latin typeface="Poppins SemiBold"/>
              <a:ea typeface="Poppins SemiBold"/>
              <a:cs typeface="Poppins SemiBold"/>
              <a:sym typeface="Poppins SemiBold"/>
            </a:endParaRPr>
          </a:p>
        </p:txBody>
      </p:sp>
      <p:sp>
        <p:nvSpPr>
          <p:cNvPr id="980" name="Google Shape;980;p38"/>
          <p:cNvSpPr txBox="1">
            <a:spLocks noGrp="1"/>
          </p:cNvSpPr>
          <p:nvPr>
            <p:ph type="title"/>
          </p:nvPr>
        </p:nvSpPr>
        <p:spPr>
          <a:xfrm>
            <a:off x="4572000" y="2557667"/>
            <a:ext cx="996900" cy="7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03</a:t>
            </a:r>
            <a:endParaRPr sz="5000">
              <a:solidFill>
                <a:schemeClr val="accent2"/>
              </a:solidFill>
              <a:latin typeface="Poppins SemiBold"/>
              <a:ea typeface="Poppins SemiBold"/>
              <a:cs typeface="Poppins SemiBold"/>
              <a:sym typeface="Poppins SemiBold"/>
            </a:endParaRPr>
          </a:p>
        </p:txBody>
      </p:sp>
      <p:sp>
        <p:nvSpPr>
          <p:cNvPr id="981" name="Google Shape;981;p38"/>
          <p:cNvSpPr txBox="1">
            <a:spLocks noGrp="1"/>
          </p:cNvSpPr>
          <p:nvPr>
            <p:ph type="subTitle" idx="3"/>
          </p:nvPr>
        </p:nvSpPr>
        <p:spPr>
          <a:xfrm>
            <a:off x="5573400" y="3481525"/>
            <a:ext cx="3570600" cy="6129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Non-Functional Requirements</a:t>
            </a:r>
            <a:endParaRPr/>
          </a:p>
        </p:txBody>
      </p:sp>
      <p:sp>
        <p:nvSpPr>
          <p:cNvPr id="982" name="Google Shape;982;p38"/>
          <p:cNvSpPr txBox="1">
            <a:spLocks noGrp="1"/>
          </p:cNvSpPr>
          <p:nvPr>
            <p:ph type="title"/>
          </p:nvPr>
        </p:nvSpPr>
        <p:spPr>
          <a:xfrm>
            <a:off x="4572000" y="3333500"/>
            <a:ext cx="1142400" cy="7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04</a:t>
            </a:r>
            <a:endParaRPr sz="5000">
              <a:solidFill>
                <a:schemeClr val="accent2"/>
              </a:solidFill>
              <a:latin typeface="Poppins SemiBold"/>
              <a:ea typeface="Poppins SemiBold"/>
              <a:cs typeface="Poppins SemiBold"/>
              <a:sym typeface="Poppins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56"/>
          <p:cNvSpPr txBox="1">
            <a:spLocks noGrp="1"/>
          </p:cNvSpPr>
          <p:nvPr>
            <p:ph type="title"/>
          </p:nvPr>
        </p:nvSpPr>
        <p:spPr>
          <a:xfrm>
            <a:off x="626900" y="2089125"/>
            <a:ext cx="37269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Models</a:t>
            </a:r>
            <a:endParaRPr/>
          </a:p>
        </p:txBody>
      </p:sp>
      <p:grpSp>
        <p:nvGrpSpPr>
          <p:cNvPr id="1372" name="Google Shape;1372;p56"/>
          <p:cNvGrpSpPr/>
          <p:nvPr/>
        </p:nvGrpSpPr>
        <p:grpSpPr>
          <a:xfrm>
            <a:off x="5145769" y="703958"/>
            <a:ext cx="3095875" cy="3626115"/>
            <a:chOff x="5145769" y="703958"/>
            <a:chExt cx="3095875" cy="3626115"/>
          </a:xfrm>
        </p:grpSpPr>
        <p:sp>
          <p:nvSpPr>
            <p:cNvPr id="1373" name="Google Shape;1373;p56"/>
            <p:cNvSpPr/>
            <p:nvPr/>
          </p:nvSpPr>
          <p:spPr>
            <a:xfrm rot="-884633">
              <a:off x="5287410" y="844432"/>
              <a:ext cx="1269180" cy="1277298"/>
            </a:xfrm>
            <a:custGeom>
              <a:avLst/>
              <a:gdLst/>
              <a:ahLst/>
              <a:cxnLst/>
              <a:rect l="l" t="t" r="r" b="b"/>
              <a:pathLst>
                <a:path w="57068" h="57433" extrusionOk="0">
                  <a:moveTo>
                    <a:pt x="28443" y="13857"/>
                  </a:moveTo>
                  <a:cubicBezTo>
                    <a:pt x="36647" y="13857"/>
                    <a:pt x="43333" y="20542"/>
                    <a:pt x="43333" y="28747"/>
                  </a:cubicBezTo>
                  <a:cubicBezTo>
                    <a:pt x="43333" y="37756"/>
                    <a:pt x="35982" y="43701"/>
                    <a:pt x="28330" y="43701"/>
                  </a:cubicBezTo>
                  <a:cubicBezTo>
                    <a:pt x="24676" y="43701"/>
                    <a:pt x="20953" y="42346"/>
                    <a:pt x="17929" y="39322"/>
                  </a:cubicBezTo>
                  <a:cubicBezTo>
                    <a:pt x="8570" y="29902"/>
                    <a:pt x="15194" y="13857"/>
                    <a:pt x="28443" y="13857"/>
                  </a:cubicBezTo>
                  <a:close/>
                  <a:moveTo>
                    <a:pt x="25404" y="1"/>
                  </a:moveTo>
                  <a:lnTo>
                    <a:pt x="24006" y="5410"/>
                  </a:lnTo>
                  <a:cubicBezTo>
                    <a:pt x="22183" y="5774"/>
                    <a:pt x="20421" y="6382"/>
                    <a:pt x="18719" y="7172"/>
                  </a:cubicBezTo>
                  <a:lnTo>
                    <a:pt x="14404" y="3465"/>
                  </a:lnTo>
                  <a:lnTo>
                    <a:pt x="9542" y="6868"/>
                  </a:lnTo>
                  <a:lnTo>
                    <a:pt x="11548" y="12156"/>
                  </a:lnTo>
                  <a:cubicBezTo>
                    <a:pt x="10271" y="13493"/>
                    <a:pt x="9117" y="15012"/>
                    <a:pt x="8205" y="16592"/>
                  </a:cubicBezTo>
                  <a:lnTo>
                    <a:pt x="2553" y="15984"/>
                  </a:lnTo>
                  <a:lnTo>
                    <a:pt x="487" y="21636"/>
                  </a:lnTo>
                  <a:lnTo>
                    <a:pt x="5166" y="24797"/>
                  </a:lnTo>
                  <a:cubicBezTo>
                    <a:pt x="4923" y="26134"/>
                    <a:pt x="4802" y="27410"/>
                    <a:pt x="4802" y="28747"/>
                  </a:cubicBezTo>
                  <a:cubicBezTo>
                    <a:pt x="4802" y="29294"/>
                    <a:pt x="4802" y="29902"/>
                    <a:pt x="4863" y="30449"/>
                  </a:cubicBezTo>
                  <a:lnTo>
                    <a:pt x="1" y="33183"/>
                  </a:lnTo>
                  <a:lnTo>
                    <a:pt x="1520" y="38896"/>
                  </a:lnTo>
                  <a:lnTo>
                    <a:pt x="7050" y="38835"/>
                  </a:lnTo>
                  <a:cubicBezTo>
                    <a:pt x="7840" y="40598"/>
                    <a:pt x="8874" y="42178"/>
                    <a:pt x="10089" y="43697"/>
                  </a:cubicBezTo>
                  <a:lnTo>
                    <a:pt x="7658" y="48681"/>
                  </a:lnTo>
                  <a:lnTo>
                    <a:pt x="12216" y="52449"/>
                  </a:lnTo>
                  <a:lnTo>
                    <a:pt x="16653" y="49289"/>
                  </a:lnTo>
                  <a:cubicBezTo>
                    <a:pt x="18354" y="50261"/>
                    <a:pt x="20117" y="51051"/>
                    <a:pt x="22001" y="51598"/>
                  </a:cubicBezTo>
                  <a:lnTo>
                    <a:pt x="22852" y="56885"/>
                  </a:lnTo>
                  <a:lnTo>
                    <a:pt x="28808" y="57432"/>
                  </a:lnTo>
                  <a:lnTo>
                    <a:pt x="30570" y="52327"/>
                  </a:lnTo>
                  <a:cubicBezTo>
                    <a:pt x="32515" y="52206"/>
                    <a:pt x="34460" y="51780"/>
                    <a:pt x="36283" y="51112"/>
                  </a:cubicBezTo>
                  <a:lnTo>
                    <a:pt x="40051" y="54941"/>
                  </a:lnTo>
                  <a:lnTo>
                    <a:pt x="45217" y="51963"/>
                  </a:lnTo>
                  <a:lnTo>
                    <a:pt x="43758" y="46797"/>
                  </a:lnTo>
                  <a:cubicBezTo>
                    <a:pt x="45277" y="45521"/>
                    <a:pt x="46614" y="44062"/>
                    <a:pt x="47769" y="42482"/>
                  </a:cubicBezTo>
                  <a:lnTo>
                    <a:pt x="52996" y="43454"/>
                  </a:lnTo>
                  <a:lnTo>
                    <a:pt x="55487" y="38045"/>
                  </a:lnTo>
                  <a:lnTo>
                    <a:pt x="51416" y="34642"/>
                  </a:lnTo>
                  <a:cubicBezTo>
                    <a:pt x="51902" y="32758"/>
                    <a:pt x="52145" y="30813"/>
                    <a:pt x="52145" y="28868"/>
                  </a:cubicBezTo>
                  <a:lnTo>
                    <a:pt x="57068" y="26620"/>
                  </a:lnTo>
                  <a:lnTo>
                    <a:pt x="56034" y="20786"/>
                  </a:lnTo>
                  <a:lnTo>
                    <a:pt x="50625" y="20360"/>
                  </a:lnTo>
                  <a:cubicBezTo>
                    <a:pt x="49957" y="18537"/>
                    <a:pt x="49045" y="16835"/>
                    <a:pt x="47951" y="15255"/>
                  </a:cubicBezTo>
                  <a:lnTo>
                    <a:pt x="50747" y="10575"/>
                  </a:lnTo>
                  <a:lnTo>
                    <a:pt x="46493" y="6321"/>
                  </a:lnTo>
                  <a:lnTo>
                    <a:pt x="41752" y="9117"/>
                  </a:lnTo>
                  <a:cubicBezTo>
                    <a:pt x="39018" y="7294"/>
                    <a:pt x="35918" y="6017"/>
                    <a:pt x="32697" y="5410"/>
                  </a:cubicBezTo>
                  <a:lnTo>
                    <a:pt x="313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rot="2192640">
              <a:off x="5665070" y="927791"/>
              <a:ext cx="237900" cy="109198"/>
            </a:xfrm>
            <a:custGeom>
              <a:avLst/>
              <a:gdLst/>
              <a:ahLst/>
              <a:cxnLst/>
              <a:rect l="l" t="t" r="r" b="b"/>
              <a:pathLst>
                <a:path w="10697" h="4910" extrusionOk="0">
                  <a:moveTo>
                    <a:pt x="670" y="1"/>
                  </a:moveTo>
                  <a:cubicBezTo>
                    <a:pt x="436" y="1"/>
                    <a:pt x="212" y="126"/>
                    <a:pt x="122" y="351"/>
                  </a:cubicBezTo>
                  <a:cubicBezTo>
                    <a:pt x="0" y="655"/>
                    <a:pt x="183" y="959"/>
                    <a:pt x="487" y="1081"/>
                  </a:cubicBezTo>
                  <a:lnTo>
                    <a:pt x="9907" y="4909"/>
                  </a:lnTo>
                  <a:lnTo>
                    <a:pt x="10271" y="4909"/>
                  </a:lnTo>
                  <a:cubicBezTo>
                    <a:pt x="10393" y="4849"/>
                    <a:pt x="10514" y="4727"/>
                    <a:pt x="10575" y="4605"/>
                  </a:cubicBezTo>
                  <a:cubicBezTo>
                    <a:pt x="10697" y="4302"/>
                    <a:pt x="10575" y="3937"/>
                    <a:pt x="10271" y="3815"/>
                  </a:cubicBezTo>
                  <a:lnTo>
                    <a:pt x="912" y="47"/>
                  </a:lnTo>
                  <a:cubicBezTo>
                    <a:pt x="834" y="16"/>
                    <a:pt x="751"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rot="-884633">
              <a:off x="6619963" y="3573814"/>
              <a:ext cx="637971" cy="642018"/>
            </a:xfrm>
            <a:custGeom>
              <a:avLst/>
              <a:gdLst/>
              <a:ahLst/>
              <a:cxnLst/>
              <a:rect l="l" t="t" r="r" b="b"/>
              <a:pathLst>
                <a:path w="28686" h="28868" extrusionOk="0">
                  <a:moveTo>
                    <a:pt x="14373" y="6954"/>
                  </a:moveTo>
                  <a:cubicBezTo>
                    <a:pt x="16214" y="6954"/>
                    <a:pt x="18094" y="7641"/>
                    <a:pt x="19630" y="9177"/>
                  </a:cubicBezTo>
                  <a:cubicBezTo>
                    <a:pt x="24310" y="13857"/>
                    <a:pt x="20967" y="21940"/>
                    <a:pt x="14343" y="21940"/>
                  </a:cubicBezTo>
                  <a:cubicBezTo>
                    <a:pt x="10210" y="21940"/>
                    <a:pt x="6868" y="18597"/>
                    <a:pt x="6868" y="14464"/>
                  </a:cubicBezTo>
                  <a:cubicBezTo>
                    <a:pt x="6868" y="9945"/>
                    <a:pt x="10533" y="6954"/>
                    <a:pt x="14373" y="6954"/>
                  </a:cubicBezTo>
                  <a:close/>
                  <a:moveTo>
                    <a:pt x="12884" y="0"/>
                  </a:moveTo>
                  <a:lnTo>
                    <a:pt x="12216" y="2735"/>
                  </a:lnTo>
                  <a:cubicBezTo>
                    <a:pt x="10575" y="3039"/>
                    <a:pt x="8995" y="3647"/>
                    <a:pt x="7658" y="4619"/>
                  </a:cubicBezTo>
                  <a:lnTo>
                    <a:pt x="5287" y="3160"/>
                  </a:lnTo>
                  <a:lnTo>
                    <a:pt x="3221" y="5287"/>
                  </a:lnTo>
                  <a:lnTo>
                    <a:pt x="4619" y="7658"/>
                  </a:lnTo>
                  <a:cubicBezTo>
                    <a:pt x="4072" y="8448"/>
                    <a:pt x="3586" y="9299"/>
                    <a:pt x="3221" y="10210"/>
                  </a:cubicBezTo>
                  <a:lnTo>
                    <a:pt x="547" y="10453"/>
                  </a:lnTo>
                  <a:lnTo>
                    <a:pt x="0" y="13370"/>
                  </a:lnTo>
                  <a:lnTo>
                    <a:pt x="2492" y="14525"/>
                  </a:lnTo>
                  <a:cubicBezTo>
                    <a:pt x="2431" y="15498"/>
                    <a:pt x="2553" y="16470"/>
                    <a:pt x="2796" y="17382"/>
                  </a:cubicBezTo>
                  <a:lnTo>
                    <a:pt x="729" y="19083"/>
                  </a:lnTo>
                  <a:lnTo>
                    <a:pt x="2006" y="21818"/>
                  </a:lnTo>
                  <a:lnTo>
                    <a:pt x="4619" y="21332"/>
                  </a:lnTo>
                  <a:cubicBezTo>
                    <a:pt x="5227" y="22122"/>
                    <a:pt x="5895" y="22851"/>
                    <a:pt x="6624" y="23520"/>
                  </a:cubicBezTo>
                  <a:lnTo>
                    <a:pt x="5895" y="26072"/>
                  </a:lnTo>
                  <a:lnTo>
                    <a:pt x="8508" y="27592"/>
                  </a:lnTo>
                  <a:lnTo>
                    <a:pt x="10392" y="25708"/>
                  </a:lnTo>
                  <a:cubicBezTo>
                    <a:pt x="11304" y="26012"/>
                    <a:pt x="12276" y="26255"/>
                    <a:pt x="13249" y="26315"/>
                  </a:cubicBezTo>
                  <a:lnTo>
                    <a:pt x="14160" y="28868"/>
                  </a:lnTo>
                  <a:lnTo>
                    <a:pt x="17138" y="28625"/>
                  </a:lnTo>
                  <a:lnTo>
                    <a:pt x="17625" y="25951"/>
                  </a:lnTo>
                  <a:cubicBezTo>
                    <a:pt x="18536" y="25647"/>
                    <a:pt x="19448" y="25282"/>
                    <a:pt x="20299" y="24796"/>
                  </a:cubicBezTo>
                  <a:lnTo>
                    <a:pt x="22487" y="26376"/>
                  </a:lnTo>
                  <a:lnTo>
                    <a:pt x="24796" y="24431"/>
                  </a:lnTo>
                  <a:lnTo>
                    <a:pt x="23580" y="21940"/>
                  </a:lnTo>
                  <a:cubicBezTo>
                    <a:pt x="24188" y="21150"/>
                    <a:pt x="24735" y="20360"/>
                    <a:pt x="25100" y="19509"/>
                  </a:cubicBezTo>
                  <a:lnTo>
                    <a:pt x="27895" y="19509"/>
                  </a:lnTo>
                  <a:lnTo>
                    <a:pt x="28686" y="16592"/>
                  </a:lnTo>
                  <a:lnTo>
                    <a:pt x="26194" y="15254"/>
                  </a:lnTo>
                  <a:cubicBezTo>
                    <a:pt x="26255" y="14951"/>
                    <a:pt x="26255" y="14647"/>
                    <a:pt x="26194" y="14404"/>
                  </a:cubicBezTo>
                  <a:cubicBezTo>
                    <a:pt x="26194" y="13735"/>
                    <a:pt x="26133" y="13067"/>
                    <a:pt x="26011" y="12398"/>
                  </a:cubicBezTo>
                  <a:lnTo>
                    <a:pt x="28382" y="10818"/>
                  </a:lnTo>
                  <a:lnTo>
                    <a:pt x="27348" y="7962"/>
                  </a:lnTo>
                  <a:lnTo>
                    <a:pt x="24553" y="8265"/>
                  </a:lnTo>
                  <a:cubicBezTo>
                    <a:pt x="24067" y="7475"/>
                    <a:pt x="23459" y="6685"/>
                    <a:pt x="22790" y="6017"/>
                  </a:cubicBezTo>
                  <a:lnTo>
                    <a:pt x="23824" y="3343"/>
                  </a:lnTo>
                  <a:lnTo>
                    <a:pt x="21453" y="1763"/>
                  </a:lnTo>
                  <a:lnTo>
                    <a:pt x="19266" y="3586"/>
                  </a:lnTo>
                  <a:cubicBezTo>
                    <a:pt x="18415" y="3221"/>
                    <a:pt x="17503" y="2917"/>
                    <a:pt x="16591" y="2735"/>
                  </a:cubicBezTo>
                  <a:lnTo>
                    <a:pt x="15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rot="-884633">
              <a:off x="7108494" y="1468736"/>
              <a:ext cx="639327" cy="640684"/>
            </a:xfrm>
            <a:custGeom>
              <a:avLst/>
              <a:gdLst/>
              <a:ahLst/>
              <a:cxnLst/>
              <a:rect l="l" t="t" r="r" b="b"/>
              <a:pathLst>
                <a:path w="28747" h="28808" extrusionOk="0">
                  <a:moveTo>
                    <a:pt x="14343" y="6928"/>
                  </a:moveTo>
                  <a:cubicBezTo>
                    <a:pt x="18476" y="6928"/>
                    <a:pt x="21819" y="10271"/>
                    <a:pt x="21819" y="14404"/>
                  </a:cubicBezTo>
                  <a:cubicBezTo>
                    <a:pt x="21819" y="18923"/>
                    <a:pt x="18153" y="21914"/>
                    <a:pt x="14313" y="21914"/>
                  </a:cubicBezTo>
                  <a:cubicBezTo>
                    <a:pt x="12472" y="21914"/>
                    <a:pt x="10592" y="21227"/>
                    <a:pt x="9056" y="19691"/>
                  </a:cubicBezTo>
                  <a:cubicBezTo>
                    <a:pt x="4376" y="15011"/>
                    <a:pt x="7719" y="6928"/>
                    <a:pt x="14343" y="6928"/>
                  </a:cubicBezTo>
                  <a:close/>
                  <a:moveTo>
                    <a:pt x="12824" y="0"/>
                  </a:moveTo>
                  <a:lnTo>
                    <a:pt x="12155" y="2735"/>
                  </a:lnTo>
                  <a:cubicBezTo>
                    <a:pt x="11183" y="2917"/>
                    <a:pt x="10271" y="3160"/>
                    <a:pt x="9421" y="3586"/>
                  </a:cubicBezTo>
                  <a:lnTo>
                    <a:pt x="7294" y="1763"/>
                  </a:lnTo>
                  <a:lnTo>
                    <a:pt x="4802" y="3464"/>
                  </a:lnTo>
                  <a:lnTo>
                    <a:pt x="5835" y="6078"/>
                  </a:lnTo>
                  <a:cubicBezTo>
                    <a:pt x="5166" y="6746"/>
                    <a:pt x="4619" y="7536"/>
                    <a:pt x="4133" y="8326"/>
                  </a:cubicBezTo>
                  <a:lnTo>
                    <a:pt x="1277" y="8022"/>
                  </a:lnTo>
                  <a:lnTo>
                    <a:pt x="304" y="10879"/>
                  </a:lnTo>
                  <a:lnTo>
                    <a:pt x="2614" y="12459"/>
                  </a:lnTo>
                  <a:cubicBezTo>
                    <a:pt x="2492" y="13067"/>
                    <a:pt x="2432" y="13735"/>
                    <a:pt x="2432" y="14404"/>
                  </a:cubicBezTo>
                  <a:lnTo>
                    <a:pt x="2432" y="15255"/>
                  </a:lnTo>
                  <a:lnTo>
                    <a:pt x="1" y="16652"/>
                  </a:lnTo>
                  <a:lnTo>
                    <a:pt x="730" y="19509"/>
                  </a:lnTo>
                  <a:lnTo>
                    <a:pt x="3526" y="19509"/>
                  </a:lnTo>
                  <a:cubicBezTo>
                    <a:pt x="3951" y="20360"/>
                    <a:pt x="4437" y="21150"/>
                    <a:pt x="5045" y="21940"/>
                  </a:cubicBezTo>
                  <a:lnTo>
                    <a:pt x="3829" y="24431"/>
                  </a:lnTo>
                  <a:lnTo>
                    <a:pt x="6139" y="26376"/>
                  </a:lnTo>
                  <a:lnTo>
                    <a:pt x="8327" y="24735"/>
                  </a:lnTo>
                  <a:cubicBezTo>
                    <a:pt x="9178" y="25222"/>
                    <a:pt x="10089" y="25647"/>
                    <a:pt x="11062" y="25890"/>
                  </a:cubicBezTo>
                  <a:lnTo>
                    <a:pt x="11487" y="28564"/>
                  </a:lnTo>
                  <a:lnTo>
                    <a:pt x="14526" y="28807"/>
                  </a:lnTo>
                  <a:lnTo>
                    <a:pt x="15376" y="26315"/>
                  </a:lnTo>
                  <a:cubicBezTo>
                    <a:pt x="16349" y="26194"/>
                    <a:pt x="17321" y="26012"/>
                    <a:pt x="18294" y="25647"/>
                  </a:cubicBezTo>
                  <a:lnTo>
                    <a:pt x="20178" y="27592"/>
                  </a:lnTo>
                  <a:lnTo>
                    <a:pt x="22730" y="26072"/>
                  </a:lnTo>
                  <a:lnTo>
                    <a:pt x="22062" y="23459"/>
                  </a:lnTo>
                  <a:cubicBezTo>
                    <a:pt x="22791" y="22851"/>
                    <a:pt x="23459" y="22122"/>
                    <a:pt x="24067" y="21332"/>
                  </a:cubicBezTo>
                  <a:lnTo>
                    <a:pt x="26680" y="21818"/>
                  </a:lnTo>
                  <a:lnTo>
                    <a:pt x="27957" y="19083"/>
                  </a:lnTo>
                  <a:lnTo>
                    <a:pt x="25890" y="17382"/>
                  </a:lnTo>
                  <a:cubicBezTo>
                    <a:pt x="26134" y="16409"/>
                    <a:pt x="26255" y="15437"/>
                    <a:pt x="26255" y="14464"/>
                  </a:cubicBezTo>
                  <a:lnTo>
                    <a:pt x="28747" y="13371"/>
                  </a:lnTo>
                  <a:lnTo>
                    <a:pt x="28200" y="10393"/>
                  </a:lnTo>
                  <a:lnTo>
                    <a:pt x="25465" y="10210"/>
                  </a:lnTo>
                  <a:cubicBezTo>
                    <a:pt x="25100" y="9299"/>
                    <a:pt x="24675" y="8448"/>
                    <a:pt x="24128" y="7597"/>
                  </a:cubicBezTo>
                  <a:lnTo>
                    <a:pt x="25587" y="5288"/>
                  </a:lnTo>
                  <a:lnTo>
                    <a:pt x="23459" y="3160"/>
                  </a:lnTo>
                  <a:lnTo>
                    <a:pt x="21028" y="4558"/>
                  </a:lnTo>
                  <a:cubicBezTo>
                    <a:pt x="19691" y="3647"/>
                    <a:pt x="18111" y="3039"/>
                    <a:pt x="16470" y="2735"/>
                  </a:cubicBezTo>
                  <a:lnTo>
                    <a:pt x="15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rot="-884633">
              <a:off x="7195022" y="2529413"/>
              <a:ext cx="942077" cy="943456"/>
            </a:xfrm>
            <a:custGeom>
              <a:avLst/>
              <a:gdLst/>
              <a:ahLst/>
              <a:cxnLst/>
              <a:rect l="l" t="t" r="r" b="b"/>
              <a:pathLst>
                <a:path w="42360" h="42422" extrusionOk="0">
                  <a:moveTo>
                    <a:pt x="21210" y="10150"/>
                  </a:moveTo>
                  <a:cubicBezTo>
                    <a:pt x="27288" y="10150"/>
                    <a:pt x="32210" y="15073"/>
                    <a:pt x="32210" y="21150"/>
                  </a:cubicBezTo>
                  <a:cubicBezTo>
                    <a:pt x="32210" y="27818"/>
                    <a:pt x="26775" y="32228"/>
                    <a:pt x="21114" y="32228"/>
                  </a:cubicBezTo>
                  <a:cubicBezTo>
                    <a:pt x="18416" y="32228"/>
                    <a:pt x="15667" y="31226"/>
                    <a:pt x="13431" y="28990"/>
                  </a:cubicBezTo>
                  <a:cubicBezTo>
                    <a:pt x="6442" y="22001"/>
                    <a:pt x="11365" y="10150"/>
                    <a:pt x="21210" y="10150"/>
                  </a:cubicBezTo>
                  <a:close/>
                  <a:moveTo>
                    <a:pt x="18962" y="1"/>
                  </a:moveTo>
                  <a:lnTo>
                    <a:pt x="17928" y="3951"/>
                  </a:lnTo>
                  <a:cubicBezTo>
                    <a:pt x="16531" y="4255"/>
                    <a:pt x="15194" y="4680"/>
                    <a:pt x="13917" y="5227"/>
                  </a:cubicBezTo>
                  <a:lnTo>
                    <a:pt x="10757" y="2492"/>
                  </a:lnTo>
                  <a:lnTo>
                    <a:pt x="7171" y="5045"/>
                  </a:lnTo>
                  <a:lnTo>
                    <a:pt x="8691" y="8934"/>
                  </a:lnTo>
                  <a:cubicBezTo>
                    <a:pt x="7718" y="9907"/>
                    <a:pt x="6867" y="11062"/>
                    <a:pt x="6138" y="12216"/>
                  </a:cubicBezTo>
                  <a:lnTo>
                    <a:pt x="2006" y="11791"/>
                  </a:lnTo>
                  <a:lnTo>
                    <a:pt x="486" y="15924"/>
                  </a:lnTo>
                  <a:lnTo>
                    <a:pt x="3890" y="18294"/>
                  </a:lnTo>
                  <a:cubicBezTo>
                    <a:pt x="3707" y="19266"/>
                    <a:pt x="3646" y="20239"/>
                    <a:pt x="3646" y="21211"/>
                  </a:cubicBezTo>
                  <a:lnTo>
                    <a:pt x="3646" y="22426"/>
                  </a:lnTo>
                  <a:lnTo>
                    <a:pt x="0" y="24432"/>
                  </a:lnTo>
                  <a:lnTo>
                    <a:pt x="1155" y="28747"/>
                  </a:lnTo>
                  <a:lnTo>
                    <a:pt x="5227" y="28686"/>
                  </a:lnTo>
                  <a:cubicBezTo>
                    <a:pt x="5834" y="29962"/>
                    <a:pt x="6624" y="31117"/>
                    <a:pt x="7536" y="32272"/>
                  </a:cubicBezTo>
                  <a:lnTo>
                    <a:pt x="5774" y="35918"/>
                  </a:lnTo>
                  <a:lnTo>
                    <a:pt x="9177" y="38775"/>
                  </a:lnTo>
                  <a:lnTo>
                    <a:pt x="12459" y="36404"/>
                  </a:lnTo>
                  <a:cubicBezTo>
                    <a:pt x="13735" y="37134"/>
                    <a:pt x="15072" y="37681"/>
                    <a:pt x="16470" y="38106"/>
                  </a:cubicBezTo>
                  <a:lnTo>
                    <a:pt x="17138" y="42057"/>
                  </a:lnTo>
                  <a:lnTo>
                    <a:pt x="21514" y="42421"/>
                  </a:lnTo>
                  <a:lnTo>
                    <a:pt x="22851" y="38653"/>
                  </a:lnTo>
                  <a:cubicBezTo>
                    <a:pt x="24249" y="38532"/>
                    <a:pt x="25707" y="38228"/>
                    <a:pt x="27045" y="37742"/>
                  </a:cubicBezTo>
                  <a:lnTo>
                    <a:pt x="29840" y="40598"/>
                  </a:lnTo>
                  <a:lnTo>
                    <a:pt x="33669" y="38349"/>
                  </a:lnTo>
                  <a:lnTo>
                    <a:pt x="32575" y="34581"/>
                  </a:lnTo>
                  <a:cubicBezTo>
                    <a:pt x="33669" y="33609"/>
                    <a:pt x="34702" y="32576"/>
                    <a:pt x="35553" y="31360"/>
                  </a:cubicBezTo>
                  <a:lnTo>
                    <a:pt x="39442" y="32090"/>
                  </a:lnTo>
                  <a:lnTo>
                    <a:pt x="41266" y="28078"/>
                  </a:lnTo>
                  <a:lnTo>
                    <a:pt x="38288" y="25587"/>
                  </a:lnTo>
                  <a:cubicBezTo>
                    <a:pt x="38592" y="24128"/>
                    <a:pt x="38774" y="22669"/>
                    <a:pt x="38774" y="21272"/>
                  </a:cubicBezTo>
                  <a:lnTo>
                    <a:pt x="42360" y="19570"/>
                  </a:lnTo>
                  <a:lnTo>
                    <a:pt x="41630" y="15255"/>
                  </a:lnTo>
                  <a:lnTo>
                    <a:pt x="37619" y="14951"/>
                  </a:lnTo>
                  <a:cubicBezTo>
                    <a:pt x="37072" y="13614"/>
                    <a:pt x="36404" y="12338"/>
                    <a:pt x="35614" y="11122"/>
                  </a:cubicBezTo>
                  <a:lnTo>
                    <a:pt x="37680" y="7719"/>
                  </a:lnTo>
                  <a:lnTo>
                    <a:pt x="34581" y="4559"/>
                  </a:lnTo>
                  <a:lnTo>
                    <a:pt x="31056" y="6686"/>
                  </a:lnTo>
                  <a:cubicBezTo>
                    <a:pt x="29050" y="5288"/>
                    <a:pt x="26741" y="4376"/>
                    <a:pt x="24370" y="3951"/>
                  </a:cubicBezTo>
                  <a:lnTo>
                    <a:pt x="233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rot="-884633">
              <a:off x="5968742" y="3483994"/>
              <a:ext cx="636636" cy="642040"/>
            </a:xfrm>
            <a:custGeom>
              <a:avLst/>
              <a:gdLst/>
              <a:ahLst/>
              <a:cxnLst/>
              <a:rect l="l" t="t" r="r" b="b"/>
              <a:pathLst>
                <a:path w="28626" h="28869" extrusionOk="0">
                  <a:moveTo>
                    <a:pt x="14343" y="6989"/>
                  </a:moveTo>
                  <a:cubicBezTo>
                    <a:pt x="21028" y="6989"/>
                    <a:pt x="24310" y="15072"/>
                    <a:pt x="19631" y="19752"/>
                  </a:cubicBezTo>
                  <a:cubicBezTo>
                    <a:pt x="18102" y="21261"/>
                    <a:pt x="16233" y="21935"/>
                    <a:pt x="14402" y="21935"/>
                  </a:cubicBezTo>
                  <a:cubicBezTo>
                    <a:pt x="10552" y="21935"/>
                    <a:pt x="6868" y="18953"/>
                    <a:pt x="6868" y="14465"/>
                  </a:cubicBezTo>
                  <a:cubicBezTo>
                    <a:pt x="6868" y="10332"/>
                    <a:pt x="10211" y="6989"/>
                    <a:pt x="14343" y="6989"/>
                  </a:cubicBezTo>
                  <a:close/>
                  <a:moveTo>
                    <a:pt x="12945" y="0"/>
                  </a:moveTo>
                  <a:lnTo>
                    <a:pt x="12277" y="2735"/>
                  </a:lnTo>
                  <a:cubicBezTo>
                    <a:pt x="10636" y="3039"/>
                    <a:pt x="9056" y="3647"/>
                    <a:pt x="7719" y="4619"/>
                  </a:cubicBezTo>
                  <a:lnTo>
                    <a:pt x="5288" y="3161"/>
                  </a:lnTo>
                  <a:lnTo>
                    <a:pt x="3161" y="5288"/>
                  </a:lnTo>
                  <a:lnTo>
                    <a:pt x="4559" y="7658"/>
                  </a:lnTo>
                  <a:cubicBezTo>
                    <a:pt x="4012" y="8448"/>
                    <a:pt x="3586" y="9299"/>
                    <a:pt x="3222" y="10210"/>
                  </a:cubicBezTo>
                  <a:lnTo>
                    <a:pt x="487" y="10453"/>
                  </a:lnTo>
                  <a:lnTo>
                    <a:pt x="0" y="13371"/>
                  </a:lnTo>
                  <a:lnTo>
                    <a:pt x="2431" y="14525"/>
                  </a:lnTo>
                  <a:cubicBezTo>
                    <a:pt x="2431" y="15498"/>
                    <a:pt x="2553" y="16470"/>
                    <a:pt x="2796" y="17382"/>
                  </a:cubicBezTo>
                  <a:lnTo>
                    <a:pt x="730" y="19144"/>
                  </a:lnTo>
                  <a:lnTo>
                    <a:pt x="2006" y="21818"/>
                  </a:lnTo>
                  <a:lnTo>
                    <a:pt x="4619" y="21332"/>
                  </a:lnTo>
                  <a:cubicBezTo>
                    <a:pt x="5166" y="22122"/>
                    <a:pt x="5835" y="22851"/>
                    <a:pt x="6564" y="23520"/>
                  </a:cubicBezTo>
                  <a:lnTo>
                    <a:pt x="5896" y="26133"/>
                  </a:lnTo>
                  <a:lnTo>
                    <a:pt x="8509" y="27653"/>
                  </a:lnTo>
                  <a:lnTo>
                    <a:pt x="10393" y="25708"/>
                  </a:lnTo>
                  <a:cubicBezTo>
                    <a:pt x="11304" y="26012"/>
                    <a:pt x="12277" y="26194"/>
                    <a:pt x="13249" y="26316"/>
                  </a:cubicBezTo>
                  <a:lnTo>
                    <a:pt x="14161" y="28868"/>
                  </a:lnTo>
                  <a:lnTo>
                    <a:pt x="17139" y="28564"/>
                  </a:lnTo>
                  <a:lnTo>
                    <a:pt x="17564" y="25890"/>
                  </a:lnTo>
                  <a:cubicBezTo>
                    <a:pt x="18476" y="25647"/>
                    <a:pt x="19387" y="25282"/>
                    <a:pt x="20238" y="24796"/>
                  </a:cubicBezTo>
                  <a:lnTo>
                    <a:pt x="22487" y="26376"/>
                  </a:lnTo>
                  <a:lnTo>
                    <a:pt x="24736" y="24432"/>
                  </a:lnTo>
                  <a:lnTo>
                    <a:pt x="23520" y="21940"/>
                  </a:lnTo>
                  <a:cubicBezTo>
                    <a:pt x="24128" y="21211"/>
                    <a:pt x="24675" y="20360"/>
                    <a:pt x="25039" y="19509"/>
                  </a:cubicBezTo>
                  <a:lnTo>
                    <a:pt x="27835" y="19570"/>
                  </a:lnTo>
                  <a:lnTo>
                    <a:pt x="28625" y="16652"/>
                  </a:lnTo>
                  <a:lnTo>
                    <a:pt x="26133" y="15315"/>
                  </a:lnTo>
                  <a:cubicBezTo>
                    <a:pt x="26194" y="15012"/>
                    <a:pt x="26194" y="14708"/>
                    <a:pt x="26133" y="14465"/>
                  </a:cubicBezTo>
                  <a:cubicBezTo>
                    <a:pt x="26133" y="13796"/>
                    <a:pt x="26073" y="13128"/>
                    <a:pt x="25951" y="12459"/>
                  </a:cubicBezTo>
                  <a:lnTo>
                    <a:pt x="28321" y="10879"/>
                  </a:lnTo>
                  <a:lnTo>
                    <a:pt x="27470" y="8083"/>
                  </a:lnTo>
                  <a:lnTo>
                    <a:pt x="24614" y="8326"/>
                  </a:lnTo>
                  <a:cubicBezTo>
                    <a:pt x="24128" y="7536"/>
                    <a:pt x="23520" y="6807"/>
                    <a:pt x="22912" y="6139"/>
                  </a:cubicBezTo>
                  <a:lnTo>
                    <a:pt x="23885" y="3464"/>
                  </a:lnTo>
                  <a:lnTo>
                    <a:pt x="21454" y="1763"/>
                  </a:lnTo>
                  <a:lnTo>
                    <a:pt x="19327" y="3586"/>
                  </a:lnTo>
                  <a:cubicBezTo>
                    <a:pt x="18415" y="3221"/>
                    <a:pt x="17503" y="2917"/>
                    <a:pt x="16592" y="2735"/>
                  </a:cubicBezTo>
                  <a:lnTo>
                    <a:pt x="15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rot="-884633">
              <a:off x="5391805" y="1513012"/>
              <a:ext cx="112222" cy="97255"/>
            </a:xfrm>
            <a:custGeom>
              <a:avLst/>
              <a:gdLst/>
              <a:ahLst/>
              <a:cxnLst/>
              <a:rect l="l" t="t" r="r" b="b"/>
              <a:pathLst>
                <a:path w="5046" h="4373" extrusionOk="0">
                  <a:moveTo>
                    <a:pt x="609" y="0"/>
                  </a:moveTo>
                  <a:cubicBezTo>
                    <a:pt x="445" y="0"/>
                    <a:pt x="286" y="79"/>
                    <a:pt x="183" y="216"/>
                  </a:cubicBezTo>
                  <a:cubicBezTo>
                    <a:pt x="1" y="459"/>
                    <a:pt x="1" y="824"/>
                    <a:pt x="244" y="1006"/>
                  </a:cubicBezTo>
                  <a:lnTo>
                    <a:pt x="4073" y="4227"/>
                  </a:lnTo>
                  <a:cubicBezTo>
                    <a:pt x="4162" y="4316"/>
                    <a:pt x="4283" y="4372"/>
                    <a:pt x="4414" y="4372"/>
                  </a:cubicBezTo>
                  <a:cubicBezTo>
                    <a:pt x="4461" y="4372"/>
                    <a:pt x="4510" y="4365"/>
                    <a:pt x="4559" y="4348"/>
                  </a:cubicBezTo>
                  <a:cubicBezTo>
                    <a:pt x="4680" y="4288"/>
                    <a:pt x="4802" y="4227"/>
                    <a:pt x="4863" y="4166"/>
                  </a:cubicBezTo>
                  <a:cubicBezTo>
                    <a:pt x="5045" y="3923"/>
                    <a:pt x="4984" y="3558"/>
                    <a:pt x="4802" y="3376"/>
                  </a:cubicBezTo>
                  <a:lnTo>
                    <a:pt x="973" y="155"/>
                  </a:lnTo>
                  <a:cubicBezTo>
                    <a:pt x="867" y="48"/>
                    <a:pt x="737" y="0"/>
                    <a:pt x="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rot="-884633">
              <a:off x="5554014" y="1154488"/>
              <a:ext cx="132393" cy="174293"/>
            </a:xfrm>
            <a:custGeom>
              <a:avLst/>
              <a:gdLst/>
              <a:ahLst/>
              <a:cxnLst/>
              <a:rect l="l" t="t" r="r" b="b"/>
              <a:pathLst>
                <a:path w="5953" h="7837" extrusionOk="0">
                  <a:moveTo>
                    <a:pt x="856" y="0"/>
                  </a:moveTo>
                  <a:cubicBezTo>
                    <a:pt x="429" y="0"/>
                    <a:pt x="0" y="473"/>
                    <a:pt x="301" y="946"/>
                  </a:cubicBezTo>
                  <a:lnTo>
                    <a:pt x="4798" y="7631"/>
                  </a:lnTo>
                  <a:cubicBezTo>
                    <a:pt x="4889" y="7768"/>
                    <a:pt x="5049" y="7836"/>
                    <a:pt x="5226" y="7836"/>
                  </a:cubicBezTo>
                  <a:cubicBezTo>
                    <a:pt x="5284" y="7836"/>
                    <a:pt x="5345" y="7829"/>
                    <a:pt x="5406" y="7813"/>
                  </a:cubicBezTo>
                  <a:cubicBezTo>
                    <a:pt x="5528" y="7813"/>
                    <a:pt x="5588" y="7753"/>
                    <a:pt x="5649" y="7692"/>
                  </a:cubicBezTo>
                  <a:cubicBezTo>
                    <a:pt x="5892" y="7510"/>
                    <a:pt x="5953" y="7206"/>
                    <a:pt x="5771" y="6963"/>
                  </a:cubicBezTo>
                  <a:lnTo>
                    <a:pt x="1334" y="277"/>
                  </a:lnTo>
                  <a:cubicBezTo>
                    <a:pt x="1210" y="82"/>
                    <a:pt x="1033" y="0"/>
                    <a:pt x="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rot="-884633">
              <a:off x="6759565" y="821894"/>
              <a:ext cx="166354" cy="209588"/>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rot="-884633">
              <a:off x="6468472" y="869298"/>
              <a:ext cx="60826" cy="130637"/>
            </a:xfrm>
            <a:custGeom>
              <a:avLst/>
              <a:gdLst/>
              <a:ahLst/>
              <a:cxnLst/>
              <a:rect l="l" t="t" r="r" b="b"/>
              <a:pathLst>
                <a:path w="2735" h="5874" extrusionOk="0">
                  <a:moveTo>
                    <a:pt x="2117" y="1"/>
                  </a:moveTo>
                  <a:cubicBezTo>
                    <a:pt x="1884" y="1"/>
                    <a:pt x="1676" y="165"/>
                    <a:pt x="1580" y="404"/>
                  </a:cubicBezTo>
                  <a:lnTo>
                    <a:pt x="61" y="5144"/>
                  </a:lnTo>
                  <a:cubicBezTo>
                    <a:pt x="0" y="5448"/>
                    <a:pt x="182" y="5752"/>
                    <a:pt x="426" y="5873"/>
                  </a:cubicBezTo>
                  <a:lnTo>
                    <a:pt x="790" y="5873"/>
                  </a:lnTo>
                  <a:cubicBezTo>
                    <a:pt x="973" y="5812"/>
                    <a:pt x="1094" y="5691"/>
                    <a:pt x="1155" y="5509"/>
                  </a:cubicBezTo>
                  <a:lnTo>
                    <a:pt x="2674" y="707"/>
                  </a:lnTo>
                  <a:cubicBezTo>
                    <a:pt x="2735" y="404"/>
                    <a:pt x="2613" y="100"/>
                    <a:pt x="2310" y="39"/>
                  </a:cubicBezTo>
                  <a:cubicBezTo>
                    <a:pt x="2245" y="13"/>
                    <a:pt x="2180" y="1"/>
                    <a:pt x="2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rot="-884633">
              <a:off x="6120388" y="834345"/>
              <a:ext cx="29757" cy="204117"/>
            </a:xfrm>
            <a:custGeom>
              <a:avLst/>
              <a:gdLst/>
              <a:ahLst/>
              <a:cxnLst/>
              <a:rect l="l" t="t" r="r" b="b"/>
              <a:pathLst>
                <a:path w="1338" h="9178" extrusionOk="0">
                  <a:moveTo>
                    <a:pt x="790" y="0"/>
                  </a:moveTo>
                  <a:cubicBezTo>
                    <a:pt x="487" y="0"/>
                    <a:pt x="243" y="243"/>
                    <a:pt x="243" y="547"/>
                  </a:cubicBezTo>
                  <a:lnTo>
                    <a:pt x="0" y="8569"/>
                  </a:lnTo>
                  <a:cubicBezTo>
                    <a:pt x="0" y="8873"/>
                    <a:pt x="243" y="9177"/>
                    <a:pt x="547" y="9177"/>
                  </a:cubicBezTo>
                  <a:cubicBezTo>
                    <a:pt x="608" y="9177"/>
                    <a:pt x="669" y="9116"/>
                    <a:pt x="730" y="9116"/>
                  </a:cubicBezTo>
                  <a:cubicBezTo>
                    <a:pt x="973" y="9056"/>
                    <a:pt x="1094" y="8813"/>
                    <a:pt x="1155" y="8630"/>
                  </a:cubicBezTo>
                  <a:lnTo>
                    <a:pt x="1337" y="608"/>
                  </a:lnTo>
                  <a:cubicBezTo>
                    <a:pt x="1337" y="243"/>
                    <a:pt x="1094"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rot="-884633">
              <a:off x="5460199" y="1078755"/>
              <a:ext cx="2182146" cy="2566249"/>
            </a:xfrm>
            <a:custGeom>
              <a:avLst/>
              <a:gdLst/>
              <a:ahLst/>
              <a:cxnLst/>
              <a:rect l="l" t="t" r="r" b="b"/>
              <a:pathLst>
                <a:path w="98119" h="115390" extrusionOk="0">
                  <a:moveTo>
                    <a:pt x="49374" y="0"/>
                  </a:moveTo>
                  <a:cubicBezTo>
                    <a:pt x="45613" y="0"/>
                    <a:pt x="41755" y="490"/>
                    <a:pt x="37863" y="1528"/>
                  </a:cubicBezTo>
                  <a:lnTo>
                    <a:pt x="37437" y="1650"/>
                  </a:lnTo>
                  <a:cubicBezTo>
                    <a:pt x="13067" y="9186"/>
                    <a:pt x="0" y="33192"/>
                    <a:pt x="6625" y="56225"/>
                  </a:cubicBezTo>
                  <a:cubicBezTo>
                    <a:pt x="8630" y="63153"/>
                    <a:pt x="12216" y="69413"/>
                    <a:pt x="17199" y="74579"/>
                  </a:cubicBezTo>
                  <a:cubicBezTo>
                    <a:pt x="19509" y="77375"/>
                    <a:pt x="24979" y="84303"/>
                    <a:pt x="31177" y="93540"/>
                  </a:cubicBezTo>
                  <a:cubicBezTo>
                    <a:pt x="35249" y="99496"/>
                    <a:pt x="38713" y="105817"/>
                    <a:pt x="41570" y="112441"/>
                  </a:cubicBezTo>
                  <a:lnTo>
                    <a:pt x="41691" y="112867"/>
                  </a:lnTo>
                  <a:cubicBezTo>
                    <a:pt x="42055" y="114372"/>
                    <a:pt x="43438" y="115390"/>
                    <a:pt x="44931" y="115390"/>
                  </a:cubicBezTo>
                  <a:cubicBezTo>
                    <a:pt x="45187" y="115390"/>
                    <a:pt x="45445" y="115360"/>
                    <a:pt x="45703" y="115298"/>
                  </a:cubicBezTo>
                  <a:lnTo>
                    <a:pt x="45824" y="115298"/>
                  </a:lnTo>
                  <a:lnTo>
                    <a:pt x="89642" y="102657"/>
                  </a:lnTo>
                  <a:cubicBezTo>
                    <a:pt x="91405" y="102170"/>
                    <a:pt x="92438" y="100347"/>
                    <a:pt x="91952" y="98585"/>
                  </a:cubicBezTo>
                  <a:cubicBezTo>
                    <a:pt x="91891" y="98524"/>
                    <a:pt x="91891" y="98524"/>
                    <a:pt x="91891" y="98463"/>
                  </a:cubicBezTo>
                  <a:lnTo>
                    <a:pt x="91769" y="98038"/>
                  </a:lnTo>
                  <a:cubicBezTo>
                    <a:pt x="90675" y="90927"/>
                    <a:pt x="90250" y="83695"/>
                    <a:pt x="90493" y="76463"/>
                  </a:cubicBezTo>
                  <a:cubicBezTo>
                    <a:pt x="90858" y="65402"/>
                    <a:pt x="91769" y="56590"/>
                    <a:pt x="92256" y="53004"/>
                  </a:cubicBezTo>
                  <a:cubicBezTo>
                    <a:pt x="98119" y="24913"/>
                    <a:pt x="76212" y="0"/>
                    <a:pt x="493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rot="-884633">
              <a:off x="5446586" y="1066106"/>
              <a:ext cx="2209367" cy="2591269"/>
            </a:xfrm>
            <a:custGeom>
              <a:avLst/>
              <a:gdLst/>
              <a:ahLst/>
              <a:cxnLst/>
              <a:rect l="l" t="t" r="r" b="b"/>
              <a:pathLst>
                <a:path w="99343" h="116515" extrusionOk="0">
                  <a:moveTo>
                    <a:pt x="49991" y="1125"/>
                  </a:moveTo>
                  <a:cubicBezTo>
                    <a:pt x="76498" y="1125"/>
                    <a:pt x="98133" y="25732"/>
                    <a:pt x="92317" y="53477"/>
                  </a:cubicBezTo>
                  <a:cubicBezTo>
                    <a:pt x="91344" y="61317"/>
                    <a:pt x="90797" y="69157"/>
                    <a:pt x="90615" y="77058"/>
                  </a:cubicBezTo>
                  <a:cubicBezTo>
                    <a:pt x="90311" y="87329"/>
                    <a:pt x="91405" y="97235"/>
                    <a:pt x="91891" y="98754"/>
                  </a:cubicBezTo>
                  <a:lnTo>
                    <a:pt x="92013" y="99180"/>
                  </a:lnTo>
                  <a:cubicBezTo>
                    <a:pt x="92013" y="99240"/>
                    <a:pt x="92013" y="99240"/>
                    <a:pt x="92013" y="99301"/>
                  </a:cubicBezTo>
                  <a:cubicBezTo>
                    <a:pt x="92438" y="100760"/>
                    <a:pt x="91587" y="102218"/>
                    <a:pt x="90129" y="102644"/>
                  </a:cubicBezTo>
                  <a:lnTo>
                    <a:pt x="46311" y="115285"/>
                  </a:lnTo>
                  <a:lnTo>
                    <a:pt x="46189" y="115285"/>
                  </a:lnTo>
                  <a:cubicBezTo>
                    <a:pt x="45991" y="115326"/>
                    <a:pt x="45793" y="115346"/>
                    <a:pt x="45597" y="115346"/>
                  </a:cubicBezTo>
                  <a:cubicBezTo>
                    <a:pt x="44354" y="115346"/>
                    <a:pt x="43222" y="114539"/>
                    <a:pt x="42907" y="113279"/>
                  </a:cubicBezTo>
                  <a:lnTo>
                    <a:pt x="42786" y="112793"/>
                  </a:lnTo>
                  <a:cubicBezTo>
                    <a:pt x="42360" y="111213"/>
                    <a:pt x="38045" y="102340"/>
                    <a:pt x="32333" y="93771"/>
                  </a:cubicBezTo>
                  <a:cubicBezTo>
                    <a:pt x="26073" y="84411"/>
                    <a:pt x="20482" y="77362"/>
                    <a:pt x="18294" y="74748"/>
                  </a:cubicBezTo>
                  <a:cubicBezTo>
                    <a:pt x="13432" y="69643"/>
                    <a:pt x="9846" y="63383"/>
                    <a:pt x="7841" y="56637"/>
                  </a:cubicBezTo>
                  <a:cubicBezTo>
                    <a:pt x="1277" y="33665"/>
                    <a:pt x="14587" y="10024"/>
                    <a:pt x="38228" y="2731"/>
                  </a:cubicBezTo>
                  <a:lnTo>
                    <a:pt x="38349" y="2731"/>
                  </a:lnTo>
                  <a:lnTo>
                    <a:pt x="38714" y="2609"/>
                  </a:lnTo>
                  <a:cubicBezTo>
                    <a:pt x="42527" y="1600"/>
                    <a:pt x="46306" y="1125"/>
                    <a:pt x="49991" y="1125"/>
                  </a:cubicBezTo>
                  <a:close/>
                  <a:moveTo>
                    <a:pt x="50051" y="1"/>
                  </a:moveTo>
                  <a:cubicBezTo>
                    <a:pt x="46286" y="1"/>
                    <a:pt x="42426" y="486"/>
                    <a:pt x="38532" y="1515"/>
                  </a:cubicBezTo>
                  <a:lnTo>
                    <a:pt x="37863" y="1697"/>
                  </a:lnTo>
                  <a:cubicBezTo>
                    <a:pt x="13614" y="9233"/>
                    <a:pt x="1" y="33482"/>
                    <a:pt x="6747" y="56941"/>
                  </a:cubicBezTo>
                  <a:cubicBezTo>
                    <a:pt x="8752" y="63930"/>
                    <a:pt x="12460" y="70312"/>
                    <a:pt x="17443" y="75538"/>
                  </a:cubicBezTo>
                  <a:cubicBezTo>
                    <a:pt x="19631" y="78091"/>
                    <a:pt x="25161" y="85080"/>
                    <a:pt x="31421" y="94439"/>
                  </a:cubicBezTo>
                  <a:cubicBezTo>
                    <a:pt x="35432" y="100334"/>
                    <a:pt x="38896" y="106594"/>
                    <a:pt x="41753" y="113158"/>
                  </a:cubicBezTo>
                  <a:lnTo>
                    <a:pt x="41874" y="113583"/>
                  </a:lnTo>
                  <a:lnTo>
                    <a:pt x="41874" y="113705"/>
                  </a:lnTo>
                  <a:cubicBezTo>
                    <a:pt x="42330" y="115425"/>
                    <a:pt x="43881" y="116514"/>
                    <a:pt x="45581" y="116514"/>
                  </a:cubicBezTo>
                  <a:cubicBezTo>
                    <a:pt x="45922" y="116514"/>
                    <a:pt x="46269" y="116470"/>
                    <a:pt x="46615" y="116379"/>
                  </a:cubicBezTo>
                  <a:lnTo>
                    <a:pt x="90494" y="103738"/>
                  </a:lnTo>
                  <a:lnTo>
                    <a:pt x="90494" y="103677"/>
                  </a:lnTo>
                  <a:lnTo>
                    <a:pt x="90615" y="103677"/>
                  </a:lnTo>
                  <a:cubicBezTo>
                    <a:pt x="92621" y="103008"/>
                    <a:pt x="93715" y="100820"/>
                    <a:pt x="93107" y="98815"/>
                  </a:cubicBezTo>
                  <a:lnTo>
                    <a:pt x="92985" y="98389"/>
                  </a:lnTo>
                  <a:cubicBezTo>
                    <a:pt x="91891" y="91340"/>
                    <a:pt x="91466" y="84168"/>
                    <a:pt x="91709" y="77058"/>
                  </a:cubicBezTo>
                  <a:cubicBezTo>
                    <a:pt x="92013" y="65875"/>
                    <a:pt x="93046" y="56941"/>
                    <a:pt x="93471" y="53660"/>
                  </a:cubicBezTo>
                  <a:cubicBezTo>
                    <a:pt x="99342" y="25213"/>
                    <a:pt x="77186" y="1"/>
                    <a:pt x="500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rot="-884633">
              <a:off x="6134830" y="1218502"/>
              <a:ext cx="842087" cy="736471"/>
            </a:xfrm>
            <a:custGeom>
              <a:avLst/>
              <a:gdLst/>
              <a:ahLst/>
              <a:cxnLst/>
              <a:rect l="l" t="t" r="r" b="b"/>
              <a:pathLst>
                <a:path w="37864" h="33115" extrusionOk="0">
                  <a:moveTo>
                    <a:pt x="19223" y="1"/>
                  </a:moveTo>
                  <a:cubicBezTo>
                    <a:pt x="17614" y="1"/>
                    <a:pt x="15974" y="225"/>
                    <a:pt x="14344" y="695"/>
                  </a:cubicBezTo>
                  <a:cubicBezTo>
                    <a:pt x="5288" y="3309"/>
                    <a:pt x="1" y="12546"/>
                    <a:pt x="2493" y="21298"/>
                  </a:cubicBezTo>
                  <a:cubicBezTo>
                    <a:pt x="4585" y="28472"/>
                    <a:pt x="11253" y="33115"/>
                    <a:pt x="18577" y="33115"/>
                  </a:cubicBezTo>
                  <a:cubicBezTo>
                    <a:pt x="20187" y="33115"/>
                    <a:pt x="21828" y="32890"/>
                    <a:pt x="23460" y="32420"/>
                  </a:cubicBezTo>
                  <a:cubicBezTo>
                    <a:pt x="32515" y="29806"/>
                    <a:pt x="37863" y="20629"/>
                    <a:pt x="35311" y="11878"/>
                  </a:cubicBezTo>
                  <a:cubicBezTo>
                    <a:pt x="33218" y="4652"/>
                    <a:pt x="26548" y="1"/>
                    <a:pt x="19223" y="1"/>
                  </a:cubicBezTo>
                  <a:close/>
                </a:path>
              </a:pathLst>
            </a:custGeom>
            <a:solidFill>
              <a:srgbClr val="FFFFFF">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rot="-884633">
              <a:off x="6147892" y="1399350"/>
              <a:ext cx="410902" cy="359773"/>
            </a:xfrm>
            <a:custGeom>
              <a:avLst/>
              <a:gdLst/>
              <a:ahLst/>
              <a:cxnLst/>
              <a:rect l="l" t="t" r="r" b="b"/>
              <a:pathLst>
                <a:path w="18476" h="16177" extrusionOk="0">
                  <a:moveTo>
                    <a:pt x="9417" y="1"/>
                  </a:moveTo>
                  <a:cubicBezTo>
                    <a:pt x="8634" y="1"/>
                    <a:pt x="7838" y="110"/>
                    <a:pt x="7050" y="340"/>
                  </a:cubicBezTo>
                  <a:cubicBezTo>
                    <a:pt x="2614" y="1616"/>
                    <a:pt x="0" y="6114"/>
                    <a:pt x="1216" y="10368"/>
                  </a:cubicBezTo>
                  <a:cubicBezTo>
                    <a:pt x="2262" y="13906"/>
                    <a:pt x="5515" y="16177"/>
                    <a:pt x="9098" y="16177"/>
                  </a:cubicBezTo>
                  <a:cubicBezTo>
                    <a:pt x="9885" y="16177"/>
                    <a:pt x="10688" y="16067"/>
                    <a:pt x="11487" y="15837"/>
                  </a:cubicBezTo>
                  <a:cubicBezTo>
                    <a:pt x="15923" y="14561"/>
                    <a:pt x="18476" y="10064"/>
                    <a:pt x="17260" y="5810"/>
                  </a:cubicBezTo>
                  <a:cubicBezTo>
                    <a:pt x="16264" y="2272"/>
                    <a:pt x="12979" y="1"/>
                    <a:pt x="9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rot="-884633">
              <a:off x="5714840" y="1450420"/>
              <a:ext cx="138331" cy="106907"/>
            </a:xfrm>
            <a:custGeom>
              <a:avLst/>
              <a:gdLst/>
              <a:ahLst/>
              <a:cxnLst/>
              <a:rect l="l" t="t" r="r" b="b"/>
              <a:pathLst>
                <a:path w="6220" h="4807" extrusionOk="0">
                  <a:moveTo>
                    <a:pt x="4912" y="0"/>
                  </a:moveTo>
                  <a:cubicBezTo>
                    <a:pt x="4695" y="0"/>
                    <a:pt x="4473" y="61"/>
                    <a:pt x="4274" y="193"/>
                  </a:cubicBezTo>
                  <a:cubicBezTo>
                    <a:pt x="3120" y="983"/>
                    <a:pt x="1965" y="1894"/>
                    <a:pt x="871" y="2806"/>
                  </a:cubicBezTo>
                  <a:cubicBezTo>
                    <a:pt x="0" y="3514"/>
                    <a:pt x="592" y="4806"/>
                    <a:pt x="1554" y="4806"/>
                  </a:cubicBezTo>
                  <a:cubicBezTo>
                    <a:pt x="1667" y="4806"/>
                    <a:pt x="1784" y="4789"/>
                    <a:pt x="1904" y="4751"/>
                  </a:cubicBezTo>
                  <a:cubicBezTo>
                    <a:pt x="2026" y="4690"/>
                    <a:pt x="2208" y="4629"/>
                    <a:pt x="2330" y="4508"/>
                  </a:cubicBezTo>
                  <a:cubicBezTo>
                    <a:pt x="3363" y="3657"/>
                    <a:pt x="4396" y="2806"/>
                    <a:pt x="5551" y="2077"/>
                  </a:cubicBezTo>
                  <a:cubicBezTo>
                    <a:pt x="6098" y="1712"/>
                    <a:pt x="6219" y="1044"/>
                    <a:pt x="5855" y="497"/>
                  </a:cubicBezTo>
                  <a:cubicBezTo>
                    <a:pt x="5661" y="187"/>
                    <a:pt x="5294" y="0"/>
                    <a:pt x="4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rot="-884633">
              <a:off x="5539248" y="1600420"/>
              <a:ext cx="248241" cy="324345"/>
            </a:xfrm>
            <a:custGeom>
              <a:avLst/>
              <a:gdLst/>
              <a:ahLst/>
              <a:cxnLst/>
              <a:rect l="l" t="t" r="r" b="b"/>
              <a:pathLst>
                <a:path w="11162" h="14584" extrusionOk="0">
                  <a:moveTo>
                    <a:pt x="9604" y="0"/>
                  </a:moveTo>
                  <a:cubicBezTo>
                    <a:pt x="9368" y="0"/>
                    <a:pt x="9117" y="77"/>
                    <a:pt x="8874" y="256"/>
                  </a:cubicBezTo>
                  <a:cubicBezTo>
                    <a:pt x="4924" y="3720"/>
                    <a:pt x="1946" y="8157"/>
                    <a:pt x="183" y="13140"/>
                  </a:cubicBezTo>
                  <a:cubicBezTo>
                    <a:pt x="1" y="13748"/>
                    <a:pt x="366" y="14356"/>
                    <a:pt x="973" y="14538"/>
                  </a:cubicBezTo>
                  <a:cubicBezTo>
                    <a:pt x="1065" y="14568"/>
                    <a:pt x="1171" y="14584"/>
                    <a:pt x="1277" y="14584"/>
                  </a:cubicBezTo>
                  <a:cubicBezTo>
                    <a:pt x="1384" y="14584"/>
                    <a:pt x="1490" y="14568"/>
                    <a:pt x="1581" y="14538"/>
                  </a:cubicBezTo>
                  <a:cubicBezTo>
                    <a:pt x="1946" y="14416"/>
                    <a:pt x="2250" y="14173"/>
                    <a:pt x="2371" y="13809"/>
                  </a:cubicBezTo>
                  <a:cubicBezTo>
                    <a:pt x="4012" y="9190"/>
                    <a:pt x="6808" y="5118"/>
                    <a:pt x="10393" y="1897"/>
                  </a:cubicBezTo>
                  <a:cubicBezTo>
                    <a:pt x="11161" y="1081"/>
                    <a:pt x="10489" y="0"/>
                    <a:pt x="9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rot="-884633">
              <a:off x="6375452" y="3040150"/>
              <a:ext cx="409323" cy="604077"/>
            </a:xfrm>
            <a:custGeom>
              <a:avLst/>
              <a:gdLst/>
              <a:ahLst/>
              <a:cxnLst/>
              <a:rect l="l" t="t" r="r" b="b"/>
              <a:pathLst>
                <a:path w="18405" h="27162" extrusionOk="0">
                  <a:moveTo>
                    <a:pt x="1554" y="1"/>
                  </a:moveTo>
                  <a:cubicBezTo>
                    <a:pt x="758" y="1"/>
                    <a:pt x="0" y="864"/>
                    <a:pt x="553" y="1758"/>
                  </a:cubicBezTo>
                  <a:cubicBezTo>
                    <a:pt x="3653" y="6437"/>
                    <a:pt x="7725" y="12880"/>
                    <a:pt x="9548" y="16587"/>
                  </a:cubicBezTo>
                  <a:cubicBezTo>
                    <a:pt x="10520" y="18471"/>
                    <a:pt x="11189" y="20233"/>
                    <a:pt x="11736" y="21570"/>
                  </a:cubicBezTo>
                  <a:cubicBezTo>
                    <a:pt x="13025" y="24734"/>
                    <a:pt x="13975" y="27050"/>
                    <a:pt x="16490" y="27050"/>
                  </a:cubicBezTo>
                  <a:cubicBezTo>
                    <a:pt x="16585" y="27050"/>
                    <a:pt x="16681" y="27047"/>
                    <a:pt x="16780" y="27040"/>
                  </a:cubicBezTo>
                  <a:lnTo>
                    <a:pt x="17023" y="26979"/>
                  </a:lnTo>
                  <a:lnTo>
                    <a:pt x="16962" y="27162"/>
                  </a:lnTo>
                  <a:cubicBezTo>
                    <a:pt x="18404" y="26873"/>
                    <a:pt x="18150" y="24834"/>
                    <a:pt x="16822" y="24834"/>
                  </a:cubicBezTo>
                  <a:cubicBezTo>
                    <a:pt x="16750" y="24834"/>
                    <a:pt x="16675" y="24840"/>
                    <a:pt x="16598" y="24852"/>
                  </a:cubicBezTo>
                  <a:cubicBezTo>
                    <a:pt x="16564" y="24854"/>
                    <a:pt x="16531" y="24855"/>
                    <a:pt x="16499" y="24855"/>
                  </a:cubicBezTo>
                  <a:cubicBezTo>
                    <a:pt x="15536" y="24855"/>
                    <a:pt x="15096" y="23957"/>
                    <a:pt x="13802" y="20841"/>
                  </a:cubicBezTo>
                  <a:cubicBezTo>
                    <a:pt x="13255" y="19382"/>
                    <a:pt x="12526" y="17620"/>
                    <a:pt x="11554" y="15554"/>
                  </a:cubicBezTo>
                  <a:cubicBezTo>
                    <a:pt x="9670" y="11786"/>
                    <a:pt x="5598" y="5283"/>
                    <a:pt x="2498" y="542"/>
                  </a:cubicBezTo>
                  <a:cubicBezTo>
                    <a:pt x="2243" y="160"/>
                    <a:pt x="1895"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rot="-884633">
              <a:off x="6206676" y="2987103"/>
              <a:ext cx="110598" cy="121741"/>
            </a:xfrm>
            <a:custGeom>
              <a:avLst/>
              <a:gdLst/>
              <a:ahLst/>
              <a:cxnLst/>
              <a:rect l="l" t="t" r="r" b="b"/>
              <a:pathLst>
                <a:path w="4973" h="5474" extrusionOk="0">
                  <a:moveTo>
                    <a:pt x="1585" y="1"/>
                  </a:moveTo>
                  <a:cubicBezTo>
                    <a:pt x="765" y="1"/>
                    <a:pt x="1" y="941"/>
                    <a:pt x="658" y="1817"/>
                  </a:cubicBezTo>
                  <a:cubicBezTo>
                    <a:pt x="658" y="1817"/>
                    <a:pt x="1448" y="3033"/>
                    <a:pt x="2724" y="4978"/>
                  </a:cubicBezTo>
                  <a:cubicBezTo>
                    <a:pt x="2949" y="5292"/>
                    <a:pt x="3273" y="5473"/>
                    <a:pt x="3647" y="5473"/>
                  </a:cubicBezTo>
                  <a:cubicBezTo>
                    <a:pt x="3780" y="5473"/>
                    <a:pt x="3918" y="5451"/>
                    <a:pt x="4061" y="5403"/>
                  </a:cubicBezTo>
                  <a:cubicBezTo>
                    <a:pt x="4122" y="5342"/>
                    <a:pt x="4183" y="5342"/>
                    <a:pt x="4304" y="5282"/>
                  </a:cubicBezTo>
                  <a:cubicBezTo>
                    <a:pt x="4791" y="4917"/>
                    <a:pt x="4973" y="4248"/>
                    <a:pt x="4608" y="3701"/>
                  </a:cubicBezTo>
                  <a:cubicBezTo>
                    <a:pt x="3332" y="1757"/>
                    <a:pt x="2542" y="541"/>
                    <a:pt x="2542" y="541"/>
                  </a:cubicBezTo>
                  <a:lnTo>
                    <a:pt x="2481" y="480"/>
                  </a:lnTo>
                  <a:cubicBezTo>
                    <a:pt x="2227" y="141"/>
                    <a:pt x="1902"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rot="-884633">
              <a:off x="6528712" y="2240369"/>
              <a:ext cx="774501" cy="1216939"/>
            </a:xfrm>
            <a:custGeom>
              <a:avLst/>
              <a:gdLst/>
              <a:ahLst/>
              <a:cxnLst/>
              <a:rect l="l" t="t" r="r" b="b"/>
              <a:pathLst>
                <a:path w="34825" h="54719" extrusionOk="0">
                  <a:moveTo>
                    <a:pt x="22335" y="2226"/>
                  </a:moveTo>
                  <a:cubicBezTo>
                    <a:pt x="22366" y="2226"/>
                    <a:pt x="22396" y="2241"/>
                    <a:pt x="22426" y="2271"/>
                  </a:cubicBezTo>
                  <a:cubicBezTo>
                    <a:pt x="23034" y="2332"/>
                    <a:pt x="23946" y="3426"/>
                    <a:pt x="23946" y="5614"/>
                  </a:cubicBezTo>
                  <a:cubicBezTo>
                    <a:pt x="23824" y="7255"/>
                    <a:pt x="23156" y="8835"/>
                    <a:pt x="22123" y="10111"/>
                  </a:cubicBezTo>
                  <a:cubicBezTo>
                    <a:pt x="21332" y="7012"/>
                    <a:pt x="20968" y="4885"/>
                    <a:pt x="21150" y="4095"/>
                  </a:cubicBezTo>
                  <a:cubicBezTo>
                    <a:pt x="21393" y="2940"/>
                    <a:pt x="21879" y="2393"/>
                    <a:pt x="22244" y="2271"/>
                  </a:cubicBezTo>
                  <a:cubicBezTo>
                    <a:pt x="22274" y="2241"/>
                    <a:pt x="22305" y="2226"/>
                    <a:pt x="22335" y="2226"/>
                  </a:cubicBezTo>
                  <a:close/>
                  <a:moveTo>
                    <a:pt x="5446" y="4758"/>
                  </a:moveTo>
                  <a:cubicBezTo>
                    <a:pt x="5868" y="4758"/>
                    <a:pt x="6272" y="4892"/>
                    <a:pt x="6625" y="5128"/>
                  </a:cubicBezTo>
                  <a:cubicBezTo>
                    <a:pt x="8813" y="6586"/>
                    <a:pt x="9907" y="11570"/>
                    <a:pt x="10150" y="13393"/>
                  </a:cubicBezTo>
                  <a:lnTo>
                    <a:pt x="10211" y="13576"/>
                  </a:lnTo>
                  <a:lnTo>
                    <a:pt x="10393" y="14183"/>
                  </a:lnTo>
                  <a:cubicBezTo>
                    <a:pt x="10089" y="14122"/>
                    <a:pt x="9785" y="13940"/>
                    <a:pt x="9482" y="13819"/>
                  </a:cubicBezTo>
                  <a:cubicBezTo>
                    <a:pt x="4437" y="11266"/>
                    <a:pt x="2310" y="8349"/>
                    <a:pt x="2492" y="6769"/>
                  </a:cubicBezTo>
                  <a:cubicBezTo>
                    <a:pt x="2614" y="5675"/>
                    <a:pt x="3769" y="5128"/>
                    <a:pt x="4741" y="4885"/>
                  </a:cubicBezTo>
                  <a:cubicBezTo>
                    <a:pt x="4978" y="4799"/>
                    <a:pt x="5215" y="4758"/>
                    <a:pt x="5446" y="4758"/>
                  </a:cubicBezTo>
                  <a:close/>
                  <a:moveTo>
                    <a:pt x="22398" y="1"/>
                  </a:moveTo>
                  <a:cubicBezTo>
                    <a:pt x="21106" y="1"/>
                    <a:pt x="19516" y="983"/>
                    <a:pt x="18902" y="3609"/>
                  </a:cubicBezTo>
                  <a:cubicBezTo>
                    <a:pt x="18658" y="4763"/>
                    <a:pt x="19205" y="7863"/>
                    <a:pt x="20299" y="12056"/>
                  </a:cubicBezTo>
                  <a:cubicBezTo>
                    <a:pt x="19813" y="12482"/>
                    <a:pt x="19266" y="12846"/>
                    <a:pt x="18719" y="13211"/>
                  </a:cubicBezTo>
                  <a:cubicBezTo>
                    <a:pt x="17103" y="14250"/>
                    <a:pt x="15157" y="14796"/>
                    <a:pt x="13248" y="14796"/>
                  </a:cubicBezTo>
                  <a:cubicBezTo>
                    <a:pt x="13147" y="14796"/>
                    <a:pt x="13046" y="14794"/>
                    <a:pt x="12946" y="14791"/>
                  </a:cubicBezTo>
                  <a:lnTo>
                    <a:pt x="12399" y="13029"/>
                  </a:lnTo>
                  <a:cubicBezTo>
                    <a:pt x="12277" y="11935"/>
                    <a:pt x="11305" y="5493"/>
                    <a:pt x="7962" y="3244"/>
                  </a:cubicBezTo>
                  <a:cubicBezTo>
                    <a:pt x="7192" y="2758"/>
                    <a:pt x="6315" y="2488"/>
                    <a:pt x="5437" y="2488"/>
                  </a:cubicBezTo>
                  <a:cubicBezTo>
                    <a:pt x="4998" y="2488"/>
                    <a:pt x="4559" y="2555"/>
                    <a:pt x="4133" y="2697"/>
                  </a:cubicBezTo>
                  <a:cubicBezTo>
                    <a:pt x="1034" y="3609"/>
                    <a:pt x="365" y="5493"/>
                    <a:pt x="244" y="6586"/>
                  </a:cubicBezTo>
                  <a:cubicBezTo>
                    <a:pt x="1" y="9625"/>
                    <a:pt x="3039" y="13089"/>
                    <a:pt x="8509" y="15824"/>
                  </a:cubicBezTo>
                  <a:cubicBezTo>
                    <a:pt x="9360" y="16250"/>
                    <a:pt x="10211" y="16614"/>
                    <a:pt x="11122" y="16797"/>
                  </a:cubicBezTo>
                  <a:lnTo>
                    <a:pt x="21819" y="53930"/>
                  </a:lnTo>
                  <a:cubicBezTo>
                    <a:pt x="21986" y="54479"/>
                    <a:pt x="22425" y="54719"/>
                    <a:pt x="22871" y="54719"/>
                  </a:cubicBezTo>
                  <a:cubicBezTo>
                    <a:pt x="23560" y="54719"/>
                    <a:pt x="24265" y="54147"/>
                    <a:pt x="24007" y="53261"/>
                  </a:cubicBezTo>
                  <a:lnTo>
                    <a:pt x="13553" y="17040"/>
                  </a:lnTo>
                  <a:cubicBezTo>
                    <a:pt x="15802" y="16979"/>
                    <a:pt x="17990" y="16310"/>
                    <a:pt x="19874" y="15034"/>
                  </a:cubicBezTo>
                  <a:cubicBezTo>
                    <a:pt x="20239" y="14852"/>
                    <a:pt x="20603" y="14609"/>
                    <a:pt x="20907" y="14426"/>
                  </a:cubicBezTo>
                  <a:cubicBezTo>
                    <a:pt x="24310" y="26946"/>
                    <a:pt x="30752" y="46090"/>
                    <a:pt x="32454" y="51073"/>
                  </a:cubicBezTo>
                  <a:cubicBezTo>
                    <a:pt x="32610" y="51592"/>
                    <a:pt x="33076" y="51890"/>
                    <a:pt x="33587" y="51890"/>
                  </a:cubicBezTo>
                  <a:cubicBezTo>
                    <a:pt x="33675" y="51890"/>
                    <a:pt x="33763" y="51881"/>
                    <a:pt x="33852" y="51863"/>
                  </a:cubicBezTo>
                  <a:lnTo>
                    <a:pt x="33913" y="51863"/>
                  </a:lnTo>
                  <a:cubicBezTo>
                    <a:pt x="34520" y="51620"/>
                    <a:pt x="34824" y="51013"/>
                    <a:pt x="34642" y="50405"/>
                  </a:cubicBezTo>
                  <a:cubicBezTo>
                    <a:pt x="30813" y="39162"/>
                    <a:pt x="25526" y="22813"/>
                    <a:pt x="22852" y="12785"/>
                  </a:cubicBezTo>
                  <a:cubicBezTo>
                    <a:pt x="24979" y="10598"/>
                    <a:pt x="26316" y="7924"/>
                    <a:pt x="26255" y="5614"/>
                  </a:cubicBezTo>
                  <a:cubicBezTo>
                    <a:pt x="26194" y="2028"/>
                    <a:pt x="24371" y="205"/>
                    <a:pt x="22730" y="23"/>
                  </a:cubicBezTo>
                  <a:cubicBezTo>
                    <a:pt x="22622" y="8"/>
                    <a:pt x="22511" y="1"/>
                    <a:pt x="22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rot="-884633">
              <a:off x="6762698" y="3193642"/>
              <a:ext cx="1081298" cy="528506"/>
            </a:xfrm>
            <a:custGeom>
              <a:avLst/>
              <a:gdLst/>
              <a:ahLst/>
              <a:cxnLst/>
              <a:rect l="l" t="t" r="r" b="b"/>
              <a:pathLst>
                <a:path w="48620" h="23764" extrusionOk="0">
                  <a:moveTo>
                    <a:pt x="45581" y="1"/>
                  </a:moveTo>
                  <a:lnTo>
                    <a:pt x="1" y="13189"/>
                  </a:lnTo>
                  <a:lnTo>
                    <a:pt x="3039" y="23763"/>
                  </a:lnTo>
                  <a:lnTo>
                    <a:pt x="48620" y="10575"/>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rot="-884633">
              <a:off x="6749253" y="3181803"/>
              <a:ext cx="1109699" cy="552592"/>
            </a:xfrm>
            <a:custGeom>
              <a:avLst/>
              <a:gdLst/>
              <a:ahLst/>
              <a:cxnLst/>
              <a:rect l="l" t="t" r="r" b="b"/>
              <a:pathLst>
                <a:path w="49897" h="24847" extrusionOk="0">
                  <a:moveTo>
                    <a:pt x="45825" y="1254"/>
                  </a:moveTo>
                  <a:lnTo>
                    <a:pt x="48559" y="10735"/>
                  </a:lnTo>
                  <a:lnTo>
                    <a:pt x="4012" y="23558"/>
                  </a:lnTo>
                  <a:lnTo>
                    <a:pt x="1277" y="14077"/>
                  </a:lnTo>
                  <a:lnTo>
                    <a:pt x="45825" y="1254"/>
                  </a:lnTo>
                  <a:close/>
                  <a:moveTo>
                    <a:pt x="46260" y="0"/>
                  </a:moveTo>
                  <a:cubicBezTo>
                    <a:pt x="46198" y="0"/>
                    <a:pt x="46133" y="13"/>
                    <a:pt x="46068" y="38"/>
                  </a:cubicBezTo>
                  <a:lnTo>
                    <a:pt x="487" y="13166"/>
                  </a:lnTo>
                  <a:cubicBezTo>
                    <a:pt x="183" y="13227"/>
                    <a:pt x="1" y="13530"/>
                    <a:pt x="62" y="13834"/>
                  </a:cubicBezTo>
                  <a:lnTo>
                    <a:pt x="3100" y="24409"/>
                  </a:lnTo>
                  <a:cubicBezTo>
                    <a:pt x="3206" y="24674"/>
                    <a:pt x="3450" y="24846"/>
                    <a:pt x="3712" y="24846"/>
                  </a:cubicBezTo>
                  <a:cubicBezTo>
                    <a:pt x="3751" y="24846"/>
                    <a:pt x="3790" y="24842"/>
                    <a:pt x="3830" y="24834"/>
                  </a:cubicBezTo>
                  <a:lnTo>
                    <a:pt x="49410" y="11646"/>
                  </a:lnTo>
                  <a:cubicBezTo>
                    <a:pt x="49714" y="11586"/>
                    <a:pt x="49897" y="11282"/>
                    <a:pt x="49775" y="10978"/>
                  </a:cubicBezTo>
                  <a:lnTo>
                    <a:pt x="46736" y="403"/>
                  </a:lnTo>
                  <a:cubicBezTo>
                    <a:pt x="46688" y="164"/>
                    <a:pt x="46490" y="0"/>
                    <a:pt x="46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rot="-884633">
              <a:off x="6917869" y="3454677"/>
              <a:ext cx="1081298" cy="527150"/>
            </a:xfrm>
            <a:custGeom>
              <a:avLst/>
              <a:gdLst/>
              <a:ahLst/>
              <a:cxnLst/>
              <a:rect l="l" t="t" r="r" b="b"/>
              <a:pathLst>
                <a:path w="48620" h="23703" extrusionOk="0">
                  <a:moveTo>
                    <a:pt x="45581" y="1"/>
                  </a:moveTo>
                  <a:lnTo>
                    <a:pt x="1" y="13128"/>
                  </a:lnTo>
                  <a:lnTo>
                    <a:pt x="3039" y="23703"/>
                  </a:lnTo>
                  <a:lnTo>
                    <a:pt x="48620" y="10576"/>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rot="-884633">
              <a:off x="6904262" y="3441501"/>
              <a:ext cx="1109699" cy="552681"/>
            </a:xfrm>
            <a:custGeom>
              <a:avLst/>
              <a:gdLst/>
              <a:ahLst/>
              <a:cxnLst/>
              <a:rect l="l" t="t" r="r" b="b"/>
              <a:pathLst>
                <a:path w="49897" h="24851" extrusionOk="0">
                  <a:moveTo>
                    <a:pt x="45825" y="1254"/>
                  </a:moveTo>
                  <a:lnTo>
                    <a:pt x="48559" y="10796"/>
                  </a:lnTo>
                  <a:lnTo>
                    <a:pt x="4073" y="23619"/>
                  </a:lnTo>
                  <a:lnTo>
                    <a:pt x="1338" y="14078"/>
                  </a:lnTo>
                  <a:lnTo>
                    <a:pt x="45825" y="1254"/>
                  </a:lnTo>
                  <a:close/>
                  <a:moveTo>
                    <a:pt x="46260" y="1"/>
                  </a:moveTo>
                  <a:cubicBezTo>
                    <a:pt x="46198" y="1"/>
                    <a:pt x="46133" y="13"/>
                    <a:pt x="46068" y="39"/>
                  </a:cubicBezTo>
                  <a:lnTo>
                    <a:pt x="487" y="13166"/>
                  </a:lnTo>
                  <a:cubicBezTo>
                    <a:pt x="183" y="13227"/>
                    <a:pt x="1" y="13592"/>
                    <a:pt x="62" y="13896"/>
                  </a:cubicBezTo>
                  <a:lnTo>
                    <a:pt x="3100" y="24470"/>
                  </a:lnTo>
                  <a:cubicBezTo>
                    <a:pt x="3202" y="24723"/>
                    <a:pt x="3430" y="24850"/>
                    <a:pt x="3679" y="24850"/>
                  </a:cubicBezTo>
                  <a:cubicBezTo>
                    <a:pt x="3728" y="24850"/>
                    <a:pt x="3779" y="24845"/>
                    <a:pt x="3830" y="24835"/>
                  </a:cubicBezTo>
                  <a:lnTo>
                    <a:pt x="49410" y="11708"/>
                  </a:lnTo>
                  <a:cubicBezTo>
                    <a:pt x="49714" y="11586"/>
                    <a:pt x="49897" y="11282"/>
                    <a:pt x="49775" y="10978"/>
                  </a:cubicBezTo>
                  <a:lnTo>
                    <a:pt x="46736" y="404"/>
                  </a:lnTo>
                  <a:cubicBezTo>
                    <a:pt x="46688" y="165"/>
                    <a:pt x="46490" y="1"/>
                    <a:pt x="46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rot="-884633">
              <a:off x="6865888" y="3413385"/>
              <a:ext cx="1029947" cy="348742"/>
            </a:xfrm>
            <a:custGeom>
              <a:avLst/>
              <a:gdLst/>
              <a:ahLst/>
              <a:cxnLst/>
              <a:rect l="l" t="t" r="r" b="b"/>
              <a:pathLst>
                <a:path w="46311" h="15681" extrusionOk="0">
                  <a:moveTo>
                    <a:pt x="45581" y="0"/>
                  </a:moveTo>
                  <a:lnTo>
                    <a:pt x="0" y="13188"/>
                  </a:lnTo>
                  <a:lnTo>
                    <a:pt x="730" y="15680"/>
                  </a:lnTo>
                  <a:lnTo>
                    <a:pt x="46310" y="2553"/>
                  </a:lnTo>
                  <a:lnTo>
                    <a:pt x="455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rot="-884633">
              <a:off x="6852516" y="3401539"/>
              <a:ext cx="1058325" cy="373406"/>
            </a:xfrm>
            <a:custGeom>
              <a:avLst/>
              <a:gdLst/>
              <a:ahLst/>
              <a:cxnLst/>
              <a:rect l="l" t="t" r="r" b="b"/>
              <a:pathLst>
                <a:path w="47587" h="16790" extrusionOk="0">
                  <a:moveTo>
                    <a:pt x="45824" y="1254"/>
                  </a:moveTo>
                  <a:lnTo>
                    <a:pt x="46250" y="2652"/>
                  </a:lnTo>
                  <a:lnTo>
                    <a:pt x="1763" y="15475"/>
                  </a:lnTo>
                  <a:lnTo>
                    <a:pt x="1338" y="14077"/>
                  </a:lnTo>
                  <a:lnTo>
                    <a:pt x="45824" y="1254"/>
                  </a:lnTo>
                  <a:close/>
                  <a:moveTo>
                    <a:pt x="46200" y="0"/>
                  </a:moveTo>
                  <a:cubicBezTo>
                    <a:pt x="46137" y="0"/>
                    <a:pt x="46072" y="12"/>
                    <a:pt x="46007" y="38"/>
                  </a:cubicBezTo>
                  <a:lnTo>
                    <a:pt x="426" y="13165"/>
                  </a:lnTo>
                  <a:cubicBezTo>
                    <a:pt x="122" y="13226"/>
                    <a:pt x="1" y="13530"/>
                    <a:pt x="61" y="13834"/>
                  </a:cubicBezTo>
                  <a:lnTo>
                    <a:pt x="791" y="16387"/>
                  </a:lnTo>
                  <a:cubicBezTo>
                    <a:pt x="886" y="16625"/>
                    <a:pt x="1095" y="16789"/>
                    <a:pt x="1327" y="16789"/>
                  </a:cubicBezTo>
                  <a:cubicBezTo>
                    <a:pt x="1390" y="16789"/>
                    <a:pt x="1455" y="16777"/>
                    <a:pt x="1520" y="16751"/>
                  </a:cubicBezTo>
                  <a:lnTo>
                    <a:pt x="47101" y="3624"/>
                  </a:lnTo>
                  <a:cubicBezTo>
                    <a:pt x="47404" y="3563"/>
                    <a:pt x="47587" y="3198"/>
                    <a:pt x="47465" y="2955"/>
                  </a:cubicBezTo>
                  <a:lnTo>
                    <a:pt x="46736" y="403"/>
                  </a:lnTo>
                  <a:cubicBezTo>
                    <a:pt x="46640" y="164"/>
                    <a:pt x="46432" y="0"/>
                    <a:pt x="46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rot="-884633">
              <a:off x="7066018" y="3719132"/>
              <a:ext cx="1051564" cy="469437"/>
            </a:xfrm>
            <a:custGeom>
              <a:avLst/>
              <a:gdLst/>
              <a:ahLst/>
              <a:cxnLst/>
              <a:rect l="l" t="t" r="r" b="b"/>
              <a:pathLst>
                <a:path w="47283" h="21108" extrusionOk="0">
                  <a:moveTo>
                    <a:pt x="45581" y="0"/>
                  </a:moveTo>
                  <a:lnTo>
                    <a:pt x="1" y="13188"/>
                  </a:lnTo>
                  <a:cubicBezTo>
                    <a:pt x="1402" y="17993"/>
                    <a:pt x="5770" y="21107"/>
                    <a:pt x="10560" y="21107"/>
                  </a:cubicBezTo>
                  <a:cubicBezTo>
                    <a:pt x="11587" y="21107"/>
                    <a:pt x="12634" y="20964"/>
                    <a:pt x="13675" y="20664"/>
                  </a:cubicBezTo>
                  <a:lnTo>
                    <a:pt x="38045" y="13675"/>
                  </a:lnTo>
                  <a:cubicBezTo>
                    <a:pt x="43880" y="11973"/>
                    <a:pt x="47283" y="5896"/>
                    <a:pt x="45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rot="-884633">
              <a:off x="7052490" y="3706701"/>
              <a:ext cx="1078607" cy="494257"/>
            </a:xfrm>
            <a:custGeom>
              <a:avLst/>
              <a:gdLst/>
              <a:ahLst/>
              <a:cxnLst/>
              <a:rect l="l" t="t" r="r" b="b"/>
              <a:pathLst>
                <a:path w="48499" h="22224" extrusionOk="0">
                  <a:moveTo>
                    <a:pt x="45825" y="1289"/>
                  </a:moveTo>
                  <a:cubicBezTo>
                    <a:pt x="47101" y="6698"/>
                    <a:pt x="43880" y="12107"/>
                    <a:pt x="38593" y="13687"/>
                  </a:cubicBezTo>
                  <a:lnTo>
                    <a:pt x="14101" y="20737"/>
                  </a:lnTo>
                  <a:cubicBezTo>
                    <a:pt x="13144" y="21008"/>
                    <a:pt x="12179" y="21138"/>
                    <a:pt x="11230" y="21138"/>
                  </a:cubicBezTo>
                  <a:cubicBezTo>
                    <a:pt x="6872" y="21138"/>
                    <a:pt x="2835" y="18404"/>
                    <a:pt x="1338" y="14112"/>
                  </a:cubicBezTo>
                  <a:lnTo>
                    <a:pt x="45825" y="1289"/>
                  </a:lnTo>
                  <a:close/>
                  <a:moveTo>
                    <a:pt x="46185" y="1"/>
                  </a:moveTo>
                  <a:cubicBezTo>
                    <a:pt x="46146" y="1"/>
                    <a:pt x="46107" y="5"/>
                    <a:pt x="46068" y="12"/>
                  </a:cubicBezTo>
                  <a:lnTo>
                    <a:pt x="487" y="13200"/>
                  </a:lnTo>
                  <a:cubicBezTo>
                    <a:pt x="183" y="13261"/>
                    <a:pt x="1" y="13565"/>
                    <a:pt x="62" y="13869"/>
                  </a:cubicBezTo>
                  <a:cubicBezTo>
                    <a:pt x="1517" y="18937"/>
                    <a:pt x="6162" y="22224"/>
                    <a:pt x="11192" y="22224"/>
                  </a:cubicBezTo>
                  <a:cubicBezTo>
                    <a:pt x="12255" y="22224"/>
                    <a:pt x="13334" y="22077"/>
                    <a:pt x="14404" y="21770"/>
                  </a:cubicBezTo>
                  <a:lnTo>
                    <a:pt x="38836" y="14781"/>
                  </a:lnTo>
                  <a:cubicBezTo>
                    <a:pt x="44974" y="12957"/>
                    <a:pt x="48499" y="6576"/>
                    <a:pt x="46736" y="438"/>
                  </a:cubicBezTo>
                  <a:cubicBezTo>
                    <a:pt x="46683" y="173"/>
                    <a:pt x="46446" y="1"/>
                    <a:pt x="461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rot="-884633">
              <a:off x="7021231" y="3674398"/>
              <a:ext cx="1029947" cy="348742"/>
            </a:xfrm>
            <a:custGeom>
              <a:avLst/>
              <a:gdLst/>
              <a:ahLst/>
              <a:cxnLst/>
              <a:rect l="l" t="t" r="r" b="b"/>
              <a:pathLst>
                <a:path w="46311" h="15681" extrusionOk="0">
                  <a:moveTo>
                    <a:pt x="45581" y="1"/>
                  </a:moveTo>
                  <a:lnTo>
                    <a:pt x="0" y="13128"/>
                  </a:lnTo>
                  <a:lnTo>
                    <a:pt x="730" y="15680"/>
                  </a:lnTo>
                  <a:lnTo>
                    <a:pt x="46310" y="2492"/>
                  </a:lnTo>
                  <a:lnTo>
                    <a:pt x="455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rot="-884633">
              <a:off x="7006366" y="3662072"/>
              <a:ext cx="1058347" cy="373673"/>
            </a:xfrm>
            <a:custGeom>
              <a:avLst/>
              <a:gdLst/>
              <a:ahLst/>
              <a:cxnLst/>
              <a:rect l="l" t="t" r="r" b="b"/>
              <a:pathLst>
                <a:path w="47588" h="16802" extrusionOk="0">
                  <a:moveTo>
                    <a:pt x="45885" y="1231"/>
                  </a:moveTo>
                  <a:lnTo>
                    <a:pt x="46311" y="2690"/>
                  </a:lnTo>
                  <a:lnTo>
                    <a:pt x="1824" y="15513"/>
                  </a:lnTo>
                  <a:lnTo>
                    <a:pt x="1399" y="14115"/>
                  </a:lnTo>
                  <a:lnTo>
                    <a:pt x="45885" y="1231"/>
                  </a:lnTo>
                  <a:close/>
                  <a:moveTo>
                    <a:pt x="46219" y="1"/>
                  </a:moveTo>
                  <a:cubicBezTo>
                    <a:pt x="46169" y="1"/>
                    <a:pt x="46118" y="6"/>
                    <a:pt x="46068" y="16"/>
                  </a:cubicBezTo>
                  <a:lnTo>
                    <a:pt x="487" y="13143"/>
                  </a:lnTo>
                  <a:cubicBezTo>
                    <a:pt x="183" y="13265"/>
                    <a:pt x="1" y="13568"/>
                    <a:pt x="122" y="13872"/>
                  </a:cubicBezTo>
                  <a:lnTo>
                    <a:pt x="852" y="16364"/>
                  </a:lnTo>
                  <a:cubicBezTo>
                    <a:pt x="958" y="16629"/>
                    <a:pt x="1202" y="16801"/>
                    <a:pt x="1464" y="16801"/>
                  </a:cubicBezTo>
                  <a:cubicBezTo>
                    <a:pt x="1502" y="16801"/>
                    <a:pt x="1542" y="16797"/>
                    <a:pt x="1581" y="16789"/>
                  </a:cubicBezTo>
                  <a:lnTo>
                    <a:pt x="47162" y="3601"/>
                  </a:lnTo>
                  <a:lnTo>
                    <a:pt x="47101" y="3601"/>
                  </a:lnTo>
                  <a:cubicBezTo>
                    <a:pt x="47405" y="3541"/>
                    <a:pt x="47587" y="3237"/>
                    <a:pt x="47526" y="2933"/>
                  </a:cubicBezTo>
                  <a:lnTo>
                    <a:pt x="46797" y="380"/>
                  </a:lnTo>
                  <a:cubicBezTo>
                    <a:pt x="46696" y="127"/>
                    <a:pt x="46468" y="1"/>
                    <a:pt x="46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rot="3455344">
              <a:off x="5236442" y="1684293"/>
              <a:ext cx="166350" cy="209583"/>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4" name="Google Shape;1404;p56"/>
          <p:cNvSpPr txBox="1">
            <a:spLocks noGrp="1"/>
          </p:cNvSpPr>
          <p:nvPr>
            <p:ph type="title" idx="2"/>
          </p:nvPr>
        </p:nvSpPr>
        <p:spPr>
          <a:xfrm>
            <a:off x="626900" y="1435400"/>
            <a:ext cx="1389000" cy="7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06</a:t>
            </a:r>
            <a:endParaRPr>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57"/>
          <p:cNvSpPr txBox="1">
            <a:spLocks noGrp="1"/>
          </p:cNvSpPr>
          <p:nvPr>
            <p:ph type="title"/>
          </p:nvPr>
        </p:nvSpPr>
        <p:spPr>
          <a:xfrm>
            <a:off x="311700" y="26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Context Diagram</a:t>
            </a:r>
            <a:endParaRPr/>
          </a:p>
        </p:txBody>
      </p:sp>
      <p:pic>
        <p:nvPicPr>
          <p:cNvPr id="1410" name="Google Shape;1410;p57" descr="Diagram, schematic&#10;&#10;Description automatically generated"/>
          <p:cNvPicPr preferRelativeResize="0"/>
          <p:nvPr/>
        </p:nvPicPr>
        <p:blipFill rotWithShape="1">
          <a:blip r:embed="rId3">
            <a:alphaModFix/>
          </a:blip>
          <a:srcRect t="3956"/>
          <a:stretch/>
        </p:blipFill>
        <p:spPr>
          <a:xfrm>
            <a:off x="2207600" y="877975"/>
            <a:ext cx="4728799" cy="3844749"/>
          </a:xfrm>
          <a:prstGeom prst="rect">
            <a:avLst/>
          </a:prstGeom>
          <a:noFill/>
          <a:ln>
            <a:noFill/>
          </a:ln>
        </p:spPr>
      </p:pic>
      <p:sp>
        <p:nvSpPr>
          <p:cNvPr id="1411" name="Google Shape;1411;p57"/>
          <p:cNvSpPr/>
          <p:nvPr/>
        </p:nvSpPr>
        <p:spPr>
          <a:xfrm>
            <a:off x="3940475" y="1338050"/>
            <a:ext cx="405000" cy="1289100"/>
          </a:xfrm>
          <a:prstGeom prst="rect">
            <a:avLst/>
          </a:prstGeom>
          <a:noFill/>
          <a:ln w="28575" cap="flat" cmpd="sng">
            <a:solidFill>
              <a:srgbClr val="FE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a:off x="3535475" y="1338050"/>
            <a:ext cx="454200" cy="1289100"/>
          </a:xfrm>
          <a:prstGeom prst="rect">
            <a:avLst/>
          </a:prstGeom>
          <a:noFill/>
          <a:ln w="28575" cap="flat" cmpd="sng">
            <a:solidFill>
              <a:srgbClr val="FE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4608450" y="3037175"/>
            <a:ext cx="405000" cy="1289100"/>
          </a:xfrm>
          <a:prstGeom prst="rect">
            <a:avLst/>
          </a:prstGeom>
          <a:noFill/>
          <a:ln w="28575" cap="flat" cmpd="sng">
            <a:solidFill>
              <a:srgbClr val="FE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3012700" y="2455125"/>
            <a:ext cx="1737900" cy="724200"/>
          </a:xfrm>
          <a:prstGeom prst="rect">
            <a:avLst/>
          </a:prstGeom>
          <a:noFill/>
          <a:ln w="28575" cap="flat" cmpd="sng">
            <a:solidFill>
              <a:srgbClr val="FE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141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4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000"/>
                                          </p:stCondLst>
                                        </p:cTn>
                                        <p:tgtEl>
                                          <p:spTgt spid="141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4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41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58"/>
          <p:cNvSpPr txBox="1">
            <a:spLocks noGrp="1"/>
          </p:cNvSpPr>
          <p:nvPr>
            <p:ph type="title"/>
          </p:nvPr>
        </p:nvSpPr>
        <p:spPr>
          <a:xfrm>
            <a:off x="311700" y="26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Data Flow Diagram</a:t>
            </a:r>
            <a:endParaRPr/>
          </a:p>
        </p:txBody>
      </p:sp>
      <p:pic>
        <p:nvPicPr>
          <p:cNvPr id="1420" name="Google Shape;1420;p58"/>
          <p:cNvPicPr preferRelativeResize="0"/>
          <p:nvPr/>
        </p:nvPicPr>
        <p:blipFill>
          <a:blip r:embed="rId3">
            <a:alphaModFix/>
          </a:blip>
          <a:stretch>
            <a:fillRect/>
          </a:stretch>
        </p:blipFill>
        <p:spPr>
          <a:xfrm>
            <a:off x="2412350" y="835550"/>
            <a:ext cx="4494624" cy="4003151"/>
          </a:xfrm>
          <a:prstGeom prst="rect">
            <a:avLst/>
          </a:prstGeom>
          <a:noFill/>
          <a:ln>
            <a:noFill/>
          </a:ln>
        </p:spPr>
      </p:pic>
      <p:sp>
        <p:nvSpPr>
          <p:cNvPr id="1421" name="Google Shape;1421;p58"/>
          <p:cNvSpPr/>
          <p:nvPr/>
        </p:nvSpPr>
        <p:spPr>
          <a:xfrm>
            <a:off x="2487700" y="1378325"/>
            <a:ext cx="471000" cy="654900"/>
          </a:xfrm>
          <a:prstGeom prst="rect">
            <a:avLst/>
          </a:prstGeom>
          <a:noFill/>
          <a:ln w="28575" cap="flat" cmpd="sng">
            <a:solidFill>
              <a:srgbClr val="FE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8"/>
          <p:cNvSpPr/>
          <p:nvPr/>
        </p:nvSpPr>
        <p:spPr>
          <a:xfrm>
            <a:off x="2420500" y="2339550"/>
            <a:ext cx="471000" cy="361200"/>
          </a:xfrm>
          <a:prstGeom prst="rect">
            <a:avLst/>
          </a:prstGeom>
          <a:noFill/>
          <a:ln w="28575" cap="flat" cmpd="sng">
            <a:solidFill>
              <a:srgbClr val="FE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8"/>
          <p:cNvSpPr/>
          <p:nvPr/>
        </p:nvSpPr>
        <p:spPr>
          <a:xfrm rot="-729380">
            <a:off x="2689733" y="2822256"/>
            <a:ext cx="370406" cy="1732576"/>
          </a:xfrm>
          <a:prstGeom prst="rect">
            <a:avLst/>
          </a:prstGeom>
          <a:noFill/>
          <a:ln w="28575" cap="flat" cmpd="sng">
            <a:solidFill>
              <a:srgbClr val="FE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8"/>
          <p:cNvSpPr/>
          <p:nvPr/>
        </p:nvSpPr>
        <p:spPr>
          <a:xfrm rot="-2353492">
            <a:off x="3962935" y="2084880"/>
            <a:ext cx="337305" cy="870555"/>
          </a:xfrm>
          <a:prstGeom prst="rect">
            <a:avLst/>
          </a:prstGeom>
          <a:noFill/>
          <a:ln w="28575" cap="flat" cmpd="sng">
            <a:solidFill>
              <a:srgbClr val="FE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8"/>
          <p:cNvSpPr/>
          <p:nvPr/>
        </p:nvSpPr>
        <p:spPr>
          <a:xfrm rot="-293811">
            <a:off x="4514836" y="2884739"/>
            <a:ext cx="653686" cy="1728820"/>
          </a:xfrm>
          <a:prstGeom prst="rect">
            <a:avLst/>
          </a:prstGeom>
          <a:noFill/>
          <a:ln w="28575" cap="flat" cmpd="sng">
            <a:solidFill>
              <a:srgbClr val="FE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000"/>
                                          </p:stCondLst>
                                        </p:cTn>
                                        <p:tgtEl>
                                          <p:spTgt spid="142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1000"/>
                                          </p:stCondLst>
                                        </p:cTn>
                                        <p:tgtEl>
                                          <p:spTgt spid="142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1000"/>
                                          </p:stCondLst>
                                        </p:cTn>
                                        <p:tgtEl>
                                          <p:spTgt spid="14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59"/>
          <p:cNvSpPr txBox="1">
            <a:spLocks noGrp="1"/>
          </p:cNvSpPr>
          <p:nvPr>
            <p:ph type="title"/>
          </p:nvPr>
        </p:nvSpPr>
        <p:spPr>
          <a:xfrm>
            <a:off x="311700" y="4643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Entity Relationship Diagram (ERD)</a:t>
            </a:r>
            <a:endParaRPr/>
          </a:p>
        </p:txBody>
      </p:sp>
      <p:pic>
        <p:nvPicPr>
          <p:cNvPr id="1431" name="Google Shape;1431;p59"/>
          <p:cNvPicPr preferRelativeResize="0"/>
          <p:nvPr/>
        </p:nvPicPr>
        <p:blipFill>
          <a:blip r:embed="rId3">
            <a:alphaModFix/>
          </a:blip>
          <a:stretch>
            <a:fillRect/>
          </a:stretch>
        </p:blipFill>
        <p:spPr>
          <a:xfrm>
            <a:off x="1737188" y="1037025"/>
            <a:ext cx="5669626" cy="3745900"/>
          </a:xfrm>
          <a:prstGeom prst="rect">
            <a:avLst/>
          </a:prstGeom>
          <a:noFill/>
          <a:ln>
            <a:noFill/>
          </a:ln>
        </p:spPr>
      </p:pic>
      <p:sp>
        <p:nvSpPr>
          <p:cNvPr id="1432" name="Google Shape;1432;p59"/>
          <p:cNvSpPr/>
          <p:nvPr/>
        </p:nvSpPr>
        <p:spPr>
          <a:xfrm>
            <a:off x="6555000" y="1240725"/>
            <a:ext cx="2137800" cy="1264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Poppins"/>
              <a:buAutoNum type="arabicPeriod"/>
            </a:pPr>
            <a:r>
              <a:rPr lang="en" sz="1200" b="1">
                <a:solidFill>
                  <a:schemeClr val="dk1"/>
                </a:solidFill>
                <a:latin typeface="Poppins"/>
                <a:ea typeface="Poppins"/>
                <a:cs typeface="Poppins"/>
                <a:sym typeface="Poppins"/>
              </a:rPr>
              <a:t>USER</a:t>
            </a:r>
            <a:endParaRPr sz="1200" b="1">
              <a:solidFill>
                <a:schemeClr val="dk1"/>
              </a:solidFill>
              <a:latin typeface="Poppins"/>
              <a:ea typeface="Poppins"/>
              <a:cs typeface="Poppins"/>
              <a:sym typeface="Poppins"/>
            </a:endParaRPr>
          </a:p>
          <a:p>
            <a:pPr marL="457200" lvl="0" indent="-304800" algn="l" rtl="0">
              <a:spcBef>
                <a:spcPts val="0"/>
              </a:spcBef>
              <a:spcAft>
                <a:spcPts val="0"/>
              </a:spcAft>
              <a:buClr>
                <a:schemeClr val="dk1"/>
              </a:buClr>
              <a:buSzPts val="1200"/>
              <a:buFont typeface="Poppins"/>
              <a:buAutoNum type="arabicPeriod"/>
            </a:pPr>
            <a:r>
              <a:rPr lang="en" sz="1200" b="1">
                <a:solidFill>
                  <a:schemeClr val="dk1"/>
                </a:solidFill>
                <a:latin typeface="Poppins"/>
                <a:ea typeface="Poppins"/>
                <a:cs typeface="Poppins"/>
                <a:sym typeface="Poppins"/>
              </a:rPr>
              <a:t>GAME</a:t>
            </a:r>
            <a:endParaRPr sz="1200" b="1">
              <a:solidFill>
                <a:schemeClr val="dk1"/>
              </a:solidFill>
              <a:latin typeface="Poppins"/>
              <a:ea typeface="Poppins"/>
              <a:cs typeface="Poppins"/>
              <a:sym typeface="Poppins"/>
            </a:endParaRPr>
          </a:p>
          <a:p>
            <a:pPr marL="457200" lvl="0" indent="-304800" algn="l" rtl="0">
              <a:spcBef>
                <a:spcPts val="0"/>
              </a:spcBef>
              <a:spcAft>
                <a:spcPts val="0"/>
              </a:spcAft>
              <a:buClr>
                <a:schemeClr val="dk1"/>
              </a:buClr>
              <a:buSzPts val="1200"/>
              <a:buFont typeface="Poppins"/>
              <a:buAutoNum type="arabicPeriod"/>
            </a:pPr>
            <a:r>
              <a:rPr lang="en" sz="1200" b="1">
                <a:solidFill>
                  <a:schemeClr val="dk1"/>
                </a:solidFill>
                <a:latin typeface="Poppins"/>
                <a:ea typeface="Poppins"/>
                <a:cs typeface="Poppins"/>
                <a:sym typeface="Poppins"/>
              </a:rPr>
              <a:t>QUIZ</a:t>
            </a:r>
            <a:endParaRPr sz="1200" b="1">
              <a:solidFill>
                <a:schemeClr val="dk1"/>
              </a:solidFill>
              <a:latin typeface="Poppins"/>
              <a:ea typeface="Poppins"/>
              <a:cs typeface="Poppins"/>
              <a:sym typeface="Poppins"/>
            </a:endParaRPr>
          </a:p>
          <a:p>
            <a:pPr marL="457200" lvl="0" indent="-304800" algn="l" rtl="0">
              <a:spcBef>
                <a:spcPts val="0"/>
              </a:spcBef>
              <a:spcAft>
                <a:spcPts val="0"/>
              </a:spcAft>
              <a:buClr>
                <a:schemeClr val="dk1"/>
              </a:buClr>
              <a:buSzPts val="1200"/>
              <a:buFont typeface="Poppins"/>
              <a:buAutoNum type="arabicPeriod"/>
            </a:pPr>
            <a:r>
              <a:rPr lang="en" sz="1200" b="1">
                <a:solidFill>
                  <a:schemeClr val="dk1"/>
                </a:solidFill>
                <a:latin typeface="Poppins"/>
                <a:ea typeface="Poppins"/>
                <a:cs typeface="Poppins"/>
                <a:sym typeface="Poppins"/>
              </a:rPr>
              <a:t>QUIZ_RESULT</a:t>
            </a:r>
            <a:endParaRPr sz="1200" b="1">
              <a:solidFill>
                <a:schemeClr val="dk1"/>
              </a:solidFill>
              <a:latin typeface="Poppins"/>
              <a:ea typeface="Poppins"/>
              <a:cs typeface="Poppins"/>
              <a:sym typeface="Poppins"/>
            </a:endParaRPr>
          </a:p>
          <a:p>
            <a:pPr marL="457200" lvl="0" indent="-304800" algn="l" rtl="0">
              <a:spcBef>
                <a:spcPts val="0"/>
              </a:spcBef>
              <a:spcAft>
                <a:spcPts val="0"/>
              </a:spcAft>
              <a:buClr>
                <a:schemeClr val="dk1"/>
              </a:buClr>
              <a:buSzPts val="1200"/>
              <a:buFont typeface="Poppins"/>
              <a:buAutoNum type="arabicPeriod"/>
            </a:pPr>
            <a:r>
              <a:rPr lang="en" sz="1200" b="1">
                <a:solidFill>
                  <a:schemeClr val="dk1"/>
                </a:solidFill>
                <a:latin typeface="Poppins"/>
                <a:ea typeface="Poppins"/>
                <a:cs typeface="Poppins"/>
                <a:sym typeface="Poppins"/>
              </a:rPr>
              <a:t>QUIZ_QN</a:t>
            </a:r>
            <a:endParaRPr sz="1200" b="1">
              <a:solidFill>
                <a:schemeClr val="dk1"/>
              </a:solidFill>
              <a:latin typeface="Poppins"/>
              <a:ea typeface="Poppins"/>
              <a:cs typeface="Poppins"/>
              <a:sym typeface="Poppins"/>
            </a:endParaRPr>
          </a:p>
          <a:p>
            <a:pPr marL="457200" lvl="0" indent="-304800" algn="l" rtl="0">
              <a:spcBef>
                <a:spcPts val="0"/>
              </a:spcBef>
              <a:spcAft>
                <a:spcPts val="0"/>
              </a:spcAft>
              <a:buClr>
                <a:schemeClr val="dk1"/>
              </a:buClr>
              <a:buSzPts val="1200"/>
              <a:buFont typeface="Poppins"/>
              <a:buAutoNum type="arabicPeriod"/>
            </a:pPr>
            <a:r>
              <a:rPr lang="en" sz="1200" b="1">
                <a:solidFill>
                  <a:schemeClr val="dk1"/>
                </a:solidFill>
                <a:latin typeface="Poppins"/>
                <a:ea typeface="Poppins"/>
                <a:cs typeface="Poppins"/>
                <a:sym typeface="Poppins"/>
              </a:rPr>
              <a:t>OPTIONS (QUIZ)</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60"/>
          <p:cNvSpPr txBox="1">
            <a:spLocks noGrp="1"/>
          </p:cNvSpPr>
          <p:nvPr>
            <p:ph type="title"/>
          </p:nvPr>
        </p:nvSpPr>
        <p:spPr>
          <a:xfrm>
            <a:off x="2419650" y="0"/>
            <a:ext cx="4570500" cy="92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Communication Diagram</a:t>
            </a:r>
            <a:endParaRPr/>
          </a:p>
          <a:p>
            <a:pPr marL="0" lvl="0" indent="0" algn="ctr" rtl="0">
              <a:spcBef>
                <a:spcPts val="0"/>
              </a:spcBef>
              <a:spcAft>
                <a:spcPts val="0"/>
              </a:spcAft>
              <a:buNone/>
            </a:pPr>
            <a:r>
              <a:rPr lang="en"/>
              <a:t>Game and Quiz Creation</a:t>
            </a:r>
            <a:endParaRPr/>
          </a:p>
          <a:p>
            <a:pPr marL="0" lvl="0" indent="0" algn="ctr" rtl="0">
              <a:spcBef>
                <a:spcPts val="0"/>
              </a:spcBef>
              <a:spcAft>
                <a:spcPts val="0"/>
              </a:spcAft>
              <a:buNone/>
            </a:pPr>
            <a:endParaRPr/>
          </a:p>
        </p:txBody>
      </p:sp>
      <p:pic>
        <p:nvPicPr>
          <p:cNvPr id="1438" name="Google Shape;1438;p60"/>
          <p:cNvPicPr preferRelativeResize="0"/>
          <p:nvPr/>
        </p:nvPicPr>
        <p:blipFill rotWithShape="1">
          <a:blip r:embed="rId3">
            <a:alphaModFix/>
          </a:blip>
          <a:srcRect t="357" b="357"/>
          <a:stretch/>
        </p:blipFill>
        <p:spPr>
          <a:xfrm>
            <a:off x="224625" y="937675"/>
            <a:ext cx="3574626" cy="4117048"/>
          </a:xfrm>
          <a:prstGeom prst="rect">
            <a:avLst/>
          </a:prstGeom>
          <a:noFill/>
          <a:ln>
            <a:noFill/>
          </a:ln>
        </p:spPr>
      </p:pic>
      <p:sp>
        <p:nvSpPr>
          <p:cNvPr id="1439" name="Google Shape;1439;p60"/>
          <p:cNvSpPr/>
          <p:nvPr/>
        </p:nvSpPr>
        <p:spPr>
          <a:xfrm>
            <a:off x="420300" y="891450"/>
            <a:ext cx="3251700" cy="2377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0" name="Google Shape;1440;p60"/>
          <p:cNvPicPr preferRelativeResize="0"/>
          <p:nvPr/>
        </p:nvPicPr>
        <p:blipFill rotWithShape="1">
          <a:blip r:embed="rId4">
            <a:alphaModFix/>
          </a:blip>
          <a:srcRect l="9364" r="12135" b="44357"/>
          <a:stretch/>
        </p:blipFill>
        <p:spPr>
          <a:xfrm>
            <a:off x="4236650" y="1100550"/>
            <a:ext cx="4820171" cy="3963399"/>
          </a:xfrm>
          <a:prstGeom prst="rect">
            <a:avLst/>
          </a:prstGeom>
          <a:noFill/>
          <a:ln>
            <a:noFill/>
          </a:ln>
        </p:spPr>
      </p:pic>
      <p:cxnSp>
        <p:nvCxnSpPr>
          <p:cNvPr id="1441" name="Google Shape;1441;p60"/>
          <p:cNvCxnSpPr/>
          <p:nvPr/>
        </p:nvCxnSpPr>
        <p:spPr>
          <a:xfrm>
            <a:off x="3672000" y="891438"/>
            <a:ext cx="3045900" cy="201600"/>
          </a:xfrm>
          <a:prstGeom prst="straightConnector1">
            <a:avLst/>
          </a:prstGeom>
          <a:noFill/>
          <a:ln w="28575" cap="flat" cmpd="sng">
            <a:solidFill>
              <a:srgbClr val="E87E45"/>
            </a:solidFill>
            <a:prstDash val="solid"/>
            <a:round/>
            <a:headEnd type="none" w="med" len="med"/>
            <a:tailEnd type="none" w="med" len="med"/>
          </a:ln>
        </p:spPr>
      </p:cxnSp>
      <p:cxnSp>
        <p:nvCxnSpPr>
          <p:cNvPr id="1442" name="Google Shape;1442;p60"/>
          <p:cNvCxnSpPr>
            <a:stCxn id="1439" idx="2"/>
          </p:cNvCxnSpPr>
          <p:nvPr/>
        </p:nvCxnSpPr>
        <p:spPr>
          <a:xfrm>
            <a:off x="2046150" y="3268650"/>
            <a:ext cx="2743500" cy="1747500"/>
          </a:xfrm>
          <a:prstGeom prst="straightConnector1">
            <a:avLst/>
          </a:prstGeom>
          <a:noFill/>
          <a:ln w="28575" cap="flat" cmpd="sng">
            <a:solidFill>
              <a:srgbClr val="E87E45"/>
            </a:solidFill>
            <a:prstDash val="solid"/>
            <a:round/>
            <a:headEnd type="none" w="med" len="med"/>
            <a:tailEnd type="none" w="med" len="med"/>
          </a:ln>
        </p:spPr>
      </p:cxnSp>
      <p:sp>
        <p:nvSpPr>
          <p:cNvPr id="1443" name="Google Shape;1443;p60"/>
          <p:cNvSpPr/>
          <p:nvPr/>
        </p:nvSpPr>
        <p:spPr>
          <a:xfrm>
            <a:off x="4674975" y="2306100"/>
            <a:ext cx="1460400" cy="8634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0"/>
          <p:cNvSpPr/>
          <p:nvPr/>
        </p:nvSpPr>
        <p:spPr>
          <a:xfrm>
            <a:off x="6562100" y="2695500"/>
            <a:ext cx="1067400" cy="4740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0"/>
          <p:cNvSpPr/>
          <p:nvPr/>
        </p:nvSpPr>
        <p:spPr>
          <a:xfrm>
            <a:off x="6589800" y="3202338"/>
            <a:ext cx="1067400" cy="4740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0"/>
          <p:cNvSpPr/>
          <p:nvPr/>
        </p:nvSpPr>
        <p:spPr>
          <a:xfrm>
            <a:off x="5922750" y="3744488"/>
            <a:ext cx="1067400" cy="4740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0"/>
          <p:cNvSpPr/>
          <p:nvPr/>
        </p:nvSpPr>
        <p:spPr>
          <a:xfrm>
            <a:off x="5145200" y="4319500"/>
            <a:ext cx="1067400" cy="4740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0"/>
          <p:cNvSpPr/>
          <p:nvPr/>
        </p:nvSpPr>
        <p:spPr>
          <a:xfrm>
            <a:off x="4408950" y="3785650"/>
            <a:ext cx="1067400" cy="4740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0"/>
          <p:cNvSpPr/>
          <p:nvPr/>
        </p:nvSpPr>
        <p:spPr>
          <a:xfrm>
            <a:off x="8125925" y="4742000"/>
            <a:ext cx="930900" cy="3129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9"/>
                                        </p:tgtEl>
                                        <p:attrNameLst>
                                          <p:attrName>style.visibility</p:attrName>
                                        </p:attrNameLst>
                                      </p:cBhvr>
                                      <p:to>
                                        <p:strVal val="visible"/>
                                      </p:to>
                                    </p:set>
                                    <p:animEffect transition="in" filter="fade">
                                      <p:cBhvr>
                                        <p:cTn id="7" dur="300"/>
                                        <p:tgtEl>
                                          <p:spTgt spid="1439"/>
                                        </p:tgtEl>
                                      </p:cBhvr>
                                    </p:animEffect>
                                  </p:childTnLst>
                                </p:cTn>
                              </p:par>
                              <p:par>
                                <p:cTn id="8" presetID="10" presetClass="entr" presetSubtype="0" fill="hold" nodeType="withEffect">
                                  <p:stCondLst>
                                    <p:cond delay="0"/>
                                  </p:stCondLst>
                                  <p:childTnLst>
                                    <p:set>
                                      <p:cBhvr>
                                        <p:cTn id="9" dur="1" fill="hold">
                                          <p:stCondLst>
                                            <p:cond delay="0"/>
                                          </p:stCondLst>
                                        </p:cTn>
                                        <p:tgtEl>
                                          <p:spTgt spid="1441"/>
                                        </p:tgtEl>
                                        <p:attrNameLst>
                                          <p:attrName>style.visibility</p:attrName>
                                        </p:attrNameLst>
                                      </p:cBhvr>
                                      <p:to>
                                        <p:strVal val="visible"/>
                                      </p:to>
                                    </p:set>
                                    <p:animEffect transition="in" filter="fade">
                                      <p:cBhvr>
                                        <p:cTn id="10" dur="300"/>
                                        <p:tgtEl>
                                          <p:spTgt spid="1441"/>
                                        </p:tgtEl>
                                      </p:cBhvr>
                                    </p:animEffect>
                                  </p:childTnLst>
                                </p:cTn>
                              </p:par>
                              <p:par>
                                <p:cTn id="11" presetID="10" presetClass="entr" presetSubtype="0" fill="hold" nodeType="withEffect">
                                  <p:stCondLst>
                                    <p:cond delay="0"/>
                                  </p:stCondLst>
                                  <p:childTnLst>
                                    <p:set>
                                      <p:cBhvr>
                                        <p:cTn id="12" dur="1" fill="hold">
                                          <p:stCondLst>
                                            <p:cond delay="0"/>
                                          </p:stCondLst>
                                        </p:cTn>
                                        <p:tgtEl>
                                          <p:spTgt spid="1442"/>
                                        </p:tgtEl>
                                        <p:attrNameLst>
                                          <p:attrName>style.visibility</p:attrName>
                                        </p:attrNameLst>
                                      </p:cBhvr>
                                      <p:to>
                                        <p:strVal val="visible"/>
                                      </p:to>
                                    </p:set>
                                    <p:animEffect transition="in" filter="fade">
                                      <p:cBhvr>
                                        <p:cTn id="13" dur="300"/>
                                        <p:tgtEl>
                                          <p:spTgt spid="1442"/>
                                        </p:tgtEl>
                                      </p:cBhvr>
                                    </p:animEffect>
                                  </p:childTnLst>
                                </p:cTn>
                              </p:par>
                            </p:childTnLst>
                          </p:cTn>
                        </p:par>
                        <p:par>
                          <p:cTn id="14" fill="hold">
                            <p:stCondLst>
                              <p:cond delay="300"/>
                            </p:stCondLst>
                            <p:childTnLst>
                              <p:par>
                                <p:cTn id="15" presetID="10" presetClass="entr" presetSubtype="0" fill="hold" nodeType="afterEffect">
                                  <p:stCondLst>
                                    <p:cond delay="0"/>
                                  </p:stCondLst>
                                  <p:childTnLst>
                                    <p:set>
                                      <p:cBhvr>
                                        <p:cTn id="16" dur="1" fill="hold">
                                          <p:stCondLst>
                                            <p:cond delay="0"/>
                                          </p:stCondLst>
                                        </p:cTn>
                                        <p:tgtEl>
                                          <p:spTgt spid="1440"/>
                                        </p:tgtEl>
                                        <p:attrNameLst>
                                          <p:attrName>style.visibility</p:attrName>
                                        </p:attrNameLst>
                                      </p:cBhvr>
                                      <p:to>
                                        <p:strVal val="visible"/>
                                      </p:to>
                                    </p:set>
                                    <p:animEffect transition="in" filter="fade">
                                      <p:cBhvr>
                                        <p:cTn id="17" dur="300"/>
                                        <p:tgtEl>
                                          <p:spTgt spid="14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3"/>
                                        </p:tgtEl>
                                        <p:attrNameLst>
                                          <p:attrName>style.visibility</p:attrName>
                                        </p:attrNameLst>
                                      </p:cBhvr>
                                      <p:to>
                                        <p:strVal val="visible"/>
                                      </p:to>
                                    </p:set>
                                    <p:animEffect transition="in" filter="fade">
                                      <p:cBhvr>
                                        <p:cTn id="22" dur="300"/>
                                        <p:tgtEl>
                                          <p:spTgt spid="14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300"/>
                                        <p:tgtEl>
                                          <p:spTgt spid="1443"/>
                                        </p:tgtEl>
                                      </p:cBhvr>
                                    </p:animEffect>
                                    <p:set>
                                      <p:cBhvr>
                                        <p:cTn id="27" dur="1" fill="hold">
                                          <p:stCondLst>
                                            <p:cond delay="300"/>
                                          </p:stCondLst>
                                        </p:cTn>
                                        <p:tgtEl>
                                          <p:spTgt spid="1443"/>
                                        </p:tgtEl>
                                        <p:attrNameLst>
                                          <p:attrName>style.visibility</p:attrName>
                                        </p:attrNameLst>
                                      </p:cBhvr>
                                      <p:to>
                                        <p:strVal val="hidden"/>
                                      </p:to>
                                    </p:set>
                                  </p:childTnLst>
                                </p:cTn>
                              </p:par>
                            </p:childTnLst>
                          </p:cTn>
                        </p:par>
                        <p:par>
                          <p:cTn id="28" fill="hold">
                            <p:stCondLst>
                              <p:cond delay="300"/>
                            </p:stCondLst>
                            <p:childTnLst>
                              <p:par>
                                <p:cTn id="29" presetID="10" presetClass="entr" presetSubtype="0" fill="hold" nodeType="afterEffect">
                                  <p:stCondLst>
                                    <p:cond delay="0"/>
                                  </p:stCondLst>
                                  <p:childTnLst>
                                    <p:set>
                                      <p:cBhvr>
                                        <p:cTn id="30" dur="1" fill="hold">
                                          <p:stCondLst>
                                            <p:cond delay="0"/>
                                          </p:stCondLst>
                                        </p:cTn>
                                        <p:tgtEl>
                                          <p:spTgt spid="1444"/>
                                        </p:tgtEl>
                                        <p:attrNameLst>
                                          <p:attrName>style.visibility</p:attrName>
                                        </p:attrNameLst>
                                      </p:cBhvr>
                                      <p:to>
                                        <p:strVal val="visible"/>
                                      </p:to>
                                    </p:set>
                                    <p:animEffect transition="in" filter="fade">
                                      <p:cBhvr>
                                        <p:cTn id="31" dur="300"/>
                                        <p:tgtEl>
                                          <p:spTgt spid="1444"/>
                                        </p:tgtEl>
                                      </p:cBhvr>
                                    </p:animEffect>
                                  </p:childTnLst>
                                </p:cTn>
                              </p:par>
                              <p:par>
                                <p:cTn id="32" presetID="10" presetClass="entr" presetSubtype="0" fill="hold" nodeType="withEffect">
                                  <p:stCondLst>
                                    <p:cond delay="0"/>
                                  </p:stCondLst>
                                  <p:childTnLst>
                                    <p:set>
                                      <p:cBhvr>
                                        <p:cTn id="33" dur="1" fill="hold">
                                          <p:stCondLst>
                                            <p:cond delay="0"/>
                                          </p:stCondLst>
                                        </p:cTn>
                                        <p:tgtEl>
                                          <p:spTgt spid="1445"/>
                                        </p:tgtEl>
                                        <p:attrNameLst>
                                          <p:attrName>style.visibility</p:attrName>
                                        </p:attrNameLst>
                                      </p:cBhvr>
                                      <p:to>
                                        <p:strVal val="visible"/>
                                      </p:to>
                                    </p:set>
                                    <p:animEffect transition="in" filter="fade">
                                      <p:cBhvr>
                                        <p:cTn id="34" dur="300"/>
                                        <p:tgtEl>
                                          <p:spTgt spid="1445"/>
                                        </p:tgtEl>
                                      </p:cBhvr>
                                    </p:animEffect>
                                  </p:childTnLst>
                                </p:cTn>
                              </p:par>
                              <p:par>
                                <p:cTn id="35" presetID="10" presetClass="entr" presetSubtype="0" fill="hold" nodeType="withEffect">
                                  <p:stCondLst>
                                    <p:cond delay="0"/>
                                  </p:stCondLst>
                                  <p:childTnLst>
                                    <p:set>
                                      <p:cBhvr>
                                        <p:cTn id="36" dur="1" fill="hold">
                                          <p:stCondLst>
                                            <p:cond delay="0"/>
                                          </p:stCondLst>
                                        </p:cTn>
                                        <p:tgtEl>
                                          <p:spTgt spid="1446"/>
                                        </p:tgtEl>
                                        <p:attrNameLst>
                                          <p:attrName>style.visibility</p:attrName>
                                        </p:attrNameLst>
                                      </p:cBhvr>
                                      <p:to>
                                        <p:strVal val="visible"/>
                                      </p:to>
                                    </p:set>
                                    <p:animEffect transition="in" filter="fade">
                                      <p:cBhvr>
                                        <p:cTn id="37" dur="300"/>
                                        <p:tgtEl>
                                          <p:spTgt spid="1446"/>
                                        </p:tgtEl>
                                      </p:cBhvr>
                                    </p:animEffect>
                                  </p:childTnLst>
                                </p:cTn>
                              </p:par>
                              <p:par>
                                <p:cTn id="38" presetID="10" presetClass="entr" presetSubtype="0" fill="hold" nodeType="withEffect">
                                  <p:stCondLst>
                                    <p:cond delay="0"/>
                                  </p:stCondLst>
                                  <p:childTnLst>
                                    <p:set>
                                      <p:cBhvr>
                                        <p:cTn id="39" dur="1" fill="hold">
                                          <p:stCondLst>
                                            <p:cond delay="0"/>
                                          </p:stCondLst>
                                        </p:cTn>
                                        <p:tgtEl>
                                          <p:spTgt spid="1447"/>
                                        </p:tgtEl>
                                        <p:attrNameLst>
                                          <p:attrName>style.visibility</p:attrName>
                                        </p:attrNameLst>
                                      </p:cBhvr>
                                      <p:to>
                                        <p:strVal val="visible"/>
                                      </p:to>
                                    </p:set>
                                    <p:animEffect transition="in" filter="fade">
                                      <p:cBhvr>
                                        <p:cTn id="40" dur="300"/>
                                        <p:tgtEl>
                                          <p:spTgt spid="1447"/>
                                        </p:tgtEl>
                                      </p:cBhvr>
                                    </p:animEffect>
                                  </p:childTnLst>
                                </p:cTn>
                              </p:par>
                              <p:par>
                                <p:cTn id="41" presetID="10" presetClass="entr" presetSubtype="0" fill="hold" nodeType="withEffect">
                                  <p:stCondLst>
                                    <p:cond delay="0"/>
                                  </p:stCondLst>
                                  <p:childTnLst>
                                    <p:set>
                                      <p:cBhvr>
                                        <p:cTn id="42" dur="1" fill="hold">
                                          <p:stCondLst>
                                            <p:cond delay="0"/>
                                          </p:stCondLst>
                                        </p:cTn>
                                        <p:tgtEl>
                                          <p:spTgt spid="1448"/>
                                        </p:tgtEl>
                                        <p:attrNameLst>
                                          <p:attrName>style.visibility</p:attrName>
                                        </p:attrNameLst>
                                      </p:cBhvr>
                                      <p:to>
                                        <p:strVal val="visible"/>
                                      </p:to>
                                    </p:set>
                                    <p:animEffect transition="in" filter="fade">
                                      <p:cBhvr>
                                        <p:cTn id="43" dur="300"/>
                                        <p:tgtEl>
                                          <p:spTgt spid="144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300"/>
                                        <p:tgtEl>
                                          <p:spTgt spid="1444"/>
                                        </p:tgtEl>
                                      </p:cBhvr>
                                    </p:animEffect>
                                    <p:set>
                                      <p:cBhvr>
                                        <p:cTn id="48" dur="1" fill="hold">
                                          <p:stCondLst>
                                            <p:cond delay="300"/>
                                          </p:stCondLst>
                                        </p:cTn>
                                        <p:tgtEl>
                                          <p:spTgt spid="1444"/>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300"/>
                                        <p:tgtEl>
                                          <p:spTgt spid="1445"/>
                                        </p:tgtEl>
                                      </p:cBhvr>
                                    </p:animEffect>
                                    <p:set>
                                      <p:cBhvr>
                                        <p:cTn id="51" dur="1" fill="hold">
                                          <p:stCondLst>
                                            <p:cond delay="300"/>
                                          </p:stCondLst>
                                        </p:cTn>
                                        <p:tgtEl>
                                          <p:spTgt spid="1445"/>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300"/>
                                        <p:tgtEl>
                                          <p:spTgt spid="1446"/>
                                        </p:tgtEl>
                                      </p:cBhvr>
                                    </p:animEffect>
                                    <p:set>
                                      <p:cBhvr>
                                        <p:cTn id="54" dur="1" fill="hold">
                                          <p:stCondLst>
                                            <p:cond delay="300"/>
                                          </p:stCondLst>
                                        </p:cTn>
                                        <p:tgtEl>
                                          <p:spTgt spid="144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300"/>
                                        <p:tgtEl>
                                          <p:spTgt spid="1447"/>
                                        </p:tgtEl>
                                      </p:cBhvr>
                                    </p:animEffect>
                                    <p:set>
                                      <p:cBhvr>
                                        <p:cTn id="57" dur="1" fill="hold">
                                          <p:stCondLst>
                                            <p:cond delay="300"/>
                                          </p:stCondLst>
                                        </p:cTn>
                                        <p:tgtEl>
                                          <p:spTgt spid="144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300"/>
                                        <p:tgtEl>
                                          <p:spTgt spid="1448"/>
                                        </p:tgtEl>
                                      </p:cBhvr>
                                    </p:animEffect>
                                    <p:set>
                                      <p:cBhvr>
                                        <p:cTn id="60" dur="1" fill="hold">
                                          <p:stCondLst>
                                            <p:cond delay="300"/>
                                          </p:stCondLst>
                                        </p:cTn>
                                        <p:tgtEl>
                                          <p:spTgt spid="1448"/>
                                        </p:tgtEl>
                                        <p:attrNameLst>
                                          <p:attrName>style.visibility</p:attrName>
                                        </p:attrNameLst>
                                      </p:cBhvr>
                                      <p:to>
                                        <p:strVal val="hidden"/>
                                      </p:to>
                                    </p:set>
                                  </p:childTnLst>
                                </p:cTn>
                              </p:par>
                            </p:childTnLst>
                          </p:cTn>
                        </p:par>
                        <p:par>
                          <p:cTn id="61" fill="hold">
                            <p:stCondLst>
                              <p:cond delay="300"/>
                            </p:stCondLst>
                            <p:childTnLst>
                              <p:par>
                                <p:cTn id="62" presetID="10" presetClass="entr" presetSubtype="0" fill="hold" nodeType="afterEffect">
                                  <p:stCondLst>
                                    <p:cond delay="0"/>
                                  </p:stCondLst>
                                  <p:childTnLst>
                                    <p:set>
                                      <p:cBhvr>
                                        <p:cTn id="63" dur="1" fill="hold">
                                          <p:stCondLst>
                                            <p:cond delay="0"/>
                                          </p:stCondLst>
                                        </p:cTn>
                                        <p:tgtEl>
                                          <p:spTgt spid="1449"/>
                                        </p:tgtEl>
                                        <p:attrNameLst>
                                          <p:attrName>style.visibility</p:attrName>
                                        </p:attrNameLst>
                                      </p:cBhvr>
                                      <p:to>
                                        <p:strVal val="visible"/>
                                      </p:to>
                                    </p:set>
                                    <p:animEffect transition="in" filter="fade">
                                      <p:cBhvr>
                                        <p:cTn id="64" dur="1200"/>
                                        <p:tgtEl>
                                          <p:spTgt spid="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sp>
        <p:nvSpPr>
          <p:cNvPr id="1454" name="Google Shape;1454;p61"/>
          <p:cNvSpPr txBox="1">
            <a:spLocks noGrp="1"/>
          </p:cNvSpPr>
          <p:nvPr>
            <p:ph type="title"/>
          </p:nvPr>
        </p:nvSpPr>
        <p:spPr>
          <a:xfrm>
            <a:off x="2419650" y="0"/>
            <a:ext cx="4570500" cy="92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Communication Diagram</a:t>
            </a:r>
            <a:endParaRPr/>
          </a:p>
          <a:p>
            <a:pPr marL="0" lvl="0" indent="0" algn="ctr" rtl="0">
              <a:spcBef>
                <a:spcPts val="0"/>
              </a:spcBef>
              <a:spcAft>
                <a:spcPts val="0"/>
              </a:spcAft>
              <a:buNone/>
            </a:pPr>
            <a:r>
              <a:rPr lang="en"/>
              <a:t>Game and Quiz Creation</a:t>
            </a:r>
            <a:endParaRPr/>
          </a:p>
          <a:p>
            <a:pPr marL="0" lvl="0" indent="0" algn="ctr" rtl="0">
              <a:spcBef>
                <a:spcPts val="0"/>
              </a:spcBef>
              <a:spcAft>
                <a:spcPts val="0"/>
              </a:spcAft>
              <a:buNone/>
            </a:pPr>
            <a:endParaRPr/>
          </a:p>
        </p:txBody>
      </p:sp>
      <p:pic>
        <p:nvPicPr>
          <p:cNvPr id="1455" name="Google Shape;1455;p61"/>
          <p:cNvPicPr preferRelativeResize="0"/>
          <p:nvPr/>
        </p:nvPicPr>
        <p:blipFill rotWithShape="1">
          <a:blip r:embed="rId3">
            <a:alphaModFix/>
          </a:blip>
          <a:srcRect t="357" b="357"/>
          <a:stretch/>
        </p:blipFill>
        <p:spPr>
          <a:xfrm>
            <a:off x="224625" y="937675"/>
            <a:ext cx="3574626" cy="4117048"/>
          </a:xfrm>
          <a:prstGeom prst="rect">
            <a:avLst/>
          </a:prstGeom>
          <a:noFill/>
          <a:ln>
            <a:noFill/>
          </a:ln>
        </p:spPr>
      </p:pic>
      <p:sp>
        <p:nvSpPr>
          <p:cNvPr id="1456" name="Google Shape;1456;p61"/>
          <p:cNvSpPr/>
          <p:nvPr/>
        </p:nvSpPr>
        <p:spPr>
          <a:xfrm>
            <a:off x="148575" y="3077600"/>
            <a:ext cx="3650700" cy="1945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57" name="Google Shape;1457;p61"/>
          <p:cNvPicPr preferRelativeResize="0"/>
          <p:nvPr/>
        </p:nvPicPr>
        <p:blipFill rotWithShape="1">
          <a:blip r:embed="rId3">
            <a:alphaModFix/>
          </a:blip>
          <a:srcRect t="50946"/>
          <a:stretch/>
        </p:blipFill>
        <p:spPr>
          <a:xfrm>
            <a:off x="3839850" y="1382325"/>
            <a:ext cx="5304151" cy="3018449"/>
          </a:xfrm>
          <a:prstGeom prst="rect">
            <a:avLst/>
          </a:prstGeom>
          <a:noFill/>
          <a:ln>
            <a:noFill/>
          </a:ln>
        </p:spPr>
      </p:pic>
      <p:cxnSp>
        <p:nvCxnSpPr>
          <p:cNvPr id="1458" name="Google Shape;1458;p61"/>
          <p:cNvCxnSpPr>
            <a:stCxn id="1456" idx="0"/>
          </p:cNvCxnSpPr>
          <p:nvPr/>
        </p:nvCxnSpPr>
        <p:spPr>
          <a:xfrm rot="10800000" flipH="1">
            <a:off x="1973925" y="1439600"/>
            <a:ext cx="2194800" cy="1638000"/>
          </a:xfrm>
          <a:prstGeom prst="straightConnector1">
            <a:avLst/>
          </a:prstGeom>
          <a:noFill/>
          <a:ln w="28575" cap="flat" cmpd="sng">
            <a:solidFill>
              <a:srgbClr val="E87E45"/>
            </a:solidFill>
            <a:prstDash val="solid"/>
            <a:round/>
            <a:headEnd type="none" w="med" len="med"/>
            <a:tailEnd type="none" w="med" len="med"/>
          </a:ln>
        </p:spPr>
      </p:cxnSp>
      <p:sp>
        <p:nvSpPr>
          <p:cNvPr id="1459" name="Google Shape;1459;p61"/>
          <p:cNvSpPr/>
          <p:nvPr/>
        </p:nvSpPr>
        <p:spPr>
          <a:xfrm>
            <a:off x="8164500" y="1754600"/>
            <a:ext cx="979500" cy="2547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1"/>
          <p:cNvSpPr/>
          <p:nvPr/>
        </p:nvSpPr>
        <p:spPr>
          <a:xfrm>
            <a:off x="7632400" y="1991600"/>
            <a:ext cx="901800" cy="382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1"/>
          <p:cNvSpPr/>
          <p:nvPr/>
        </p:nvSpPr>
        <p:spPr>
          <a:xfrm>
            <a:off x="7662175" y="2649850"/>
            <a:ext cx="841800" cy="3468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1"/>
          <p:cNvSpPr/>
          <p:nvPr/>
        </p:nvSpPr>
        <p:spPr>
          <a:xfrm>
            <a:off x="7265950" y="3010463"/>
            <a:ext cx="841800" cy="3468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1"/>
          <p:cNvSpPr/>
          <p:nvPr/>
        </p:nvSpPr>
        <p:spPr>
          <a:xfrm>
            <a:off x="7178100" y="1789175"/>
            <a:ext cx="767100" cy="2547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1"/>
          <p:cNvSpPr/>
          <p:nvPr/>
        </p:nvSpPr>
        <p:spPr>
          <a:xfrm>
            <a:off x="6551175" y="1952700"/>
            <a:ext cx="901800" cy="4389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1"/>
          <p:cNvSpPr/>
          <p:nvPr/>
        </p:nvSpPr>
        <p:spPr>
          <a:xfrm>
            <a:off x="5587800" y="1690850"/>
            <a:ext cx="901800" cy="382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1"/>
          <p:cNvSpPr/>
          <p:nvPr/>
        </p:nvSpPr>
        <p:spPr>
          <a:xfrm>
            <a:off x="4567825" y="1901850"/>
            <a:ext cx="901800" cy="382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1"/>
          <p:cNvSpPr/>
          <p:nvPr/>
        </p:nvSpPr>
        <p:spPr>
          <a:xfrm>
            <a:off x="4596125" y="2338200"/>
            <a:ext cx="901800" cy="382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1"/>
          <p:cNvSpPr/>
          <p:nvPr/>
        </p:nvSpPr>
        <p:spPr>
          <a:xfrm>
            <a:off x="4596150" y="2854625"/>
            <a:ext cx="901800" cy="382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1"/>
          <p:cNvSpPr/>
          <p:nvPr/>
        </p:nvSpPr>
        <p:spPr>
          <a:xfrm>
            <a:off x="5987113" y="3045800"/>
            <a:ext cx="901800" cy="382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1"/>
          <p:cNvSpPr/>
          <p:nvPr/>
        </p:nvSpPr>
        <p:spPr>
          <a:xfrm>
            <a:off x="5526225" y="3378825"/>
            <a:ext cx="901800" cy="802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1"/>
          <p:cNvSpPr/>
          <p:nvPr/>
        </p:nvSpPr>
        <p:spPr>
          <a:xfrm>
            <a:off x="6551175" y="3976125"/>
            <a:ext cx="901800" cy="382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1"/>
          <p:cNvSpPr/>
          <p:nvPr/>
        </p:nvSpPr>
        <p:spPr>
          <a:xfrm>
            <a:off x="7623550" y="1368725"/>
            <a:ext cx="979500" cy="382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3" name="Google Shape;1473;p61"/>
          <p:cNvCxnSpPr/>
          <p:nvPr/>
        </p:nvCxnSpPr>
        <p:spPr>
          <a:xfrm rot="10800000" flipH="1">
            <a:off x="3792175" y="4400775"/>
            <a:ext cx="4584600" cy="636600"/>
          </a:xfrm>
          <a:prstGeom prst="straightConnector1">
            <a:avLst/>
          </a:prstGeom>
          <a:noFill/>
          <a:ln w="28575" cap="flat" cmpd="sng">
            <a:solidFill>
              <a:srgbClr val="E87E45"/>
            </a:solidFill>
            <a:prstDash val="solid"/>
            <a:round/>
            <a:headEnd type="none" w="med" len="med"/>
            <a:tailEnd type="none" w="med" len="med"/>
          </a:ln>
        </p:spPr>
      </p:cxnSp>
      <p:sp>
        <p:nvSpPr>
          <p:cNvPr id="1474" name="Google Shape;1474;p61"/>
          <p:cNvSpPr/>
          <p:nvPr/>
        </p:nvSpPr>
        <p:spPr>
          <a:xfrm>
            <a:off x="8369575" y="3031613"/>
            <a:ext cx="767100" cy="2547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6"/>
                                        </p:tgtEl>
                                        <p:attrNameLst>
                                          <p:attrName>style.visibility</p:attrName>
                                        </p:attrNameLst>
                                      </p:cBhvr>
                                      <p:to>
                                        <p:strVal val="visible"/>
                                      </p:to>
                                    </p:set>
                                    <p:animEffect transition="in" filter="fade">
                                      <p:cBhvr>
                                        <p:cTn id="7" dur="300"/>
                                        <p:tgtEl>
                                          <p:spTgt spid="1456"/>
                                        </p:tgtEl>
                                      </p:cBhvr>
                                    </p:animEffect>
                                  </p:childTnLst>
                                </p:cTn>
                              </p:par>
                              <p:par>
                                <p:cTn id="8" presetID="10" presetClass="entr" presetSubtype="0" fill="hold" nodeType="withEffect">
                                  <p:stCondLst>
                                    <p:cond delay="0"/>
                                  </p:stCondLst>
                                  <p:childTnLst>
                                    <p:set>
                                      <p:cBhvr>
                                        <p:cTn id="9" dur="1" fill="hold">
                                          <p:stCondLst>
                                            <p:cond delay="0"/>
                                          </p:stCondLst>
                                        </p:cTn>
                                        <p:tgtEl>
                                          <p:spTgt spid="1458"/>
                                        </p:tgtEl>
                                        <p:attrNameLst>
                                          <p:attrName>style.visibility</p:attrName>
                                        </p:attrNameLst>
                                      </p:cBhvr>
                                      <p:to>
                                        <p:strVal val="visible"/>
                                      </p:to>
                                    </p:set>
                                    <p:animEffect transition="in" filter="fade">
                                      <p:cBhvr>
                                        <p:cTn id="10" dur="300"/>
                                        <p:tgtEl>
                                          <p:spTgt spid="1458"/>
                                        </p:tgtEl>
                                      </p:cBhvr>
                                    </p:animEffect>
                                  </p:childTnLst>
                                </p:cTn>
                              </p:par>
                              <p:par>
                                <p:cTn id="11" presetID="10" presetClass="entr" presetSubtype="0" fill="hold" nodeType="withEffect">
                                  <p:stCondLst>
                                    <p:cond delay="0"/>
                                  </p:stCondLst>
                                  <p:childTnLst>
                                    <p:set>
                                      <p:cBhvr>
                                        <p:cTn id="12" dur="1" fill="hold">
                                          <p:stCondLst>
                                            <p:cond delay="0"/>
                                          </p:stCondLst>
                                        </p:cTn>
                                        <p:tgtEl>
                                          <p:spTgt spid="1473"/>
                                        </p:tgtEl>
                                        <p:attrNameLst>
                                          <p:attrName>style.visibility</p:attrName>
                                        </p:attrNameLst>
                                      </p:cBhvr>
                                      <p:to>
                                        <p:strVal val="visible"/>
                                      </p:to>
                                    </p:set>
                                    <p:animEffect transition="in" filter="fade">
                                      <p:cBhvr>
                                        <p:cTn id="13" dur="300"/>
                                        <p:tgtEl>
                                          <p:spTgt spid="1473"/>
                                        </p:tgtEl>
                                      </p:cBhvr>
                                    </p:animEffect>
                                  </p:childTnLst>
                                </p:cTn>
                              </p:par>
                            </p:childTnLst>
                          </p:cTn>
                        </p:par>
                        <p:par>
                          <p:cTn id="14" fill="hold">
                            <p:stCondLst>
                              <p:cond delay="300"/>
                            </p:stCondLst>
                            <p:childTnLst>
                              <p:par>
                                <p:cTn id="15" presetID="10" presetClass="entr" presetSubtype="0" fill="hold" nodeType="afterEffect">
                                  <p:stCondLst>
                                    <p:cond delay="0"/>
                                  </p:stCondLst>
                                  <p:childTnLst>
                                    <p:set>
                                      <p:cBhvr>
                                        <p:cTn id="16" dur="1" fill="hold">
                                          <p:stCondLst>
                                            <p:cond delay="0"/>
                                          </p:stCondLst>
                                        </p:cTn>
                                        <p:tgtEl>
                                          <p:spTgt spid="1457"/>
                                        </p:tgtEl>
                                        <p:attrNameLst>
                                          <p:attrName>style.visibility</p:attrName>
                                        </p:attrNameLst>
                                      </p:cBhvr>
                                      <p:to>
                                        <p:strVal val="visible"/>
                                      </p:to>
                                    </p:set>
                                    <p:animEffect transition="in" filter="fade">
                                      <p:cBhvr>
                                        <p:cTn id="17" dur="300"/>
                                        <p:tgtEl>
                                          <p:spTgt spid="14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59"/>
                                        </p:tgtEl>
                                        <p:attrNameLst>
                                          <p:attrName>style.visibility</p:attrName>
                                        </p:attrNameLst>
                                      </p:cBhvr>
                                      <p:to>
                                        <p:strVal val="visible"/>
                                      </p:to>
                                    </p:set>
                                    <p:animEffect transition="in" filter="fade">
                                      <p:cBhvr>
                                        <p:cTn id="22" dur="300"/>
                                        <p:tgtEl>
                                          <p:spTgt spid="14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400"/>
                                        <p:tgtEl>
                                          <p:spTgt spid="1459"/>
                                        </p:tgtEl>
                                      </p:cBhvr>
                                    </p:animEffect>
                                    <p:set>
                                      <p:cBhvr>
                                        <p:cTn id="27" dur="1" fill="hold">
                                          <p:stCondLst>
                                            <p:cond delay="400"/>
                                          </p:stCondLst>
                                        </p:cTn>
                                        <p:tgtEl>
                                          <p:spTgt spid="1459"/>
                                        </p:tgtEl>
                                        <p:attrNameLst>
                                          <p:attrName>style.visibility</p:attrName>
                                        </p:attrNameLst>
                                      </p:cBhvr>
                                      <p:to>
                                        <p:strVal val="hidden"/>
                                      </p:to>
                                    </p:set>
                                  </p:childTnLst>
                                </p:cTn>
                              </p:par>
                            </p:childTnLst>
                          </p:cTn>
                        </p:par>
                        <p:par>
                          <p:cTn id="28" fill="hold">
                            <p:stCondLst>
                              <p:cond delay="400"/>
                            </p:stCondLst>
                            <p:childTnLst>
                              <p:par>
                                <p:cTn id="29" presetID="10" presetClass="entr" presetSubtype="0" fill="hold" nodeType="afterEffect">
                                  <p:stCondLst>
                                    <p:cond delay="0"/>
                                  </p:stCondLst>
                                  <p:childTnLst>
                                    <p:set>
                                      <p:cBhvr>
                                        <p:cTn id="30" dur="1" fill="hold">
                                          <p:stCondLst>
                                            <p:cond delay="0"/>
                                          </p:stCondLst>
                                        </p:cTn>
                                        <p:tgtEl>
                                          <p:spTgt spid="1460"/>
                                        </p:tgtEl>
                                        <p:attrNameLst>
                                          <p:attrName>style.visibility</p:attrName>
                                        </p:attrNameLst>
                                      </p:cBhvr>
                                      <p:to>
                                        <p:strVal val="visible"/>
                                      </p:to>
                                    </p:set>
                                    <p:animEffect transition="in" filter="fade">
                                      <p:cBhvr>
                                        <p:cTn id="31" dur="300"/>
                                        <p:tgtEl>
                                          <p:spTgt spid="14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400"/>
                                        <p:tgtEl>
                                          <p:spTgt spid="1460"/>
                                        </p:tgtEl>
                                      </p:cBhvr>
                                    </p:animEffect>
                                    <p:set>
                                      <p:cBhvr>
                                        <p:cTn id="36" dur="1" fill="hold">
                                          <p:stCondLst>
                                            <p:cond delay="400"/>
                                          </p:stCondLst>
                                        </p:cTn>
                                        <p:tgtEl>
                                          <p:spTgt spid="1460"/>
                                        </p:tgtEl>
                                        <p:attrNameLst>
                                          <p:attrName>style.visibility</p:attrName>
                                        </p:attrNameLst>
                                      </p:cBhvr>
                                      <p:to>
                                        <p:strVal val="hidden"/>
                                      </p:to>
                                    </p:set>
                                  </p:childTnLst>
                                </p:cTn>
                              </p:par>
                            </p:childTnLst>
                          </p:cTn>
                        </p:par>
                        <p:par>
                          <p:cTn id="37" fill="hold">
                            <p:stCondLst>
                              <p:cond delay="400"/>
                            </p:stCondLst>
                            <p:childTnLst>
                              <p:par>
                                <p:cTn id="38" presetID="10" presetClass="entr" presetSubtype="0" fill="hold" nodeType="afterEffect">
                                  <p:stCondLst>
                                    <p:cond delay="0"/>
                                  </p:stCondLst>
                                  <p:childTnLst>
                                    <p:set>
                                      <p:cBhvr>
                                        <p:cTn id="39" dur="1" fill="hold">
                                          <p:stCondLst>
                                            <p:cond delay="0"/>
                                          </p:stCondLst>
                                        </p:cTn>
                                        <p:tgtEl>
                                          <p:spTgt spid="1461"/>
                                        </p:tgtEl>
                                        <p:attrNameLst>
                                          <p:attrName>style.visibility</p:attrName>
                                        </p:attrNameLst>
                                      </p:cBhvr>
                                      <p:to>
                                        <p:strVal val="visible"/>
                                      </p:to>
                                    </p:set>
                                    <p:animEffect transition="in" filter="fade">
                                      <p:cBhvr>
                                        <p:cTn id="40" dur="300"/>
                                        <p:tgtEl>
                                          <p:spTgt spid="1461"/>
                                        </p:tgtEl>
                                      </p:cBhvr>
                                    </p:animEffect>
                                  </p:childTnLst>
                                </p:cTn>
                              </p:par>
                              <p:par>
                                <p:cTn id="41" presetID="10" presetClass="entr" presetSubtype="0" fill="hold" nodeType="withEffect">
                                  <p:stCondLst>
                                    <p:cond delay="0"/>
                                  </p:stCondLst>
                                  <p:childTnLst>
                                    <p:set>
                                      <p:cBhvr>
                                        <p:cTn id="42" dur="1" fill="hold">
                                          <p:stCondLst>
                                            <p:cond delay="0"/>
                                          </p:stCondLst>
                                        </p:cTn>
                                        <p:tgtEl>
                                          <p:spTgt spid="1462"/>
                                        </p:tgtEl>
                                        <p:attrNameLst>
                                          <p:attrName>style.visibility</p:attrName>
                                        </p:attrNameLst>
                                      </p:cBhvr>
                                      <p:to>
                                        <p:strVal val="visible"/>
                                      </p:to>
                                    </p:set>
                                    <p:animEffect transition="in" filter="fade">
                                      <p:cBhvr>
                                        <p:cTn id="43" dur="300"/>
                                        <p:tgtEl>
                                          <p:spTgt spid="146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300"/>
                                        <p:tgtEl>
                                          <p:spTgt spid="1461"/>
                                        </p:tgtEl>
                                      </p:cBhvr>
                                    </p:animEffect>
                                    <p:set>
                                      <p:cBhvr>
                                        <p:cTn id="48" dur="1" fill="hold">
                                          <p:stCondLst>
                                            <p:cond delay="300"/>
                                          </p:stCondLst>
                                        </p:cTn>
                                        <p:tgtEl>
                                          <p:spTgt spid="146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300"/>
                                        <p:tgtEl>
                                          <p:spTgt spid="1462"/>
                                        </p:tgtEl>
                                      </p:cBhvr>
                                    </p:animEffect>
                                    <p:set>
                                      <p:cBhvr>
                                        <p:cTn id="51" dur="1" fill="hold">
                                          <p:stCondLst>
                                            <p:cond delay="300"/>
                                          </p:stCondLst>
                                        </p:cTn>
                                        <p:tgtEl>
                                          <p:spTgt spid="1462"/>
                                        </p:tgtEl>
                                        <p:attrNameLst>
                                          <p:attrName>style.visibility</p:attrName>
                                        </p:attrNameLst>
                                      </p:cBhvr>
                                      <p:to>
                                        <p:strVal val="hidden"/>
                                      </p:to>
                                    </p:set>
                                  </p:childTnLst>
                                </p:cTn>
                              </p:par>
                            </p:childTnLst>
                          </p:cTn>
                        </p:par>
                        <p:par>
                          <p:cTn id="52" fill="hold">
                            <p:stCondLst>
                              <p:cond delay="300"/>
                            </p:stCondLst>
                            <p:childTnLst>
                              <p:par>
                                <p:cTn id="53" presetID="10" presetClass="entr" presetSubtype="0" fill="hold" nodeType="afterEffect">
                                  <p:stCondLst>
                                    <p:cond delay="0"/>
                                  </p:stCondLst>
                                  <p:childTnLst>
                                    <p:set>
                                      <p:cBhvr>
                                        <p:cTn id="54" dur="1" fill="hold">
                                          <p:stCondLst>
                                            <p:cond delay="0"/>
                                          </p:stCondLst>
                                        </p:cTn>
                                        <p:tgtEl>
                                          <p:spTgt spid="1463"/>
                                        </p:tgtEl>
                                        <p:attrNameLst>
                                          <p:attrName>style.visibility</p:attrName>
                                        </p:attrNameLst>
                                      </p:cBhvr>
                                      <p:to>
                                        <p:strVal val="visible"/>
                                      </p:to>
                                    </p:set>
                                    <p:animEffect transition="in" filter="fade">
                                      <p:cBhvr>
                                        <p:cTn id="55" dur="300"/>
                                        <p:tgtEl>
                                          <p:spTgt spid="146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300"/>
                                        <p:tgtEl>
                                          <p:spTgt spid="1463"/>
                                        </p:tgtEl>
                                      </p:cBhvr>
                                    </p:animEffect>
                                    <p:set>
                                      <p:cBhvr>
                                        <p:cTn id="60" dur="1" fill="hold">
                                          <p:stCondLst>
                                            <p:cond delay="300"/>
                                          </p:stCondLst>
                                        </p:cTn>
                                        <p:tgtEl>
                                          <p:spTgt spid="1463"/>
                                        </p:tgtEl>
                                        <p:attrNameLst>
                                          <p:attrName>style.visibility</p:attrName>
                                        </p:attrNameLst>
                                      </p:cBhvr>
                                      <p:to>
                                        <p:strVal val="hidden"/>
                                      </p:to>
                                    </p:set>
                                  </p:childTnLst>
                                </p:cTn>
                              </p:par>
                            </p:childTnLst>
                          </p:cTn>
                        </p:par>
                        <p:par>
                          <p:cTn id="61" fill="hold">
                            <p:stCondLst>
                              <p:cond delay="300"/>
                            </p:stCondLst>
                            <p:childTnLst>
                              <p:par>
                                <p:cTn id="62" presetID="10" presetClass="entr" presetSubtype="0" fill="hold" nodeType="afterEffect">
                                  <p:stCondLst>
                                    <p:cond delay="0"/>
                                  </p:stCondLst>
                                  <p:childTnLst>
                                    <p:set>
                                      <p:cBhvr>
                                        <p:cTn id="63" dur="1" fill="hold">
                                          <p:stCondLst>
                                            <p:cond delay="0"/>
                                          </p:stCondLst>
                                        </p:cTn>
                                        <p:tgtEl>
                                          <p:spTgt spid="1464"/>
                                        </p:tgtEl>
                                        <p:attrNameLst>
                                          <p:attrName>style.visibility</p:attrName>
                                        </p:attrNameLst>
                                      </p:cBhvr>
                                      <p:to>
                                        <p:strVal val="visible"/>
                                      </p:to>
                                    </p:set>
                                    <p:animEffect transition="in" filter="fade">
                                      <p:cBhvr>
                                        <p:cTn id="64" dur="300"/>
                                        <p:tgtEl>
                                          <p:spTgt spid="1464"/>
                                        </p:tgtEl>
                                      </p:cBhvr>
                                    </p:animEffect>
                                  </p:childTnLst>
                                </p:cTn>
                              </p:par>
                              <p:par>
                                <p:cTn id="65" presetID="10" presetClass="entr" presetSubtype="0" fill="hold" nodeType="withEffect">
                                  <p:stCondLst>
                                    <p:cond delay="0"/>
                                  </p:stCondLst>
                                  <p:childTnLst>
                                    <p:set>
                                      <p:cBhvr>
                                        <p:cTn id="66" dur="1" fill="hold">
                                          <p:stCondLst>
                                            <p:cond delay="0"/>
                                          </p:stCondLst>
                                        </p:cTn>
                                        <p:tgtEl>
                                          <p:spTgt spid="1465"/>
                                        </p:tgtEl>
                                        <p:attrNameLst>
                                          <p:attrName>style.visibility</p:attrName>
                                        </p:attrNameLst>
                                      </p:cBhvr>
                                      <p:to>
                                        <p:strVal val="visible"/>
                                      </p:to>
                                    </p:set>
                                    <p:animEffect transition="in" filter="fade">
                                      <p:cBhvr>
                                        <p:cTn id="67" dur="300"/>
                                        <p:tgtEl>
                                          <p:spTgt spid="1465"/>
                                        </p:tgtEl>
                                      </p:cBhvr>
                                    </p:animEffect>
                                  </p:childTnLst>
                                </p:cTn>
                              </p:par>
                              <p:par>
                                <p:cTn id="68" presetID="10" presetClass="entr" presetSubtype="0" fill="hold" nodeType="withEffect">
                                  <p:stCondLst>
                                    <p:cond delay="0"/>
                                  </p:stCondLst>
                                  <p:childTnLst>
                                    <p:set>
                                      <p:cBhvr>
                                        <p:cTn id="69" dur="1" fill="hold">
                                          <p:stCondLst>
                                            <p:cond delay="0"/>
                                          </p:stCondLst>
                                        </p:cTn>
                                        <p:tgtEl>
                                          <p:spTgt spid="1466"/>
                                        </p:tgtEl>
                                        <p:attrNameLst>
                                          <p:attrName>style.visibility</p:attrName>
                                        </p:attrNameLst>
                                      </p:cBhvr>
                                      <p:to>
                                        <p:strVal val="visible"/>
                                      </p:to>
                                    </p:set>
                                    <p:animEffect transition="in" filter="fade">
                                      <p:cBhvr>
                                        <p:cTn id="70" dur="300"/>
                                        <p:tgtEl>
                                          <p:spTgt spid="1466"/>
                                        </p:tgtEl>
                                      </p:cBhvr>
                                    </p:animEffect>
                                  </p:childTnLst>
                                </p:cTn>
                              </p:par>
                              <p:par>
                                <p:cTn id="71" presetID="10" presetClass="entr" presetSubtype="0" fill="hold" nodeType="withEffect">
                                  <p:stCondLst>
                                    <p:cond delay="0"/>
                                  </p:stCondLst>
                                  <p:childTnLst>
                                    <p:set>
                                      <p:cBhvr>
                                        <p:cTn id="72" dur="1" fill="hold">
                                          <p:stCondLst>
                                            <p:cond delay="0"/>
                                          </p:stCondLst>
                                        </p:cTn>
                                        <p:tgtEl>
                                          <p:spTgt spid="1467"/>
                                        </p:tgtEl>
                                        <p:attrNameLst>
                                          <p:attrName>style.visibility</p:attrName>
                                        </p:attrNameLst>
                                      </p:cBhvr>
                                      <p:to>
                                        <p:strVal val="visible"/>
                                      </p:to>
                                    </p:set>
                                    <p:animEffect transition="in" filter="fade">
                                      <p:cBhvr>
                                        <p:cTn id="73" dur="300"/>
                                        <p:tgtEl>
                                          <p:spTgt spid="1467"/>
                                        </p:tgtEl>
                                      </p:cBhvr>
                                    </p:animEffect>
                                  </p:childTnLst>
                                </p:cTn>
                              </p:par>
                              <p:par>
                                <p:cTn id="74" presetID="10" presetClass="entr" presetSubtype="0" fill="hold" nodeType="withEffect">
                                  <p:stCondLst>
                                    <p:cond delay="0"/>
                                  </p:stCondLst>
                                  <p:childTnLst>
                                    <p:set>
                                      <p:cBhvr>
                                        <p:cTn id="75" dur="1" fill="hold">
                                          <p:stCondLst>
                                            <p:cond delay="0"/>
                                          </p:stCondLst>
                                        </p:cTn>
                                        <p:tgtEl>
                                          <p:spTgt spid="1468"/>
                                        </p:tgtEl>
                                        <p:attrNameLst>
                                          <p:attrName>style.visibility</p:attrName>
                                        </p:attrNameLst>
                                      </p:cBhvr>
                                      <p:to>
                                        <p:strVal val="visible"/>
                                      </p:to>
                                    </p:set>
                                    <p:animEffect transition="in" filter="fade">
                                      <p:cBhvr>
                                        <p:cTn id="76" dur="300"/>
                                        <p:tgtEl>
                                          <p:spTgt spid="1468"/>
                                        </p:tgtEl>
                                      </p:cBhvr>
                                    </p:animEffect>
                                  </p:childTnLst>
                                </p:cTn>
                              </p:par>
                              <p:par>
                                <p:cTn id="77" presetID="10" presetClass="entr" presetSubtype="0" fill="hold" nodeType="withEffect">
                                  <p:stCondLst>
                                    <p:cond delay="0"/>
                                  </p:stCondLst>
                                  <p:childTnLst>
                                    <p:set>
                                      <p:cBhvr>
                                        <p:cTn id="78" dur="1" fill="hold">
                                          <p:stCondLst>
                                            <p:cond delay="0"/>
                                          </p:stCondLst>
                                        </p:cTn>
                                        <p:tgtEl>
                                          <p:spTgt spid="1469"/>
                                        </p:tgtEl>
                                        <p:attrNameLst>
                                          <p:attrName>style.visibility</p:attrName>
                                        </p:attrNameLst>
                                      </p:cBhvr>
                                      <p:to>
                                        <p:strVal val="visible"/>
                                      </p:to>
                                    </p:set>
                                    <p:animEffect transition="in" filter="fade">
                                      <p:cBhvr>
                                        <p:cTn id="79" dur="300"/>
                                        <p:tgtEl>
                                          <p:spTgt spid="146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300"/>
                                        <p:tgtEl>
                                          <p:spTgt spid="1464"/>
                                        </p:tgtEl>
                                      </p:cBhvr>
                                    </p:animEffect>
                                    <p:set>
                                      <p:cBhvr>
                                        <p:cTn id="84" dur="1" fill="hold">
                                          <p:stCondLst>
                                            <p:cond delay="300"/>
                                          </p:stCondLst>
                                        </p:cTn>
                                        <p:tgtEl>
                                          <p:spTgt spid="1464"/>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300"/>
                                        <p:tgtEl>
                                          <p:spTgt spid="1465"/>
                                        </p:tgtEl>
                                      </p:cBhvr>
                                    </p:animEffect>
                                    <p:set>
                                      <p:cBhvr>
                                        <p:cTn id="87" dur="1" fill="hold">
                                          <p:stCondLst>
                                            <p:cond delay="300"/>
                                          </p:stCondLst>
                                        </p:cTn>
                                        <p:tgtEl>
                                          <p:spTgt spid="1465"/>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300"/>
                                        <p:tgtEl>
                                          <p:spTgt spid="1466"/>
                                        </p:tgtEl>
                                      </p:cBhvr>
                                    </p:animEffect>
                                    <p:set>
                                      <p:cBhvr>
                                        <p:cTn id="90" dur="1" fill="hold">
                                          <p:stCondLst>
                                            <p:cond delay="300"/>
                                          </p:stCondLst>
                                        </p:cTn>
                                        <p:tgtEl>
                                          <p:spTgt spid="1466"/>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300"/>
                                        <p:tgtEl>
                                          <p:spTgt spid="1467"/>
                                        </p:tgtEl>
                                      </p:cBhvr>
                                    </p:animEffect>
                                    <p:set>
                                      <p:cBhvr>
                                        <p:cTn id="93" dur="1" fill="hold">
                                          <p:stCondLst>
                                            <p:cond delay="300"/>
                                          </p:stCondLst>
                                        </p:cTn>
                                        <p:tgtEl>
                                          <p:spTgt spid="146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300"/>
                                        <p:tgtEl>
                                          <p:spTgt spid="1468"/>
                                        </p:tgtEl>
                                      </p:cBhvr>
                                    </p:animEffect>
                                    <p:set>
                                      <p:cBhvr>
                                        <p:cTn id="96" dur="1" fill="hold">
                                          <p:stCondLst>
                                            <p:cond delay="300"/>
                                          </p:stCondLst>
                                        </p:cTn>
                                        <p:tgtEl>
                                          <p:spTgt spid="1468"/>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300"/>
                                        <p:tgtEl>
                                          <p:spTgt spid="1469"/>
                                        </p:tgtEl>
                                      </p:cBhvr>
                                    </p:animEffect>
                                    <p:set>
                                      <p:cBhvr>
                                        <p:cTn id="99" dur="1" fill="hold">
                                          <p:stCondLst>
                                            <p:cond delay="300"/>
                                          </p:stCondLst>
                                        </p:cTn>
                                        <p:tgtEl>
                                          <p:spTgt spid="1469"/>
                                        </p:tgtEl>
                                        <p:attrNameLst>
                                          <p:attrName>style.visibility</p:attrName>
                                        </p:attrNameLst>
                                      </p:cBhvr>
                                      <p:to>
                                        <p:strVal val="hidden"/>
                                      </p:to>
                                    </p:set>
                                  </p:childTnLst>
                                </p:cTn>
                              </p:par>
                            </p:childTnLst>
                          </p:cTn>
                        </p:par>
                        <p:par>
                          <p:cTn id="100" fill="hold">
                            <p:stCondLst>
                              <p:cond delay="300"/>
                            </p:stCondLst>
                            <p:childTnLst>
                              <p:par>
                                <p:cTn id="101" presetID="10" presetClass="entr" presetSubtype="0" fill="hold" nodeType="afterEffect">
                                  <p:stCondLst>
                                    <p:cond delay="0"/>
                                  </p:stCondLst>
                                  <p:childTnLst>
                                    <p:set>
                                      <p:cBhvr>
                                        <p:cTn id="102" dur="1" fill="hold">
                                          <p:stCondLst>
                                            <p:cond delay="0"/>
                                          </p:stCondLst>
                                        </p:cTn>
                                        <p:tgtEl>
                                          <p:spTgt spid="1471"/>
                                        </p:tgtEl>
                                        <p:attrNameLst>
                                          <p:attrName>style.visibility</p:attrName>
                                        </p:attrNameLst>
                                      </p:cBhvr>
                                      <p:to>
                                        <p:strVal val="visible"/>
                                      </p:to>
                                    </p:set>
                                    <p:animEffect transition="in" filter="fade">
                                      <p:cBhvr>
                                        <p:cTn id="103" dur="300"/>
                                        <p:tgtEl>
                                          <p:spTgt spid="1471"/>
                                        </p:tgtEl>
                                      </p:cBhvr>
                                    </p:animEffect>
                                  </p:childTnLst>
                                </p:cTn>
                              </p:par>
                              <p:par>
                                <p:cTn id="104" presetID="10" presetClass="entr" presetSubtype="0" fill="hold" nodeType="withEffect">
                                  <p:stCondLst>
                                    <p:cond delay="0"/>
                                  </p:stCondLst>
                                  <p:childTnLst>
                                    <p:set>
                                      <p:cBhvr>
                                        <p:cTn id="105" dur="1" fill="hold">
                                          <p:stCondLst>
                                            <p:cond delay="0"/>
                                          </p:stCondLst>
                                        </p:cTn>
                                        <p:tgtEl>
                                          <p:spTgt spid="1470"/>
                                        </p:tgtEl>
                                        <p:attrNameLst>
                                          <p:attrName>style.visibility</p:attrName>
                                        </p:attrNameLst>
                                      </p:cBhvr>
                                      <p:to>
                                        <p:strVal val="visible"/>
                                      </p:to>
                                    </p:set>
                                    <p:animEffect transition="in" filter="fade">
                                      <p:cBhvr>
                                        <p:cTn id="106" dur="300"/>
                                        <p:tgtEl>
                                          <p:spTgt spid="147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300"/>
                                        <p:tgtEl>
                                          <p:spTgt spid="1470"/>
                                        </p:tgtEl>
                                      </p:cBhvr>
                                    </p:animEffect>
                                    <p:set>
                                      <p:cBhvr>
                                        <p:cTn id="111" dur="1" fill="hold">
                                          <p:stCondLst>
                                            <p:cond delay="300"/>
                                          </p:stCondLst>
                                        </p:cTn>
                                        <p:tgtEl>
                                          <p:spTgt spid="1470"/>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300"/>
                                        <p:tgtEl>
                                          <p:spTgt spid="1471"/>
                                        </p:tgtEl>
                                      </p:cBhvr>
                                    </p:animEffect>
                                    <p:set>
                                      <p:cBhvr>
                                        <p:cTn id="114" dur="1" fill="hold">
                                          <p:stCondLst>
                                            <p:cond delay="300"/>
                                          </p:stCondLst>
                                        </p:cTn>
                                        <p:tgtEl>
                                          <p:spTgt spid="1471"/>
                                        </p:tgtEl>
                                        <p:attrNameLst>
                                          <p:attrName>style.visibility</p:attrName>
                                        </p:attrNameLst>
                                      </p:cBhvr>
                                      <p:to>
                                        <p:strVal val="hidden"/>
                                      </p:to>
                                    </p:set>
                                  </p:childTnLst>
                                </p:cTn>
                              </p:par>
                            </p:childTnLst>
                          </p:cTn>
                        </p:par>
                        <p:par>
                          <p:cTn id="115" fill="hold">
                            <p:stCondLst>
                              <p:cond delay="300"/>
                            </p:stCondLst>
                            <p:childTnLst>
                              <p:par>
                                <p:cTn id="116" presetID="10" presetClass="entr" presetSubtype="0" fill="hold" nodeType="afterEffect">
                                  <p:stCondLst>
                                    <p:cond delay="0"/>
                                  </p:stCondLst>
                                  <p:childTnLst>
                                    <p:set>
                                      <p:cBhvr>
                                        <p:cTn id="117" dur="1" fill="hold">
                                          <p:stCondLst>
                                            <p:cond delay="0"/>
                                          </p:stCondLst>
                                        </p:cTn>
                                        <p:tgtEl>
                                          <p:spTgt spid="1472"/>
                                        </p:tgtEl>
                                        <p:attrNameLst>
                                          <p:attrName>style.visibility</p:attrName>
                                        </p:attrNameLst>
                                      </p:cBhvr>
                                      <p:to>
                                        <p:strVal val="visible"/>
                                      </p:to>
                                    </p:set>
                                    <p:animEffect transition="in" filter="fade">
                                      <p:cBhvr>
                                        <p:cTn id="118" dur="300"/>
                                        <p:tgtEl>
                                          <p:spTgt spid="1472"/>
                                        </p:tgtEl>
                                      </p:cBhvr>
                                    </p:animEffect>
                                  </p:childTnLst>
                                </p:cTn>
                              </p:par>
                              <p:par>
                                <p:cTn id="119" presetID="10" presetClass="entr" presetSubtype="0" fill="hold" nodeType="withEffect">
                                  <p:stCondLst>
                                    <p:cond delay="0"/>
                                  </p:stCondLst>
                                  <p:childTnLst>
                                    <p:set>
                                      <p:cBhvr>
                                        <p:cTn id="120" dur="1" fill="hold">
                                          <p:stCondLst>
                                            <p:cond delay="0"/>
                                          </p:stCondLst>
                                        </p:cTn>
                                        <p:tgtEl>
                                          <p:spTgt spid="1474"/>
                                        </p:tgtEl>
                                        <p:attrNameLst>
                                          <p:attrName>style.visibility</p:attrName>
                                        </p:attrNameLst>
                                      </p:cBhvr>
                                      <p:to>
                                        <p:strVal val="visible"/>
                                      </p:to>
                                    </p:set>
                                    <p:animEffect transition="in" filter="fade">
                                      <p:cBhvr>
                                        <p:cTn id="121" dur="300"/>
                                        <p:tgtEl>
                                          <p:spTgt spid="1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62"/>
          <p:cNvSpPr txBox="1">
            <a:spLocks noGrp="1"/>
          </p:cNvSpPr>
          <p:nvPr>
            <p:ph type="title"/>
          </p:nvPr>
        </p:nvSpPr>
        <p:spPr>
          <a:xfrm>
            <a:off x="311700" y="26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Communication diagram</a:t>
            </a:r>
            <a:endParaRPr/>
          </a:p>
          <a:p>
            <a:pPr marL="0" lvl="0" indent="0" algn="ctr" rtl="0">
              <a:spcBef>
                <a:spcPts val="0"/>
              </a:spcBef>
              <a:spcAft>
                <a:spcPts val="0"/>
              </a:spcAft>
              <a:buClr>
                <a:schemeClr val="dk1"/>
              </a:buClr>
              <a:buSzPts val="1100"/>
              <a:buFont typeface="Arial"/>
              <a:buNone/>
            </a:pPr>
            <a:r>
              <a:rPr lang="en"/>
              <a:t>Facebook Login </a:t>
            </a:r>
            <a:endParaRPr/>
          </a:p>
        </p:txBody>
      </p:sp>
      <p:pic>
        <p:nvPicPr>
          <p:cNvPr id="1480" name="Google Shape;1480;p62"/>
          <p:cNvPicPr preferRelativeResize="0"/>
          <p:nvPr/>
        </p:nvPicPr>
        <p:blipFill>
          <a:blip r:embed="rId3">
            <a:alphaModFix/>
          </a:blip>
          <a:stretch>
            <a:fillRect/>
          </a:stretch>
        </p:blipFill>
        <p:spPr>
          <a:xfrm>
            <a:off x="230625" y="1594750"/>
            <a:ext cx="4848626" cy="2710076"/>
          </a:xfrm>
          <a:prstGeom prst="rect">
            <a:avLst/>
          </a:prstGeom>
          <a:noFill/>
          <a:ln>
            <a:noFill/>
          </a:ln>
        </p:spPr>
      </p:pic>
      <p:pic>
        <p:nvPicPr>
          <p:cNvPr id="1481" name="Google Shape;1481;p62"/>
          <p:cNvPicPr preferRelativeResize="0"/>
          <p:nvPr/>
        </p:nvPicPr>
        <p:blipFill>
          <a:blip r:embed="rId4">
            <a:alphaModFix/>
          </a:blip>
          <a:stretch>
            <a:fillRect/>
          </a:stretch>
        </p:blipFill>
        <p:spPr>
          <a:xfrm>
            <a:off x="5695876" y="1290250"/>
            <a:ext cx="2826093" cy="3801676"/>
          </a:xfrm>
          <a:prstGeom prst="rect">
            <a:avLst/>
          </a:prstGeom>
          <a:noFill/>
          <a:ln>
            <a:noFill/>
          </a:ln>
        </p:spPr>
      </p:pic>
      <p:pic>
        <p:nvPicPr>
          <p:cNvPr id="1482" name="Google Shape;1482;p62"/>
          <p:cNvPicPr preferRelativeResize="0"/>
          <p:nvPr/>
        </p:nvPicPr>
        <p:blipFill rotWithShape="1">
          <a:blip r:embed="rId5">
            <a:alphaModFix/>
          </a:blip>
          <a:srcRect t="2033" b="2033"/>
          <a:stretch/>
        </p:blipFill>
        <p:spPr>
          <a:xfrm>
            <a:off x="5421050" y="1911000"/>
            <a:ext cx="3411250" cy="2710075"/>
          </a:xfrm>
          <a:prstGeom prst="rect">
            <a:avLst/>
          </a:prstGeom>
          <a:noFill/>
          <a:ln>
            <a:noFill/>
          </a:ln>
        </p:spPr>
      </p:pic>
      <p:pic>
        <p:nvPicPr>
          <p:cNvPr id="1483" name="Google Shape;1483;p62"/>
          <p:cNvPicPr preferRelativeResize="0"/>
          <p:nvPr/>
        </p:nvPicPr>
        <p:blipFill>
          <a:blip r:embed="rId6">
            <a:alphaModFix/>
          </a:blip>
          <a:stretch>
            <a:fillRect/>
          </a:stretch>
        </p:blipFill>
        <p:spPr>
          <a:xfrm>
            <a:off x="5773850" y="1290250"/>
            <a:ext cx="2670142" cy="3801675"/>
          </a:xfrm>
          <a:prstGeom prst="rect">
            <a:avLst/>
          </a:prstGeom>
          <a:noFill/>
          <a:ln>
            <a:noFill/>
          </a:ln>
        </p:spPr>
      </p:pic>
      <p:sp>
        <p:nvSpPr>
          <p:cNvPr id="1484" name="Google Shape;1484;p62"/>
          <p:cNvSpPr/>
          <p:nvPr/>
        </p:nvSpPr>
        <p:spPr>
          <a:xfrm>
            <a:off x="403000" y="2460625"/>
            <a:ext cx="914700" cy="193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2"/>
          <p:cNvSpPr/>
          <p:nvPr/>
        </p:nvSpPr>
        <p:spPr>
          <a:xfrm>
            <a:off x="2318450" y="2460625"/>
            <a:ext cx="914700" cy="193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2"/>
          <p:cNvSpPr/>
          <p:nvPr/>
        </p:nvSpPr>
        <p:spPr>
          <a:xfrm>
            <a:off x="2240900" y="2911975"/>
            <a:ext cx="1068000" cy="193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2"/>
          <p:cNvSpPr/>
          <p:nvPr/>
        </p:nvSpPr>
        <p:spPr>
          <a:xfrm>
            <a:off x="2079025" y="3754275"/>
            <a:ext cx="1230000" cy="193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2"/>
          <p:cNvSpPr/>
          <p:nvPr/>
        </p:nvSpPr>
        <p:spPr>
          <a:xfrm>
            <a:off x="2699025" y="3400775"/>
            <a:ext cx="1230000" cy="193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2"/>
          <p:cNvSpPr/>
          <p:nvPr/>
        </p:nvSpPr>
        <p:spPr>
          <a:xfrm>
            <a:off x="2414500" y="2119725"/>
            <a:ext cx="1514400" cy="193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2"/>
          <p:cNvSpPr/>
          <p:nvPr/>
        </p:nvSpPr>
        <p:spPr>
          <a:xfrm>
            <a:off x="2159900" y="4159625"/>
            <a:ext cx="1230000" cy="193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2"/>
          <p:cNvSpPr/>
          <p:nvPr/>
        </p:nvSpPr>
        <p:spPr>
          <a:xfrm>
            <a:off x="4197450" y="3323200"/>
            <a:ext cx="1230000" cy="193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2"/>
          <p:cNvSpPr/>
          <p:nvPr/>
        </p:nvSpPr>
        <p:spPr>
          <a:xfrm>
            <a:off x="4153625" y="2119725"/>
            <a:ext cx="1230000" cy="193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484"/>
                                        </p:tgtEl>
                                      </p:cBhvr>
                                    </p:animEffect>
                                    <p:set>
                                      <p:cBhvr>
                                        <p:cTn id="7" dur="1" fill="hold">
                                          <p:stCondLst>
                                            <p:cond delay="1000"/>
                                          </p:stCondLst>
                                        </p:cTn>
                                        <p:tgtEl>
                                          <p:spTgt spid="148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485"/>
                                        </p:tgtEl>
                                        <p:attrNameLst>
                                          <p:attrName>style.visibility</p:attrName>
                                        </p:attrNameLst>
                                      </p:cBhvr>
                                      <p:to>
                                        <p:strVal val="visible"/>
                                      </p:to>
                                    </p:set>
                                    <p:animEffect transition="in" filter="fade">
                                      <p:cBhvr>
                                        <p:cTn id="10" dur="1000"/>
                                        <p:tgtEl>
                                          <p:spTgt spid="14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1485"/>
                                        </p:tgtEl>
                                      </p:cBhvr>
                                    </p:animEffect>
                                    <p:set>
                                      <p:cBhvr>
                                        <p:cTn id="15" dur="1" fill="hold">
                                          <p:stCondLst>
                                            <p:cond delay="1000"/>
                                          </p:stCondLst>
                                        </p:cTn>
                                        <p:tgtEl>
                                          <p:spTgt spid="148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486"/>
                                        </p:tgtEl>
                                        <p:attrNameLst>
                                          <p:attrName>style.visibility</p:attrName>
                                        </p:attrNameLst>
                                      </p:cBhvr>
                                      <p:to>
                                        <p:strVal val="visible"/>
                                      </p:to>
                                    </p:set>
                                    <p:animEffect transition="in" filter="fade">
                                      <p:cBhvr>
                                        <p:cTn id="18" dur="1000"/>
                                        <p:tgtEl>
                                          <p:spTgt spid="1486"/>
                                        </p:tgtEl>
                                      </p:cBhvr>
                                    </p:animEffect>
                                  </p:childTnLst>
                                </p:cTn>
                              </p:par>
                              <p:par>
                                <p:cTn id="19" presetID="10" presetClass="exit" presetSubtype="0" fill="hold" nodeType="withEffect">
                                  <p:stCondLst>
                                    <p:cond delay="0"/>
                                  </p:stCondLst>
                                  <p:childTnLst>
                                    <p:animEffect transition="out" filter="fade">
                                      <p:cBhvr>
                                        <p:cTn id="20" dur="1000"/>
                                        <p:tgtEl>
                                          <p:spTgt spid="1481"/>
                                        </p:tgtEl>
                                      </p:cBhvr>
                                    </p:animEffect>
                                    <p:set>
                                      <p:cBhvr>
                                        <p:cTn id="21" dur="1" fill="hold">
                                          <p:stCondLst>
                                            <p:cond delay="1000"/>
                                          </p:stCondLst>
                                        </p:cTn>
                                        <p:tgtEl>
                                          <p:spTgt spid="1481"/>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482"/>
                                        </p:tgtEl>
                                        <p:attrNameLst>
                                          <p:attrName>style.visibility</p:attrName>
                                        </p:attrNameLst>
                                      </p:cBhvr>
                                      <p:to>
                                        <p:strVal val="visible"/>
                                      </p:to>
                                    </p:set>
                                    <p:animEffect transition="in" filter="fade">
                                      <p:cBhvr>
                                        <p:cTn id="24" dur="1000"/>
                                        <p:tgtEl>
                                          <p:spTgt spid="148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1000"/>
                                        <p:tgtEl>
                                          <p:spTgt spid="1482"/>
                                        </p:tgtEl>
                                      </p:cBhvr>
                                    </p:animEffect>
                                    <p:set>
                                      <p:cBhvr>
                                        <p:cTn id="29" dur="1" fill="hold">
                                          <p:stCondLst>
                                            <p:cond delay="1000"/>
                                          </p:stCondLst>
                                        </p:cTn>
                                        <p:tgtEl>
                                          <p:spTgt spid="1482"/>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1200"/>
                                        <p:tgtEl>
                                          <p:spTgt spid="1486"/>
                                        </p:tgtEl>
                                      </p:cBhvr>
                                    </p:animEffect>
                                    <p:set>
                                      <p:cBhvr>
                                        <p:cTn id="32" dur="1" fill="hold">
                                          <p:stCondLst>
                                            <p:cond delay="1200"/>
                                          </p:stCondLst>
                                        </p:cTn>
                                        <p:tgtEl>
                                          <p:spTgt spid="1486"/>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483"/>
                                        </p:tgtEl>
                                        <p:attrNameLst>
                                          <p:attrName>style.visibility</p:attrName>
                                        </p:attrNameLst>
                                      </p:cBhvr>
                                      <p:to>
                                        <p:strVal val="visible"/>
                                      </p:to>
                                    </p:set>
                                    <p:animEffect transition="in" filter="fade">
                                      <p:cBhvr>
                                        <p:cTn id="35" dur="1000"/>
                                        <p:tgtEl>
                                          <p:spTgt spid="1483"/>
                                        </p:tgtEl>
                                      </p:cBhvr>
                                    </p:animEffect>
                                  </p:childTnLst>
                                </p:cTn>
                              </p:par>
                              <p:par>
                                <p:cTn id="36" presetID="10" presetClass="entr" presetSubtype="0" fill="hold" nodeType="withEffect">
                                  <p:stCondLst>
                                    <p:cond delay="0"/>
                                  </p:stCondLst>
                                  <p:childTnLst>
                                    <p:set>
                                      <p:cBhvr>
                                        <p:cTn id="37" dur="1" fill="hold">
                                          <p:stCondLst>
                                            <p:cond delay="0"/>
                                          </p:stCondLst>
                                        </p:cTn>
                                        <p:tgtEl>
                                          <p:spTgt spid="1489"/>
                                        </p:tgtEl>
                                        <p:attrNameLst>
                                          <p:attrName>style.visibility</p:attrName>
                                        </p:attrNameLst>
                                      </p:cBhvr>
                                      <p:to>
                                        <p:strVal val="visible"/>
                                      </p:to>
                                    </p:set>
                                    <p:animEffect transition="in" filter="fade">
                                      <p:cBhvr>
                                        <p:cTn id="38" dur="1000"/>
                                        <p:tgtEl>
                                          <p:spTgt spid="1489"/>
                                        </p:tgtEl>
                                      </p:cBhvr>
                                    </p:animEffect>
                                  </p:childTnLst>
                                </p:cTn>
                              </p:par>
                              <p:par>
                                <p:cTn id="39" presetID="10" presetClass="entr" presetSubtype="0" fill="hold" nodeType="withEffect">
                                  <p:stCondLst>
                                    <p:cond delay="0"/>
                                  </p:stCondLst>
                                  <p:childTnLst>
                                    <p:set>
                                      <p:cBhvr>
                                        <p:cTn id="40" dur="1" fill="hold">
                                          <p:stCondLst>
                                            <p:cond delay="0"/>
                                          </p:stCondLst>
                                        </p:cTn>
                                        <p:tgtEl>
                                          <p:spTgt spid="1488"/>
                                        </p:tgtEl>
                                        <p:attrNameLst>
                                          <p:attrName>style.visibility</p:attrName>
                                        </p:attrNameLst>
                                      </p:cBhvr>
                                      <p:to>
                                        <p:strVal val="visible"/>
                                      </p:to>
                                    </p:set>
                                    <p:animEffect transition="in" filter="fade">
                                      <p:cBhvr>
                                        <p:cTn id="41" dur="1000"/>
                                        <p:tgtEl>
                                          <p:spTgt spid="1488"/>
                                        </p:tgtEl>
                                      </p:cBhvr>
                                    </p:animEffect>
                                  </p:childTnLst>
                                </p:cTn>
                              </p:par>
                              <p:par>
                                <p:cTn id="42" presetID="10" presetClass="entr" presetSubtype="0" fill="hold" nodeType="withEffect">
                                  <p:stCondLst>
                                    <p:cond delay="0"/>
                                  </p:stCondLst>
                                  <p:childTnLst>
                                    <p:set>
                                      <p:cBhvr>
                                        <p:cTn id="43" dur="1" fill="hold">
                                          <p:stCondLst>
                                            <p:cond delay="0"/>
                                          </p:stCondLst>
                                        </p:cTn>
                                        <p:tgtEl>
                                          <p:spTgt spid="1487"/>
                                        </p:tgtEl>
                                        <p:attrNameLst>
                                          <p:attrName>style.visibility</p:attrName>
                                        </p:attrNameLst>
                                      </p:cBhvr>
                                      <p:to>
                                        <p:strVal val="visible"/>
                                      </p:to>
                                    </p:set>
                                    <p:animEffect transition="in" filter="fade">
                                      <p:cBhvr>
                                        <p:cTn id="44" dur="1000"/>
                                        <p:tgtEl>
                                          <p:spTgt spid="148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1000"/>
                                        <p:tgtEl>
                                          <p:spTgt spid="1487"/>
                                        </p:tgtEl>
                                      </p:cBhvr>
                                    </p:animEffect>
                                    <p:set>
                                      <p:cBhvr>
                                        <p:cTn id="49" dur="1" fill="hold">
                                          <p:stCondLst>
                                            <p:cond delay="1000"/>
                                          </p:stCondLst>
                                        </p:cTn>
                                        <p:tgtEl>
                                          <p:spTgt spid="1487"/>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1000"/>
                                        <p:tgtEl>
                                          <p:spTgt spid="1488"/>
                                        </p:tgtEl>
                                      </p:cBhvr>
                                    </p:animEffect>
                                    <p:set>
                                      <p:cBhvr>
                                        <p:cTn id="52" dur="1" fill="hold">
                                          <p:stCondLst>
                                            <p:cond delay="1000"/>
                                          </p:stCondLst>
                                        </p:cTn>
                                        <p:tgtEl>
                                          <p:spTgt spid="1488"/>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1000"/>
                                        <p:tgtEl>
                                          <p:spTgt spid="1489"/>
                                        </p:tgtEl>
                                      </p:cBhvr>
                                    </p:animEffect>
                                    <p:set>
                                      <p:cBhvr>
                                        <p:cTn id="55" dur="1" fill="hold">
                                          <p:stCondLst>
                                            <p:cond delay="1000"/>
                                          </p:stCondLst>
                                        </p:cTn>
                                        <p:tgtEl>
                                          <p:spTgt spid="1489"/>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490"/>
                                        </p:tgtEl>
                                        <p:attrNameLst>
                                          <p:attrName>style.visibility</p:attrName>
                                        </p:attrNameLst>
                                      </p:cBhvr>
                                      <p:to>
                                        <p:strVal val="visible"/>
                                      </p:to>
                                    </p:set>
                                    <p:animEffect transition="in" filter="fade">
                                      <p:cBhvr>
                                        <p:cTn id="58" dur="1000"/>
                                        <p:tgtEl>
                                          <p:spTgt spid="1490"/>
                                        </p:tgtEl>
                                      </p:cBhvr>
                                    </p:animEffect>
                                  </p:childTnLst>
                                </p:cTn>
                              </p:par>
                              <p:par>
                                <p:cTn id="59" presetID="10" presetClass="entr" presetSubtype="0" fill="hold" nodeType="withEffect">
                                  <p:stCondLst>
                                    <p:cond delay="0"/>
                                  </p:stCondLst>
                                  <p:childTnLst>
                                    <p:set>
                                      <p:cBhvr>
                                        <p:cTn id="60" dur="1" fill="hold">
                                          <p:stCondLst>
                                            <p:cond delay="0"/>
                                          </p:stCondLst>
                                        </p:cTn>
                                        <p:tgtEl>
                                          <p:spTgt spid="1491"/>
                                        </p:tgtEl>
                                        <p:attrNameLst>
                                          <p:attrName>style.visibility</p:attrName>
                                        </p:attrNameLst>
                                      </p:cBhvr>
                                      <p:to>
                                        <p:strVal val="visible"/>
                                      </p:to>
                                    </p:set>
                                    <p:animEffect transition="in" filter="fade">
                                      <p:cBhvr>
                                        <p:cTn id="61" dur="1000"/>
                                        <p:tgtEl>
                                          <p:spTgt spid="1491"/>
                                        </p:tgtEl>
                                      </p:cBhvr>
                                    </p:animEffect>
                                  </p:childTnLst>
                                </p:cTn>
                              </p:par>
                              <p:par>
                                <p:cTn id="62" presetID="10" presetClass="entr" presetSubtype="0" fill="hold" nodeType="withEffect">
                                  <p:stCondLst>
                                    <p:cond delay="0"/>
                                  </p:stCondLst>
                                  <p:childTnLst>
                                    <p:set>
                                      <p:cBhvr>
                                        <p:cTn id="63" dur="1" fill="hold">
                                          <p:stCondLst>
                                            <p:cond delay="0"/>
                                          </p:stCondLst>
                                        </p:cTn>
                                        <p:tgtEl>
                                          <p:spTgt spid="1492"/>
                                        </p:tgtEl>
                                        <p:attrNameLst>
                                          <p:attrName>style.visibility</p:attrName>
                                        </p:attrNameLst>
                                      </p:cBhvr>
                                      <p:to>
                                        <p:strVal val="visible"/>
                                      </p:to>
                                    </p:set>
                                    <p:animEffect transition="in" filter="fade">
                                      <p:cBhvr>
                                        <p:cTn id="64" dur="1100"/>
                                        <p:tgtEl>
                                          <p:spTgt spid="149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489"/>
                                        </p:tgtEl>
                                        <p:attrNameLst>
                                          <p:attrName>style.visibility</p:attrName>
                                        </p:attrNameLst>
                                      </p:cBhvr>
                                      <p:to>
                                        <p:strVal val="visible"/>
                                      </p:to>
                                    </p:set>
                                    <p:animEffect transition="in" filter="fade">
                                      <p:cBhvr>
                                        <p:cTn id="69" dur="10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63"/>
          <p:cNvSpPr txBox="1">
            <a:spLocks noGrp="1"/>
          </p:cNvSpPr>
          <p:nvPr>
            <p:ph type="title"/>
          </p:nvPr>
        </p:nvSpPr>
        <p:spPr>
          <a:xfrm>
            <a:off x="311700" y="2357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Communication diagram</a:t>
            </a:r>
            <a:endParaRPr/>
          </a:p>
          <a:p>
            <a:pPr marL="0" lvl="0" indent="0" algn="ctr" rtl="0">
              <a:spcBef>
                <a:spcPts val="0"/>
              </a:spcBef>
              <a:spcAft>
                <a:spcPts val="0"/>
              </a:spcAft>
              <a:buClr>
                <a:schemeClr val="dk1"/>
              </a:buClr>
              <a:buSzPts val="1100"/>
              <a:buFont typeface="Arial"/>
              <a:buNone/>
            </a:pPr>
            <a:r>
              <a:rPr lang="en"/>
              <a:t>Facebook Login </a:t>
            </a:r>
            <a:endParaRPr/>
          </a:p>
        </p:txBody>
      </p:sp>
      <p:pic>
        <p:nvPicPr>
          <p:cNvPr id="1498" name="Google Shape;1498;p63"/>
          <p:cNvPicPr preferRelativeResize="0"/>
          <p:nvPr/>
        </p:nvPicPr>
        <p:blipFill>
          <a:blip r:embed="rId3">
            <a:alphaModFix/>
          </a:blip>
          <a:stretch>
            <a:fillRect/>
          </a:stretch>
        </p:blipFill>
        <p:spPr>
          <a:xfrm>
            <a:off x="130275" y="2095775"/>
            <a:ext cx="5191124" cy="1571625"/>
          </a:xfrm>
          <a:prstGeom prst="rect">
            <a:avLst/>
          </a:prstGeom>
          <a:noFill/>
          <a:ln>
            <a:noFill/>
          </a:ln>
        </p:spPr>
      </p:pic>
      <p:pic>
        <p:nvPicPr>
          <p:cNvPr id="1499" name="Google Shape;1499;p63"/>
          <p:cNvPicPr preferRelativeResize="0"/>
          <p:nvPr/>
        </p:nvPicPr>
        <p:blipFill>
          <a:blip r:embed="rId4">
            <a:alphaModFix/>
          </a:blip>
          <a:stretch>
            <a:fillRect/>
          </a:stretch>
        </p:blipFill>
        <p:spPr>
          <a:xfrm>
            <a:off x="5466424" y="1985250"/>
            <a:ext cx="3517800" cy="194571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pic>
        <p:nvPicPr>
          <p:cNvPr id="1504" name="Google Shape;1504;p64"/>
          <p:cNvPicPr preferRelativeResize="0"/>
          <p:nvPr/>
        </p:nvPicPr>
        <p:blipFill>
          <a:blip r:embed="rId3">
            <a:alphaModFix/>
          </a:blip>
          <a:stretch>
            <a:fillRect/>
          </a:stretch>
        </p:blipFill>
        <p:spPr>
          <a:xfrm>
            <a:off x="1377800" y="1027200"/>
            <a:ext cx="6388398" cy="4097625"/>
          </a:xfrm>
          <a:prstGeom prst="rect">
            <a:avLst/>
          </a:prstGeom>
          <a:noFill/>
          <a:ln>
            <a:noFill/>
          </a:ln>
        </p:spPr>
      </p:pic>
      <p:sp>
        <p:nvSpPr>
          <p:cNvPr id="1505" name="Google Shape;1505;p64"/>
          <p:cNvSpPr txBox="1">
            <a:spLocks noGrp="1"/>
          </p:cNvSpPr>
          <p:nvPr>
            <p:ph type="title"/>
          </p:nvPr>
        </p:nvSpPr>
        <p:spPr>
          <a:xfrm>
            <a:off x="311700" y="136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Communication diagram</a:t>
            </a:r>
            <a:endParaRPr/>
          </a:p>
          <a:p>
            <a:pPr marL="0" lvl="0" indent="0" algn="ctr" rtl="0">
              <a:spcBef>
                <a:spcPts val="0"/>
              </a:spcBef>
              <a:spcAft>
                <a:spcPts val="0"/>
              </a:spcAft>
              <a:buClr>
                <a:schemeClr val="dk1"/>
              </a:buClr>
              <a:buSzPts val="1100"/>
              <a:buFont typeface="Arial"/>
              <a:buNone/>
            </a:pPr>
            <a:r>
              <a:rPr lang="en"/>
              <a:t>Gameplay</a:t>
            </a:r>
            <a:endParaRPr/>
          </a:p>
        </p:txBody>
      </p:sp>
      <p:sp>
        <p:nvSpPr>
          <p:cNvPr id="1506" name="Google Shape;1506;p64"/>
          <p:cNvSpPr/>
          <p:nvPr/>
        </p:nvSpPr>
        <p:spPr>
          <a:xfrm>
            <a:off x="2331800" y="1027200"/>
            <a:ext cx="767400" cy="531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4"/>
          <p:cNvSpPr/>
          <p:nvPr/>
        </p:nvSpPr>
        <p:spPr>
          <a:xfrm>
            <a:off x="2331800" y="2080875"/>
            <a:ext cx="767400" cy="531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4"/>
          <p:cNvSpPr/>
          <p:nvPr/>
        </p:nvSpPr>
        <p:spPr>
          <a:xfrm>
            <a:off x="2331825" y="2909275"/>
            <a:ext cx="767400" cy="4659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4"/>
          <p:cNvSpPr/>
          <p:nvPr/>
        </p:nvSpPr>
        <p:spPr>
          <a:xfrm>
            <a:off x="2331800" y="3703600"/>
            <a:ext cx="767400" cy="531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4"/>
          <p:cNvSpPr/>
          <p:nvPr/>
        </p:nvSpPr>
        <p:spPr>
          <a:xfrm>
            <a:off x="2386725" y="4628650"/>
            <a:ext cx="712500" cy="4659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4"/>
          <p:cNvSpPr/>
          <p:nvPr/>
        </p:nvSpPr>
        <p:spPr>
          <a:xfrm>
            <a:off x="1564425" y="3407200"/>
            <a:ext cx="963300" cy="2964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4"/>
          <p:cNvSpPr/>
          <p:nvPr/>
        </p:nvSpPr>
        <p:spPr>
          <a:xfrm>
            <a:off x="2815850" y="3396013"/>
            <a:ext cx="963300" cy="2964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6"/>
                                        </p:tgtEl>
                                        <p:attrNameLst>
                                          <p:attrName>style.visibility</p:attrName>
                                        </p:attrNameLst>
                                      </p:cBhvr>
                                      <p:to>
                                        <p:strVal val="visible"/>
                                      </p:to>
                                    </p:set>
                                    <p:animEffect transition="in" filter="fade">
                                      <p:cBhvr>
                                        <p:cTn id="7" dur="1000"/>
                                        <p:tgtEl>
                                          <p:spTgt spid="15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506"/>
                                        </p:tgtEl>
                                      </p:cBhvr>
                                    </p:animEffect>
                                    <p:set>
                                      <p:cBhvr>
                                        <p:cTn id="12" dur="1" fill="hold">
                                          <p:stCondLst>
                                            <p:cond delay="1000"/>
                                          </p:stCondLst>
                                        </p:cTn>
                                        <p:tgtEl>
                                          <p:spTgt spid="150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507"/>
                                        </p:tgtEl>
                                        <p:attrNameLst>
                                          <p:attrName>style.visibility</p:attrName>
                                        </p:attrNameLst>
                                      </p:cBhvr>
                                      <p:to>
                                        <p:strVal val="visible"/>
                                      </p:to>
                                    </p:set>
                                    <p:animEffect transition="in" filter="fade">
                                      <p:cBhvr>
                                        <p:cTn id="15" dur="1000"/>
                                        <p:tgtEl>
                                          <p:spTgt spid="15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1000"/>
                                        <p:tgtEl>
                                          <p:spTgt spid="1507"/>
                                        </p:tgtEl>
                                      </p:cBhvr>
                                    </p:animEffect>
                                    <p:set>
                                      <p:cBhvr>
                                        <p:cTn id="20" dur="1" fill="hold">
                                          <p:stCondLst>
                                            <p:cond delay="1000"/>
                                          </p:stCondLst>
                                        </p:cTn>
                                        <p:tgtEl>
                                          <p:spTgt spid="150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508"/>
                                        </p:tgtEl>
                                        <p:attrNameLst>
                                          <p:attrName>style.visibility</p:attrName>
                                        </p:attrNameLst>
                                      </p:cBhvr>
                                      <p:to>
                                        <p:strVal val="visible"/>
                                      </p:to>
                                    </p:set>
                                    <p:animEffect transition="in" filter="fade">
                                      <p:cBhvr>
                                        <p:cTn id="23" dur="1000"/>
                                        <p:tgtEl>
                                          <p:spTgt spid="150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000"/>
                                        <p:tgtEl>
                                          <p:spTgt spid="1508"/>
                                        </p:tgtEl>
                                      </p:cBhvr>
                                    </p:animEffect>
                                    <p:set>
                                      <p:cBhvr>
                                        <p:cTn id="28" dur="1" fill="hold">
                                          <p:stCondLst>
                                            <p:cond delay="1000"/>
                                          </p:stCondLst>
                                        </p:cTn>
                                        <p:tgtEl>
                                          <p:spTgt spid="1508"/>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511"/>
                                        </p:tgtEl>
                                        <p:attrNameLst>
                                          <p:attrName>style.visibility</p:attrName>
                                        </p:attrNameLst>
                                      </p:cBhvr>
                                      <p:to>
                                        <p:strVal val="visible"/>
                                      </p:to>
                                    </p:set>
                                    <p:animEffect transition="in" filter="fade">
                                      <p:cBhvr>
                                        <p:cTn id="31" dur="1000"/>
                                        <p:tgtEl>
                                          <p:spTgt spid="1511"/>
                                        </p:tgtEl>
                                      </p:cBhvr>
                                    </p:animEffect>
                                  </p:childTnLst>
                                </p:cTn>
                              </p:par>
                              <p:par>
                                <p:cTn id="32" presetID="10" presetClass="entr" presetSubtype="0" fill="hold" nodeType="withEffect">
                                  <p:stCondLst>
                                    <p:cond delay="0"/>
                                  </p:stCondLst>
                                  <p:childTnLst>
                                    <p:set>
                                      <p:cBhvr>
                                        <p:cTn id="33" dur="1" fill="hold">
                                          <p:stCondLst>
                                            <p:cond delay="0"/>
                                          </p:stCondLst>
                                        </p:cTn>
                                        <p:tgtEl>
                                          <p:spTgt spid="1512"/>
                                        </p:tgtEl>
                                        <p:attrNameLst>
                                          <p:attrName>style.visibility</p:attrName>
                                        </p:attrNameLst>
                                      </p:cBhvr>
                                      <p:to>
                                        <p:strVal val="visible"/>
                                      </p:to>
                                    </p:set>
                                    <p:animEffect transition="in" filter="fade">
                                      <p:cBhvr>
                                        <p:cTn id="34" dur="1000"/>
                                        <p:tgtEl>
                                          <p:spTgt spid="15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1512"/>
                                        </p:tgtEl>
                                      </p:cBhvr>
                                    </p:animEffect>
                                    <p:set>
                                      <p:cBhvr>
                                        <p:cTn id="39" dur="1" fill="hold">
                                          <p:stCondLst>
                                            <p:cond delay="1000"/>
                                          </p:stCondLst>
                                        </p:cTn>
                                        <p:tgtEl>
                                          <p:spTgt spid="151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1511"/>
                                        </p:tgtEl>
                                      </p:cBhvr>
                                    </p:animEffect>
                                    <p:set>
                                      <p:cBhvr>
                                        <p:cTn id="42" dur="1" fill="hold">
                                          <p:stCondLst>
                                            <p:cond delay="1000"/>
                                          </p:stCondLst>
                                        </p:cTn>
                                        <p:tgtEl>
                                          <p:spTgt spid="1511"/>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1509"/>
                                        </p:tgtEl>
                                        <p:attrNameLst>
                                          <p:attrName>style.visibility</p:attrName>
                                        </p:attrNameLst>
                                      </p:cBhvr>
                                      <p:to>
                                        <p:strVal val="visible"/>
                                      </p:to>
                                    </p:set>
                                    <p:animEffect transition="in" filter="fade">
                                      <p:cBhvr>
                                        <p:cTn id="45" dur="1000"/>
                                        <p:tgtEl>
                                          <p:spTgt spid="150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1000"/>
                                        <p:tgtEl>
                                          <p:spTgt spid="1509"/>
                                        </p:tgtEl>
                                      </p:cBhvr>
                                    </p:animEffect>
                                    <p:set>
                                      <p:cBhvr>
                                        <p:cTn id="50" dur="1" fill="hold">
                                          <p:stCondLst>
                                            <p:cond delay="1000"/>
                                          </p:stCondLst>
                                        </p:cTn>
                                        <p:tgtEl>
                                          <p:spTgt spid="1509"/>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1510"/>
                                        </p:tgtEl>
                                        <p:attrNameLst>
                                          <p:attrName>style.visibility</p:attrName>
                                        </p:attrNameLst>
                                      </p:cBhvr>
                                      <p:to>
                                        <p:strVal val="visible"/>
                                      </p:to>
                                    </p:set>
                                    <p:animEffect transition="in" filter="fade">
                                      <p:cBhvr>
                                        <p:cTn id="53" dur="1000"/>
                                        <p:tgtEl>
                                          <p:spTgt spid="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pic>
        <p:nvPicPr>
          <p:cNvPr id="1517" name="Google Shape;1517;p65" descr="Diagram, schematic&#10;&#10;Description automatically generated"/>
          <p:cNvPicPr preferRelativeResize="0"/>
          <p:nvPr/>
        </p:nvPicPr>
        <p:blipFill rotWithShape="1">
          <a:blip r:embed="rId3">
            <a:alphaModFix/>
          </a:blip>
          <a:srcRect l="-826" b="-2145"/>
          <a:stretch/>
        </p:blipFill>
        <p:spPr>
          <a:xfrm>
            <a:off x="-76200" y="0"/>
            <a:ext cx="4806526" cy="4914475"/>
          </a:xfrm>
          <a:prstGeom prst="rect">
            <a:avLst/>
          </a:prstGeom>
          <a:noFill/>
          <a:ln>
            <a:noFill/>
          </a:ln>
        </p:spPr>
      </p:pic>
      <p:sp>
        <p:nvSpPr>
          <p:cNvPr id="1518" name="Google Shape;1518;p65"/>
          <p:cNvSpPr txBox="1">
            <a:spLocks noGrp="1"/>
          </p:cNvSpPr>
          <p:nvPr>
            <p:ph type="title"/>
          </p:nvPr>
        </p:nvSpPr>
        <p:spPr>
          <a:xfrm>
            <a:off x="311700" y="2357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Component diagram</a:t>
            </a:r>
            <a:endParaRPr/>
          </a:p>
        </p:txBody>
      </p:sp>
      <p:pic>
        <p:nvPicPr>
          <p:cNvPr id="1519" name="Google Shape;1519;p65"/>
          <p:cNvPicPr preferRelativeResize="0"/>
          <p:nvPr/>
        </p:nvPicPr>
        <p:blipFill rotWithShape="1">
          <a:blip r:embed="rId4">
            <a:alphaModFix/>
          </a:blip>
          <a:srcRect r="35724"/>
          <a:stretch/>
        </p:blipFill>
        <p:spPr>
          <a:xfrm>
            <a:off x="5288400" y="1471650"/>
            <a:ext cx="3588674" cy="1731150"/>
          </a:xfrm>
          <a:prstGeom prst="rect">
            <a:avLst/>
          </a:prstGeom>
          <a:noFill/>
          <a:ln>
            <a:noFill/>
          </a:ln>
        </p:spPr>
      </p:pic>
      <p:pic>
        <p:nvPicPr>
          <p:cNvPr id="1520" name="Google Shape;1520;p65"/>
          <p:cNvPicPr preferRelativeResize="0"/>
          <p:nvPr/>
        </p:nvPicPr>
        <p:blipFill>
          <a:blip r:embed="rId5">
            <a:alphaModFix/>
          </a:blip>
          <a:stretch>
            <a:fillRect/>
          </a:stretch>
        </p:blipFill>
        <p:spPr>
          <a:xfrm>
            <a:off x="5288400" y="1337200"/>
            <a:ext cx="3588676" cy="2823868"/>
          </a:xfrm>
          <a:prstGeom prst="rect">
            <a:avLst/>
          </a:prstGeom>
          <a:noFill/>
          <a:ln>
            <a:noFill/>
          </a:ln>
        </p:spPr>
      </p:pic>
      <p:pic>
        <p:nvPicPr>
          <p:cNvPr id="1521" name="Google Shape;1521;p65"/>
          <p:cNvPicPr preferRelativeResize="0"/>
          <p:nvPr/>
        </p:nvPicPr>
        <p:blipFill>
          <a:blip r:embed="rId6">
            <a:alphaModFix/>
          </a:blip>
          <a:stretch>
            <a:fillRect/>
          </a:stretch>
        </p:blipFill>
        <p:spPr>
          <a:xfrm>
            <a:off x="5967038" y="959175"/>
            <a:ext cx="2231400" cy="3896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519"/>
                                        </p:tgtEl>
                                      </p:cBhvr>
                                    </p:animEffect>
                                    <p:set>
                                      <p:cBhvr>
                                        <p:cTn id="7" dur="1" fill="hold">
                                          <p:stCondLst>
                                            <p:cond delay="1000"/>
                                          </p:stCondLst>
                                        </p:cTn>
                                        <p:tgtEl>
                                          <p:spTgt spid="151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520"/>
                                        </p:tgtEl>
                                        <p:attrNameLst>
                                          <p:attrName>style.visibility</p:attrName>
                                        </p:attrNameLst>
                                      </p:cBhvr>
                                      <p:to>
                                        <p:strVal val="visible"/>
                                      </p:to>
                                    </p:set>
                                    <p:animEffect transition="in" filter="fade">
                                      <p:cBhvr>
                                        <p:cTn id="10" dur="1000"/>
                                        <p:tgtEl>
                                          <p:spTgt spid="15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1520"/>
                                        </p:tgtEl>
                                      </p:cBhvr>
                                    </p:animEffect>
                                    <p:set>
                                      <p:cBhvr>
                                        <p:cTn id="15" dur="1" fill="hold">
                                          <p:stCondLst>
                                            <p:cond delay="1000"/>
                                          </p:stCondLst>
                                        </p:cTn>
                                        <p:tgtEl>
                                          <p:spTgt spid="152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521"/>
                                        </p:tgtEl>
                                        <p:attrNameLst>
                                          <p:attrName>style.visibility</p:attrName>
                                        </p:attrNameLst>
                                      </p:cBhvr>
                                      <p:to>
                                        <p:strVal val="visible"/>
                                      </p:to>
                                    </p:set>
                                    <p:animEffect transition="in" filter="fade">
                                      <p:cBhvr>
                                        <p:cTn id="18" dur="1000"/>
                                        <p:tgtEl>
                                          <p:spTgt spid="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9"/>
          <p:cNvSpPr txBox="1">
            <a:spLocks noGrp="1"/>
          </p:cNvSpPr>
          <p:nvPr>
            <p:ph type="title"/>
          </p:nvPr>
        </p:nvSpPr>
        <p:spPr>
          <a:xfrm>
            <a:off x="650225" y="2359250"/>
            <a:ext cx="2917800" cy="10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TABLE OF CONTENTS</a:t>
            </a:r>
            <a:endParaRPr/>
          </a:p>
        </p:txBody>
      </p:sp>
      <p:sp>
        <p:nvSpPr>
          <p:cNvPr id="988" name="Google Shape;988;p39"/>
          <p:cNvSpPr txBox="1">
            <a:spLocks noGrp="1"/>
          </p:cNvSpPr>
          <p:nvPr>
            <p:ph type="subTitle" idx="1"/>
          </p:nvPr>
        </p:nvSpPr>
        <p:spPr>
          <a:xfrm>
            <a:off x="5573400" y="1174850"/>
            <a:ext cx="2483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System Architecture</a:t>
            </a:r>
            <a:endParaRPr/>
          </a:p>
        </p:txBody>
      </p:sp>
      <p:sp>
        <p:nvSpPr>
          <p:cNvPr id="989" name="Google Shape;989;p39"/>
          <p:cNvSpPr txBox="1">
            <a:spLocks noGrp="1"/>
          </p:cNvSpPr>
          <p:nvPr>
            <p:ph type="subTitle" idx="2"/>
          </p:nvPr>
        </p:nvSpPr>
        <p:spPr>
          <a:xfrm>
            <a:off x="5573400" y="1974500"/>
            <a:ext cx="3369000" cy="5733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Analysis Models </a:t>
            </a:r>
            <a:endParaRPr/>
          </a:p>
        </p:txBody>
      </p:sp>
      <p:sp>
        <p:nvSpPr>
          <p:cNvPr id="990" name="Google Shape;990;p39"/>
          <p:cNvSpPr txBox="1">
            <a:spLocks noGrp="1"/>
          </p:cNvSpPr>
          <p:nvPr>
            <p:ph type="subTitle" idx="3"/>
          </p:nvPr>
        </p:nvSpPr>
        <p:spPr>
          <a:xfrm>
            <a:off x="5573400" y="2695825"/>
            <a:ext cx="3570600" cy="6129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Subsystem Interface</a:t>
            </a:r>
            <a:endParaRPr/>
          </a:p>
        </p:txBody>
      </p:sp>
      <p:sp>
        <p:nvSpPr>
          <p:cNvPr id="991" name="Google Shape;991;p39"/>
          <p:cNvSpPr txBox="1">
            <a:spLocks noGrp="1"/>
          </p:cNvSpPr>
          <p:nvPr>
            <p:ph type="title"/>
          </p:nvPr>
        </p:nvSpPr>
        <p:spPr>
          <a:xfrm>
            <a:off x="4572000" y="1024300"/>
            <a:ext cx="1142400" cy="74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05</a:t>
            </a:r>
            <a:endParaRPr sz="5000">
              <a:solidFill>
                <a:schemeClr val="accent2"/>
              </a:solidFill>
              <a:latin typeface="Poppins SemiBold"/>
              <a:ea typeface="Poppins SemiBold"/>
              <a:cs typeface="Poppins SemiBold"/>
              <a:sym typeface="Poppins SemiBold"/>
            </a:endParaRPr>
          </a:p>
        </p:txBody>
      </p:sp>
      <p:sp>
        <p:nvSpPr>
          <p:cNvPr id="992" name="Google Shape;992;p39"/>
          <p:cNvSpPr txBox="1">
            <a:spLocks noGrp="1"/>
          </p:cNvSpPr>
          <p:nvPr>
            <p:ph type="title"/>
          </p:nvPr>
        </p:nvSpPr>
        <p:spPr>
          <a:xfrm>
            <a:off x="4572000" y="1754825"/>
            <a:ext cx="1142400" cy="81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06</a:t>
            </a:r>
            <a:endParaRPr sz="5000">
              <a:solidFill>
                <a:schemeClr val="accent2"/>
              </a:solidFill>
              <a:latin typeface="Poppins SemiBold"/>
              <a:ea typeface="Poppins SemiBold"/>
              <a:cs typeface="Poppins SemiBold"/>
              <a:sym typeface="Poppins SemiBold"/>
            </a:endParaRPr>
          </a:p>
        </p:txBody>
      </p:sp>
      <p:sp>
        <p:nvSpPr>
          <p:cNvPr id="993" name="Google Shape;993;p39"/>
          <p:cNvSpPr txBox="1">
            <a:spLocks noGrp="1"/>
          </p:cNvSpPr>
          <p:nvPr>
            <p:ph type="title"/>
          </p:nvPr>
        </p:nvSpPr>
        <p:spPr>
          <a:xfrm>
            <a:off x="4572000" y="2557667"/>
            <a:ext cx="996900" cy="7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07</a:t>
            </a:r>
            <a:endParaRPr sz="5000">
              <a:solidFill>
                <a:schemeClr val="accent2"/>
              </a:solidFill>
              <a:latin typeface="Poppins SemiBold"/>
              <a:ea typeface="Poppins SemiBold"/>
              <a:cs typeface="Poppins SemiBold"/>
              <a:sym typeface="Poppins SemiBold"/>
            </a:endParaRPr>
          </a:p>
        </p:txBody>
      </p:sp>
      <p:sp>
        <p:nvSpPr>
          <p:cNvPr id="994" name="Google Shape;994;p39"/>
          <p:cNvSpPr txBox="1">
            <a:spLocks noGrp="1"/>
          </p:cNvSpPr>
          <p:nvPr>
            <p:ph type="subTitle" idx="3"/>
          </p:nvPr>
        </p:nvSpPr>
        <p:spPr>
          <a:xfrm>
            <a:off x="5573400" y="3481525"/>
            <a:ext cx="3570600" cy="6129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Testing Methods</a:t>
            </a:r>
            <a:endParaRPr/>
          </a:p>
        </p:txBody>
      </p:sp>
      <p:sp>
        <p:nvSpPr>
          <p:cNvPr id="995" name="Google Shape;995;p39"/>
          <p:cNvSpPr txBox="1">
            <a:spLocks noGrp="1"/>
          </p:cNvSpPr>
          <p:nvPr>
            <p:ph type="title"/>
          </p:nvPr>
        </p:nvSpPr>
        <p:spPr>
          <a:xfrm>
            <a:off x="4572000" y="3333500"/>
            <a:ext cx="1142400" cy="7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08</a:t>
            </a:r>
            <a:endParaRPr sz="5000">
              <a:solidFill>
                <a:schemeClr val="accent2"/>
              </a:solidFill>
              <a:latin typeface="Poppins SemiBold"/>
              <a:ea typeface="Poppins SemiBold"/>
              <a:cs typeface="Poppins SemiBold"/>
              <a:sym typeface="Poppins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66"/>
          <p:cNvSpPr txBox="1">
            <a:spLocks noGrp="1"/>
          </p:cNvSpPr>
          <p:nvPr>
            <p:ph type="title"/>
          </p:nvPr>
        </p:nvSpPr>
        <p:spPr>
          <a:xfrm>
            <a:off x="626900" y="2089125"/>
            <a:ext cx="37269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Subsystem Interface</a:t>
            </a:r>
            <a:endParaRPr/>
          </a:p>
        </p:txBody>
      </p:sp>
      <p:grpSp>
        <p:nvGrpSpPr>
          <p:cNvPr id="1527" name="Google Shape;1527;p66"/>
          <p:cNvGrpSpPr/>
          <p:nvPr/>
        </p:nvGrpSpPr>
        <p:grpSpPr>
          <a:xfrm>
            <a:off x="5145769" y="703958"/>
            <a:ext cx="3095875" cy="3626115"/>
            <a:chOff x="5145769" y="703958"/>
            <a:chExt cx="3095875" cy="3626115"/>
          </a:xfrm>
        </p:grpSpPr>
        <p:sp>
          <p:nvSpPr>
            <p:cNvPr id="1528" name="Google Shape;1528;p66"/>
            <p:cNvSpPr/>
            <p:nvPr/>
          </p:nvSpPr>
          <p:spPr>
            <a:xfrm rot="-884633">
              <a:off x="5287410" y="844432"/>
              <a:ext cx="1269180" cy="1277298"/>
            </a:xfrm>
            <a:custGeom>
              <a:avLst/>
              <a:gdLst/>
              <a:ahLst/>
              <a:cxnLst/>
              <a:rect l="l" t="t" r="r" b="b"/>
              <a:pathLst>
                <a:path w="57068" h="57433" extrusionOk="0">
                  <a:moveTo>
                    <a:pt x="28443" y="13857"/>
                  </a:moveTo>
                  <a:cubicBezTo>
                    <a:pt x="36647" y="13857"/>
                    <a:pt x="43333" y="20542"/>
                    <a:pt x="43333" y="28747"/>
                  </a:cubicBezTo>
                  <a:cubicBezTo>
                    <a:pt x="43333" y="37756"/>
                    <a:pt x="35982" y="43701"/>
                    <a:pt x="28330" y="43701"/>
                  </a:cubicBezTo>
                  <a:cubicBezTo>
                    <a:pt x="24676" y="43701"/>
                    <a:pt x="20953" y="42346"/>
                    <a:pt x="17929" y="39322"/>
                  </a:cubicBezTo>
                  <a:cubicBezTo>
                    <a:pt x="8570" y="29902"/>
                    <a:pt x="15194" y="13857"/>
                    <a:pt x="28443" y="13857"/>
                  </a:cubicBezTo>
                  <a:close/>
                  <a:moveTo>
                    <a:pt x="25404" y="1"/>
                  </a:moveTo>
                  <a:lnTo>
                    <a:pt x="24006" y="5410"/>
                  </a:lnTo>
                  <a:cubicBezTo>
                    <a:pt x="22183" y="5774"/>
                    <a:pt x="20421" y="6382"/>
                    <a:pt x="18719" y="7172"/>
                  </a:cubicBezTo>
                  <a:lnTo>
                    <a:pt x="14404" y="3465"/>
                  </a:lnTo>
                  <a:lnTo>
                    <a:pt x="9542" y="6868"/>
                  </a:lnTo>
                  <a:lnTo>
                    <a:pt x="11548" y="12156"/>
                  </a:lnTo>
                  <a:cubicBezTo>
                    <a:pt x="10271" y="13493"/>
                    <a:pt x="9117" y="15012"/>
                    <a:pt x="8205" y="16592"/>
                  </a:cubicBezTo>
                  <a:lnTo>
                    <a:pt x="2553" y="15984"/>
                  </a:lnTo>
                  <a:lnTo>
                    <a:pt x="487" y="21636"/>
                  </a:lnTo>
                  <a:lnTo>
                    <a:pt x="5166" y="24797"/>
                  </a:lnTo>
                  <a:cubicBezTo>
                    <a:pt x="4923" y="26134"/>
                    <a:pt x="4802" y="27410"/>
                    <a:pt x="4802" y="28747"/>
                  </a:cubicBezTo>
                  <a:cubicBezTo>
                    <a:pt x="4802" y="29294"/>
                    <a:pt x="4802" y="29902"/>
                    <a:pt x="4863" y="30449"/>
                  </a:cubicBezTo>
                  <a:lnTo>
                    <a:pt x="1" y="33183"/>
                  </a:lnTo>
                  <a:lnTo>
                    <a:pt x="1520" y="38896"/>
                  </a:lnTo>
                  <a:lnTo>
                    <a:pt x="7050" y="38835"/>
                  </a:lnTo>
                  <a:cubicBezTo>
                    <a:pt x="7840" y="40598"/>
                    <a:pt x="8874" y="42178"/>
                    <a:pt x="10089" y="43697"/>
                  </a:cubicBezTo>
                  <a:lnTo>
                    <a:pt x="7658" y="48681"/>
                  </a:lnTo>
                  <a:lnTo>
                    <a:pt x="12216" y="52449"/>
                  </a:lnTo>
                  <a:lnTo>
                    <a:pt x="16653" y="49289"/>
                  </a:lnTo>
                  <a:cubicBezTo>
                    <a:pt x="18354" y="50261"/>
                    <a:pt x="20117" y="51051"/>
                    <a:pt x="22001" y="51598"/>
                  </a:cubicBezTo>
                  <a:lnTo>
                    <a:pt x="22852" y="56885"/>
                  </a:lnTo>
                  <a:lnTo>
                    <a:pt x="28808" y="57432"/>
                  </a:lnTo>
                  <a:lnTo>
                    <a:pt x="30570" y="52327"/>
                  </a:lnTo>
                  <a:cubicBezTo>
                    <a:pt x="32515" y="52206"/>
                    <a:pt x="34460" y="51780"/>
                    <a:pt x="36283" y="51112"/>
                  </a:cubicBezTo>
                  <a:lnTo>
                    <a:pt x="40051" y="54941"/>
                  </a:lnTo>
                  <a:lnTo>
                    <a:pt x="45217" y="51963"/>
                  </a:lnTo>
                  <a:lnTo>
                    <a:pt x="43758" y="46797"/>
                  </a:lnTo>
                  <a:cubicBezTo>
                    <a:pt x="45277" y="45521"/>
                    <a:pt x="46614" y="44062"/>
                    <a:pt x="47769" y="42482"/>
                  </a:cubicBezTo>
                  <a:lnTo>
                    <a:pt x="52996" y="43454"/>
                  </a:lnTo>
                  <a:lnTo>
                    <a:pt x="55487" y="38045"/>
                  </a:lnTo>
                  <a:lnTo>
                    <a:pt x="51416" y="34642"/>
                  </a:lnTo>
                  <a:cubicBezTo>
                    <a:pt x="51902" y="32758"/>
                    <a:pt x="52145" y="30813"/>
                    <a:pt x="52145" y="28868"/>
                  </a:cubicBezTo>
                  <a:lnTo>
                    <a:pt x="57068" y="26620"/>
                  </a:lnTo>
                  <a:lnTo>
                    <a:pt x="56034" y="20786"/>
                  </a:lnTo>
                  <a:lnTo>
                    <a:pt x="50625" y="20360"/>
                  </a:lnTo>
                  <a:cubicBezTo>
                    <a:pt x="49957" y="18537"/>
                    <a:pt x="49045" y="16835"/>
                    <a:pt x="47951" y="15255"/>
                  </a:cubicBezTo>
                  <a:lnTo>
                    <a:pt x="50747" y="10575"/>
                  </a:lnTo>
                  <a:lnTo>
                    <a:pt x="46493" y="6321"/>
                  </a:lnTo>
                  <a:lnTo>
                    <a:pt x="41752" y="9117"/>
                  </a:lnTo>
                  <a:cubicBezTo>
                    <a:pt x="39018" y="7294"/>
                    <a:pt x="35918" y="6017"/>
                    <a:pt x="32697" y="5410"/>
                  </a:cubicBezTo>
                  <a:lnTo>
                    <a:pt x="313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6"/>
            <p:cNvSpPr/>
            <p:nvPr/>
          </p:nvSpPr>
          <p:spPr>
            <a:xfrm rot="2192640">
              <a:off x="5665070" y="927791"/>
              <a:ext cx="237900" cy="109198"/>
            </a:xfrm>
            <a:custGeom>
              <a:avLst/>
              <a:gdLst/>
              <a:ahLst/>
              <a:cxnLst/>
              <a:rect l="l" t="t" r="r" b="b"/>
              <a:pathLst>
                <a:path w="10697" h="4910" extrusionOk="0">
                  <a:moveTo>
                    <a:pt x="670" y="1"/>
                  </a:moveTo>
                  <a:cubicBezTo>
                    <a:pt x="436" y="1"/>
                    <a:pt x="212" y="126"/>
                    <a:pt x="122" y="351"/>
                  </a:cubicBezTo>
                  <a:cubicBezTo>
                    <a:pt x="0" y="655"/>
                    <a:pt x="183" y="959"/>
                    <a:pt x="487" y="1081"/>
                  </a:cubicBezTo>
                  <a:lnTo>
                    <a:pt x="9907" y="4909"/>
                  </a:lnTo>
                  <a:lnTo>
                    <a:pt x="10271" y="4909"/>
                  </a:lnTo>
                  <a:cubicBezTo>
                    <a:pt x="10393" y="4849"/>
                    <a:pt x="10514" y="4727"/>
                    <a:pt x="10575" y="4605"/>
                  </a:cubicBezTo>
                  <a:cubicBezTo>
                    <a:pt x="10697" y="4302"/>
                    <a:pt x="10575" y="3937"/>
                    <a:pt x="10271" y="3815"/>
                  </a:cubicBezTo>
                  <a:lnTo>
                    <a:pt x="912" y="47"/>
                  </a:lnTo>
                  <a:cubicBezTo>
                    <a:pt x="834" y="16"/>
                    <a:pt x="751"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6"/>
            <p:cNvSpPr/>
            <p:nvPr/>
          </p:nvSpPr>
          <p:spPr>
            <a:xfrm rot="-884633">
              <a:off x="6619963" y="3573814"/>
              <a:ext cx="637971" cy="642018"/>
            </a:xfrm>
            <a:custGeom>
              <a:avLst/>
              <a:gdLst/>
              <a:ahLst/>
              <a:cxnLst/>
              <a:rect l="l" t="t" r="r" b="b"/>
              <a:pathLst>
                <a:path w="28686" h="28868" extrusionOk="0">
                  <a:moveTo>
                    <a:pt x="14373" y="6954"/>
                  </a:moveTo>
                  <a:cubicBezTo>
                    <a:pt x="16214" y="6954"/>
                    <a:pt x="18094" y="7641"/>
                    <a:pt x="19630" y="9177"/>
                  </a:cubicBezTo>
                  <a:cubicBezTo>
                    <a:pt x="24310" y="13857"/>
                    <a:pt x="20967" y="21940"/>
                    <a:pt x="14343" y="21940"/>
                  </a:cubicBezTo>
                  <a:cubicBezTo>
                    <a:pt x="10210" y="21940"/>
                    <a:pt x="6868" y="18597"/>
                    <a:pt x="6868" y="14464"/>
                  </a:cubicBezTo>
                  <a:cubicBezTo>
                    <a:pt x="6868" y="9945"/>
                    <a:pt x="10533" y="6954"/>
                    <a:pt x="14373" y="6954"/>
                  </a:cubicBezTo>
                  <a:close/>
                  <a:moveTo>
                    <a:pt x="12884" y="0"/>
                  </a:moveTo>
                  <a:lnTo>
                    <a:pt x="12216" y="2735"/>
                  </a:lnTo>
                  <a:cubicBezTo>
                    <a:pt x="10575" y="3039"/>
                    <a:pt x="8995" y="3647"/>
                    <a:pt x="7658" y="4619"/>
                  </a:cubicBezTo>
                  <a:lnTo>
                    <a:pt x="5287" y="3160"/>
                  </a:lnTo>
                  <a:lnTo>
                    <a:pt x="3221" y="5287"/>
                  </a:lnTo>
                  <a:lnTo>
                    <a:pt x="4619" y="7658"/>
                  </a:lnTo>
                  <a:cubicBezTo>
                    <a:pt x="4072" y="8448"/>
                    <a:pt x="3586" y="9299"/>
                    <a:pt x="3221" y="10210"/>
                  </a:cubicBezTo>
                  <a:lnTo>
                    <a:pt x="547" y="10453"/>
                  </a:lnTo>
                  <a:lnTo>
                    <a:pt x="0" y="13370"/>
                  </a:lnTo>
                  <a:lnTo>
                    <a:pt x="2492" y="14525"/>
                  </a:lnTo>
                  <a:cubicBezTo>
                    <a:pt x="2431" y="15498"/>
                    <a:pt x="2553" y="16470"/>
                    <a:pt x="2796" y="17382"/>
                  </a:cubicBezTo>
                  <a:lnTo>
                    <a:pt x="729" y="19083"/>
                  </a:lnTo>
                  <a:lnTo>
                    <a:pt x="2006" y="21818"/>
                  </a:lnTo>
                  <a:lnTo>
                    <a:pt x="4619" y="21332"/>
                  </a:lnTo>
                  <a:cubicBezTo>
                    <a:pt x="5227" y="22122"/>
                    <a:pt x="5895" y="22851"/>
                    <a:pt x="6624" y="23520"/>
                  </a:cubicBezTo>
                  <a:lnTo>
                    <a:pt x="5895" y="26072"/>
                  </a:lnTo>
                  <a:lnTo>
                    <a:pt x="8508" y="27592"/>
                  </a:lnTo>
                  <a:lnTo>
                    <a:pt x="10392" y="25708"/>
                  </a:lnTo>
                  <a:cubicBezTo>
                    <a:pt x="11304" y="26012"/>
                    <a:pt x="12276" y="26255"/>
                    <a:pt x="13249" y="26315"/>
                  </a:cubicBezTo>
                  <a:lnTo>
                    <a:pt x="14160" y="28868"/>
                  </a:lnTo>
                  <a:lnTo>
                    <a:pt x="17138" y="28625"/>
                  </a:lnTo>
                  <a:lnTo>
                    <a:pt x="17625" y="25951"/>
                  </a:lnTo>
                  <a:cubicBezTo>
                    <a:pt x="18536" y="25647"/>
                    <a:pt x="19448" y="25282"/>
                    <a:pt x="20299" y="24796"/>
                  </a:cubicBezTo>
                  <a:lnTo>
                    <a:pt x="22487" y="26376"/>
                  </a:lnTo>
                  <a:lnTo>
                    <a:pt x="24796" y="24431"/>
                  </a:lnTo>
                  <a:lnTo>
                    <a:pt x="23580" y="21940"/>
                  </a:lnTo>
                  <a:cubicBezTo>
                    <a:pt x="24188" y="21150"/>
                    <a:pt x="24735" y="20360"/>
                    <a:pt x="25100" y="19509"/>
                  </a:cubicBezTo>
                  <a:lnTo>
                    <a:pt x="27895" y="19509"/>
                  </a:lnTo>
                  <a:lnTo>
                    <a:pt x="28686" y="16592"/>
                  </a:lnTo>
                  <a:lnTo>
                    <a:pt x="26194" y="15254"/>
                  </a:lnTo>
                  <a:cubicBezTo>
                    <a:pt x="26255" y="14951"/>
                    <a:pt x="26255" y="14647"/>
                    <a:pt x="26194" y="14404"/>
                  </a:cubicBezTo>
                  <a:cubicBezTo>
                    <a:pt x="26194" y="13735"/>
                    <a:pt x="26133" y="13067"/>
                    <a:pt x="26011" y="12398"/>
                  </a:cubicBezTo>
                  <a:lnTo>
                    <a:pt x="28382" y="10818"/>
                  </a:lnTo>
                  <a:lnTo>
                    <a:pt x="27348" y="7962"/>
                  </a:lnTo>
                  <a:lnTo>
                    <a:pt x="24553" y="8265"/>
                  </a:lnTo>
                  <a:cubicBezTo>
                    <a:pt x="24067" y="7475"/>
                    <a:pt x="23459" y="6685"/>
                    <a:pt x="22790" y="6017"/>
                  </a:cubicBezTo>
                  <a:lnTo>
                    <a:pt x="23824" y="3343"/>
                  </a:lnTo>
                  <a:lnTo>
                    <a:pt x="21453" y="1763"/>
                  </a:lnTo>
                  <a:lnTo>
                    <a:pt x="19266" y="3586"/>
                  </a:lnTo>
                  <a:cubicBezTo>
                    <a:pt x="18415" y="3221"/>
                    <a:pt x="17503" y="2917"/>
                    <a:pt x="16591" y="2735"/>
                  </a:cubicBezTo>
                  <a:lnTo>
                    <a:pt x="15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6"/>
            <p:cNvSpPr/>
            <p:nvPr/>
          </p:nvSpPr>
          <p:spPr>
            <a:xfrm rot="-884633">
              <a:off x="7108494" y="1468736"/>
              <a:ext cx="639327" cy="640684"/>
            </a:xfrm>
            <a:custGeom>
              <a:avLst/>
              <a:gdLst/>
              <a:ahLst/>
              <a:cxnLst/>
              <a:rect l="l" t="t" r="r" b="b"/>
              <a:pathLst>
                <a:path w="28747" h="28808" extrusionOk="0">
                  <a:moveTo>
                    <a:pt x="14343" y="6928"/>
                  </a:moveTo>
                  <a:cubicBezTo>
                    <a:pt x="18476" y="6928"/>
                    <a:pt x="21819" y="10271"/>
                    <a:pt x="21819" y="14404"/>
                  </a:cubicBezTo>
                  <a:cubicBezTo>
                    <a:pt x="21819" y="18923"/>
                    <a:pt x="18153" y="21914"/>
                    <a:pt x="14313" y="21914"/>
                  </a:cubicBezTo>
                  <a:cubicBezTo>
                    <a:pt x="12472" y="21914"/>
                    <a:pt x="10592" y="21227"/>
                    <a:pt x="9056" y="19691"/>
                  </a:cubicBezTo>
                  <a:cubicBezTo>
                    <a:pt x="4376" y="15011"/>
                    <a:pt x="7719" y="6928"/>
                    <a:pt x="14343" y="6928"/>
                  </a:cubicBezTo>
                  <a:close/>
                  <a:moveTo>
                    <a:pt x="12824" y="0"/>
                  </a:moveTo>
                  <a:lnTo>
                    <a:pt x="12155" y="2735"/>
                  </a:lnTo>
                  <a:cubicBezTo>
                    <a:pt x="11183" y="2917"/>
                    <a:pt x="10271" y="3160"/>
                    <a:pt x="9421" y="3586"/>
                  </a:cubicBezTo>
                  <a:lnTo>
                    <a:pt x="7294" y="1763"/>
                  </a:lnTo>
                  <a:lnTo>
                    <a:pt x="4802" y="3464"/>
                  </a:lnTo>
                  <a:lnTo>
                    <a:pt x="5835" y="6078"/>
                  </a:lnTo>
                  <a:cubicBezTo>
                    <a:pt x="5166" y="6746"/>
                    <a:pt x="4619" y="7536"/>
                    <a:pt x="4133" y="8326"/>
                  </a:cubicBezTo>
                  <a:lnTo>
                    <a:pt x="1277" y="8022"/>
                  </a:lnTo>
                  <a:lnTo>
                    <a:pt x="304" y="10879"/>
                  </a:lnTo>
                  <a:lnTo>
                    <a:pt x="2614" y="12459"/>
                  </a:lnTo>
                  <a:cubicBezTo>
                    <a:pt x="2492" y="13067"/>
                    <a:pt x="2432" y="13735"/>
                    <a:pt x="2432" y="14404"/>
                  </a:cubicBezTo>
                  <a:lnTo>
                    <a:pt x="2432" y="15255"/>
                  </a:lnTo>
                  <a:lnTo>
                    <a:pt x="1" y="16652"/>
                  </a:lnTo>
                  <a:lnTo>
                    <a:pt x="730" y="19509"/>
                  </a:lnTo>
                  <a:lnTo>
                    <a:pt x="3526" y="19509"/>
                  </a:lnTo>
                  <a:cubicBezTo>
                    <a:pt x="3951" y="20360"/>
                    <a:pt x="4437" y="21150"/>
                    <a:pt x="5045" y="21940"/>
                  </a:cubicBezTo>
                  <a:lnTo>
                    <a:pt x="3829" y="24431"/>
                  </a:lnTo>
                  <a:lnTo>
                    <a:pt x="6139" y="26376"/>
                  </a:lnTo>
                  <a:lnTo>
                    <a:pt x="8327" y="24735"/>
                  </a:lnTo>
                  <a:cubicBezTo>
                    <a:pt x="9178" y="25222"/>
                    <a:pt x="10089" y="25647"/>
                    <a:pt x="11062" y="25890"/>
                  </a:cubicBezTo>
                  <a:lnTo>
                    <a:pt x="11487" y="28564"/>
                  </a:lnTo>
                  <a:lnTo>
                    <a:pt x="14526" y="28807"/>
                  </a:lnTo>
                  <a:lnTo>
                    <a:pt x="15376" y="26315"/>
                  </a:lnTo>
                  <a:cubicBezTo>
                    <a:pt x="16349" y="26194"/>
                    <a:pt x="17321" y="26012"/>
                    <a:pt x="18294" y="25647"/>
                  </a:cubicBezTo>
                  <a:lnTo>
                    <a:pt x="20178" y="27592"/>
                  </a:lnTo>
                  <a:lnTo>
                    <a:pt x="22730" y="26072"/>
                  </a:lnTo>
                  <a:lnTo>
                    <a:pt x="22062" y="23459"/>
                  </a:lnTo>
                  <a:cubicBezTo>
                    <a:pt x="22791" y="22851"/>
                    <a:pt x="23459" y="22122"/>
                    <a:pt x="24067" y="21332"/>
                  </a:cubicBezTo>
                  <a:lnTo>
                    <a:pt x="26680" y="21818"/>
                  </a:lnTo>
                  <a:lnTo>
                    <a:pt x="27957" y="19083"/>
                  </a:lnTo>
                  <a:lnTo>
                    <a:pt x="25890" y="17382"/>
                  </a:lnTo>
                  <a:cubicBezTo>
                    <a:pt x="26134" y="16409"/>
                    <a:pt x="26255" y="15437"/>
                    <a:pt x="26255" y="14464"/>
                  </a:cubicBezTo>
                  <a:lnTo>
                    <a:pt x="28747" y="13371"/>
                  </a:lnTo>
                  <a:lnTo>
                    <a:pt x="28200" y="10393"/>
                  </a:lnTo>
                  <a:lnTo>
                    <a:pt x="25465" y="10210"/>
                  </a:lnTo>
                  <a:cubicBezTo>
                    <a:pt x="25100" y="9299"/>
                    <a:pt x="24675" y="8448"/>
                    <a:pt x="24128" y="7597"/>
                  </a:cubicBezTo>
                  <a:lnTo>
                    <a:pt x="25587" y="5288"/>
                  </a:lnTo>
                  <a:lnTo>
                    <a:pt x="23459" y="3160"/>
                  </a:lnTo>
                  <a:lnTo>
                    <a:pt x="21028" y="4558"/>
                  </a:lnTo>
                  <a:cubicBezTo>
                    <a:pt x="19691" y="3647"/>
                    <a:pt x="18111" y="3039"/>
                    <a:pt x="16470" y="2735"/>
                  </a:cubicBezTo>
                  <a:lnTo>
                    <a:pt x="15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6"/>
            <p:cNvSpPr/>
            <p:nvPr/>
          </p:nvSpPr>
          <p:spPr>
            <a:xfrm rot="-884633">
              <a:off x="7195022" y="2529413"/>
              <a:ext cx="942077" cy="943456"/>
            </a:xfrm>
            <a:custGeom>
              <a:avLst/>
              <a:gdLst/>
              <a:ahLst/>
              <a:cxnLst/>
              <a:rect l="l" t="t" r="r" b="b"/>
              <a:pathLst>
                <a:path w="42360" h="42422" extrusionOk="0">
                  <a:moveTo>
                    <a:pt x="21210" y="10150"/>
                  </a:moveTo>
                  <a:cubicBezTo>
                    <a:pt x="27288" y="10150"/>
                    <a:pt x="32210" y="15073"/>
                    <a:pt x="32210" y="21150"/>
                  </a:cubicBezTo>
                  <a:cubicBezTo>
                    <a:pt x="32210" y="27818"/>
                    <a:pt x="26775" y="32228"/>
                    <a:pt x="21114" y="32228"/>
                  </a:cubicBezTo>
                  <a:cubicBezTo>
                    <a:pt x="18416" y="32228"/>
                    <a:pt x="15667" y="31226"/>
                    <a:pt x="13431" y="28990"/>
                  </a:cubicBezTo>
                  <a:cubicBezTo>
                    <a:pt x="6442" y="22001"/>
                    <a:pt x="11365" y="10150"/>
                    <a:pt x="21210" y="10150"/>
                  </a:cubicBezTo>
                  <a:close/>
                  <a:moveTo>
                    <a:pt x="18962" y="1"/>
                  </a:moveTo>
                  <a:lnTo>
                    <a:pt x="17928" y="3951"/>
                  </a:lnTo>
                  <a:cubicBezTo>
                    <a:pt x="16531" y="4255"/>
                    <a:pt x="15194" y="4680"/>
                    <a:pt x="13917" y="5227"/>
                  </a:cubicBezTo>
                  <a:lnTo>
                    <a:pt x="10757" y="2492"/>
                  </a:lnTo>
                  <a:lnTo>
                    <a:pt x="7171" y="5045"/>
                  </a:lnTo>
                  <a:lnTo>
                    <a:pt x="8691" y="8934"/>
                  </a:lnTo>
                  <a:cubicBezTo>
                    <a:pt x="7718" y="9907"/>
                    <a:pt x="6867" y="11062"/>
                    <a:pt x="6138" y="12216"/>
                  </a:cubicBezTo>
                  <a:lnTo>
                    <a:pt x="2006" y="11791"/>
                  </a:lnTo>
                  <a:lnTo>
                    <a:pt x="486" y="15924"/>
                  </a:lnTo>
                  <a:lnTo>
                    <a:pt x="3890" y="18294"/>
                  </a:lnTo>
                  <a:cubicBezTo>
                    <a:pt x="3707" y="19266"/>
                    <a:pt x="3646" y="20239"/>
                    <a:pt x="3646" y="21211"/>
                  </a:cubicBezTo>
                  <a:lnTo>
                    <a:pt x="3646" y="22426"/>
                  </a:lnTo>
                  <a:lnTo>
                    <a:pt x="0" y="24432"/>
                  </a:lnTo>
                  <a:lnTo>
                    <a:pt x="1155" y="28747"/>
                  </a:lnTo>
                  <a:lnTo>
                    <a:pt x="5227" y="28686"/>
                  </a:lnTo>
                  <a:cubicBezTo>
                    <a:pt x="5834" y="29962"/>
                    <a:pt x="6624" y="31117"/>
                    <a:pt x="7536" y="32272"/>
                  </a:cubicBezTo>
                  <a:lnTo>
                    <a:pt x="5774" y="35918"/>
                  </a:lnTo>
                  <a:lnTo>
                    <a:pt x="9177" y="38775"/>
                  </a:lnTo>
                  <a:lnTo>
                    <a:pt x="12459" y="36404"/>
                  </a:lnTo>
                  <a:cubicBezTo>
                    <a:pt x="13735" y="37134"/>
                    <a:pt x="15072" y="37681"/>
                    <a:pt x="16470" y="38106"/>
                  </a:cubicBezTo>
                  <a:lnTo>
                    <a:pt x="17138" y="42057"/>
                  </a:lnTo>
                  <a:lnTo>
                    <a:pt x="21514" y="42421"/>
                  </a:lnTo>
                  <a:lnTo>
                    <a:pt x="22851" y="38653"/>
                  </a:lnTo>
                  <a:cubicBezTo>
                    <a:pt x="24249" y="38532"/>
                    <a:pt x="25707" y="38228"/>
                    <a:pt x="27045" y="37742"/>
                  </a:cubicBezTo>
                  <a:lnTo>
                    <a:pt x="29840" y="40598"/>
                  </a:lnTo>
                  <a:lnTo>
                    <a:pt x="33669" y="38349"/>
                  </a:lnTo>
                  <a:lnTo>
                    <a:pt x="32575" y="34581"/>
                  </a:lnTo>
                  <a:cubicBezTo>
                    <a:pt x="33669" y="33609"/>
                    <a:pt x="34702" y="32576"/>
                    <a:pt x="35553" y="31360"/>
                  </a:cubicBezTo>
                  <a:lnTo>
                    <a:pt x="39442" y="32090"/>
                  </a:lnTo>
                  <a:lnTo>
                    <a:pt x="41266" y="28078"/>
                  </a:lnTo>
                  <a:lnTo>
                    <a:pt x="38288" y="25587"/>
                  </a:lnTo>
                  <a:cubicBezTo>
                    <a:pt x="38592" y="24128"/>
                    <a:pt x="38774" y="22669"/>
                    <a:pt x="38774" y="21272"/>
                  </a:cubicBezTo>
                  <a:lnTo>
                    <a:pt x="42360" y="19570"/>
                  </a:lnTo>
                  <a:lnTo>
                    <a:pt x="41630" y="15255"/>
                  </a:lnTo>
                  <a:lnTo>
                    <a:pt x="37619" y="14951"/>
                  </a:lnTo>
                  <a:cubicBezTo>
                    <a:pt x="37072" y="13614"/>
                    <a:pt x="36404" y="12338"/>
                    <a:pt x="35614" y="11122"/>
                  </a:cubicBezTo>
                  <a:lnTo>
                    <a:pt x="37680" y="7719"/>
                  </a:lnTo>
                  <a:lnTo>
                    <a:pt x="34581" y="4559"/>
                  </a:lnTo>
                  <a:lnTo>
                    <a:pt x="31056" y="6686"/>
                  </a:lnTo>
                  <a:cubicBezTo>
                    <a:pt x="29050" y="5288"/>
                    <a:pt x="26741" y="4376"/>
                    <a:pt x="24370" y="3951"/>
                  </a:cubicBezTo>
                  <a:lnTo>
                    <a:pt x="233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6"/>
            <p:cNvSpPr/>
            <p:nvPr/>
          </p:nvSpPr>
          <p:spPr>
            <a:xfrm rot="-884633">
              <a:off x="5968742" y="3483994"/>
              <a:ext cx="636636" cy="642040"/>
            </a:xfrm>
            <a:custGeom>
              <a:avLst/>
              <a:gdLst/>
              <a:ahLst/>
              <a:cxnLst/>
              <a:rect l="l" t="t" r="r" b="b"/>
              <a:pathLst>
                <a:path w="28626" h="28869" extrusionOk="0">
                  <a:moveTo>
                    <a:pt x="14343" y="6989"/>
                  </a:moveTo>
                  <a:cubicBezTo>
                    <a:pt x="21028" y="6989"/>
                    <a:pt x="24310" y="15072"/>
                    <a:pt x="19631" y="19752"/>
                  </a:cubicBezTo>
                  <a:cubicBezTo>
                    <a:pt x="18102" y="21261"/>
                    <a:pt x="16233" y="21935"/>
                    <a:pt x="14402" y="21935"/>
                  </a:cubicBezTo>
                  <a:cubicBezTo>
                    <a:pt x="10552" y="21935"/>
                    <a:pt x="6868" y="18953"/>
                    <a:pt x="6868" y="14465"/>
                  </a:cubicBezTo>
                  <a:cubicBezTo>
                    <a:pt x="6868" y="10332"/>
                    <a:pt x="10211" y="6989"/>
                    <a:pt x="14343" y="6989"/>
                  </a:cubicBezTo>
                  <a:close/>
                  <a:moveTo>
                    <a:pt x="12945" y="0"/>
                  </a:moveTo>
                  <a:lnTo>
                    <a:pt x="12277" y="2735"/>
                  </a:lnTo>
                  <a:cubicBezTo>
                    <a:pt x="10636" y="3039"/>
                    <a:pt x="9056" y="3647"/>
                    <a:pt x="7719" y="4619"/>
                  </a:cubicBezTo>
                  <a:lnTo>
                    <a:pt x="5288" y="3161"/>
                  </a:lnTo>
                  <a:lnTo>
                    <a:pt x="3161" y="5288"/>
                  </a:lnTo>
                  <a:lnTo>
                    <a:pt x="4559" y="7658"/>
                  </a:lnTo>
                  <a:cubicBezTo>
                    <a:pt x="4012" y="8448"/>
                    <a:pt x="3586" y="9299"/>
                    <a:pt x="3222" y="10210"/>
                  </a:cubicBezTo>
                  <a:lnTo>
                    <a:pt x="487" y="10453"/>
                  </a:lnTo>
                  <a:lnTo>
                    <a:pt x="0" y="13371"/>
                  </a:lnTo>
                  <a:lnTo>
                    <a:pt x="2431" y="14525"/>
                  </a:lnTo>
                  <a:cubicBezTo>
                    <a:pt x="2431" y="15498"/>
                    <a:pt x="2553" y="16470"/>
                    <a:pt x="2796" y="17382"/>
                  </a:cubicBezTo>
                  <a:lnTo>
                    <a:pt x="730" y="19144"/>
                  </a:lnTo>
                  <a:lnTo>
                    <a:pt x="2006" y="21818"/>
                  </a:lnTo>
                  <a:lnTo>
                    <a:pt x="4619" y="21332"/>
                  </a:lnTo>
                  <a:cubicBezTo>
                    <a:pt x="5166" y="22122"/>
                    <a:pt x="5835" y="22851"/>
                    <a:pt x="6564" y="23520"/>
                  </a:cubicBezTo>
                  <a:lnTo>
                    <a:pt x="5896" y="26133"/>
                  </a:lnTo>
                  <a:lnTo>
                    <a:pt x="8509" y="27653"/>
                  </a:lnTo>
                  <a:lnTo>
                    <a:pt x="10393" y="25708"/>
                  </a:lnTo>
                  <a:cubicBezTo>
                    <a:pt x="11304" y="26012"/>
                    <a:pt x="12277" y="26194"/>
                    <a:pt x="13249" y="26316"/>
                  </a:cubicBezTo>
                  <a:lnTo>
                    <a:pt x="14161" y="28868"/>
                  </a:lnTo>
                  <a:lnTo>
                    <a:pt x="17139" y="28564"/>
                  </a:lnTo>
                  <a:lnTo>
                    <a:pt x="17564" y="25890"/>
                  </a:lnTo>
                  <a:cubicBezTo>
                    <a:pt x="18476" y="25647"/>
                    <a:pt x="19387" y="25282"/>
                    <a:pt x="20238" y="24796"/>
                  </a:cubicBezTo>
                  <a:lnTo>
                    <a:pt x="22487" y="26376"/>
                  </a:lnTo>
                  <a:lnTo>
                    <a:pt x="24736" y="24432"/>
                  </a:lnTo>
                  <a:lnTo>
                    <a:pt x="23520" y="21940"/>
                  </a:lnTo>
                  <a:cubicBezTo>
                    <a:pt x="24128" y="21211"/>
                    <a:pt x="24675" y="20360"/>
                    <a:pt x="25039" y="19509"/>
                  </a:cubicBezTo>
                  <a:lnTo>
                    <a:pt x="27835" y="19570"/>
                  </a:lnTo>
                  <a:lnTo>
                    <a:pt x="28625" y="16652"/>
                  </a:lnTo>
                  <a:lnTo>
                    <a:pt x="26133" y="15315"/>
                  </a:lnTo>
                  <a:cubicBezTo>
                    <a:pt x="26194" y="15012"/>
                    <a:pt x="26194" y="14708"/>
                    <a:pt x="26133" y="14465"/>
                  </a:cubicBezTo>
                  <a:cubicBezTo>
                    <a:pt x="26133" y="13796"/>
                    <a:pt x="26073" y="13128"/>
                    <a:pt x="25951" y="12459"/>
                  </a:cubicBezTo>
                  <a:lnTo>
                    <a:pt x="28321" y="10879"/>
                  </a:lnTo>
                  <a:lnTo>
                    <a:pt x="27470" y="8083"/>
                  </a:lnTo>
                  <a:lnTo>
                    <a:pt x="24614" y="8326"/>
                  </a:lnTo>
                  <a:cubicBezTo>
                    <a:pt x="24128" y="7536"/>
                    <a:pt x="23520" y="6807"/>
                    <a:pt x="22912" y="6139"/>
                  </a:cubicBezTo>
                  <a:lnTo>
                    <a:pt x="23885" y="3464"/>
                  </a:lnTo>
                  <a:lnTo>
                    <a:pt x="21454" y="1763"/>
                  </a:lnTo>
                  <a:lnTo>
                    <a:pt x="19327" y="3586"/>
                  </a:lnTo>
                  <a:cubicBezTo>
                    <a:pt x="18415" y="3221"/>
                    <a:pt x="17503" y="2917"/>
                    <a:pt x="16592" y="2735"/>
                  </a:cubicBezTo>
                  <a:lnTo>
                    <a:pt x="15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6"/>
            <p:cNvSpPr/>
            <p:nvPr/>
          </p:nvSpPr>
          <p:spPr>
            <a:xfrm rot="-884633">
              <a:off x="5391805" y="1513012"/>
              <a:ext cx="112222" cy="97255"/>
            </a:xfrm>
            <a:custGeom>
              <a:avLst/>
              <a:gdLst/>
              <a:ahLst/>
              <a:cxnLst/>
              <a:rect l="l" t="t" r="r" b="b"/>
              <a:pathLst>
                <a:path w="5046" h="4373" extrusionOk="0">
                  <a:moveTo>
                    <a:pt x="609" y="0"/>
                  </a:moveTo>
                  <a:cubicBezTo>
                    <a:pt x="445" y="0"/>
                    <a:pt x="286" y="79"/>
                    <a:pt x="183" y="216"/>
                  </a:cubicBezTo>
                  <a:cubicBezTo>
                    <a:pt x="1" y="459"/>
                    <a:pt x="1" y="824"/>
                    <a:pt x="244" y="1006"/>
                  </a:cubicBezTo>
                  <a:lnTo>
                    <a:pt x="4073" y="4227"/>
                  </a:lnTo>
                  <a:cubicBezTo>
                    <a:pt x="4162" y="4316"/>
                    <a:pt x="4283" y="4372"/>
                    <a:pt x="4414" y="4372"/>
                  </a:cubicBezTo>
                  <a:cubicBezTo>
                    <a:pt x="4461" y="4372"/>
                    <a:pt x="4510" y="4365"/>
                    <a:pt x="4559" y="4348"/>
                  </a:cubicBezTo>
                  <a:cubicBezTo>
                    <a:pt x="4680" y="4288"/>
                    <a:pt x="4802" y="4227"/>
                    <a:pt x="4863" y="4166"/>
                  </a:cubicBezTo>
                  <a:cubicBezTo>
                    <a:pt x="5045" y="3923"/>
                    <a:pt x="4984" y="3558"/>
                    <a:pt x="4802" y="3376"/>
                  </a:cubicBezTo>
                  <a:lnTo>
                    <a:pt x="973" y="155"/>
                  </a:lnTo>
                  <a:cubicBezTo>
                    <a:pt x="867" y="48"/>
                    <a:pt x="737" y="0"/>
                    <a:pt x="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6"/>
            <p:cNvSpPr/>
            <p:nvPr/>
          </p:nvSpPr>
          <p:spPr>
            <a:xfrm rot="-884633">
              <a:off x="5554014" y="1154488"/>
              <a:ext cx="132393" cy="174293"/>
            </a:xfrm>
            <a:custGeom>
              <a:avLst/>
              <a:gdLst/>
              <a:ahLst/>
              <a:cxnLst/>
              <a:rect l="l" t="t" r="r" b="b"/>
              <a:pathLst>
                <a:path w="5953" h="7837" extrusionOk="0">
                  <a:moveTo>
                    <a:pt x="856" y="0"/>
                  </a:moveTo>
                  <a:cubicBezTo>
                    <a:pt x="429" y="0"/>
                    <a:pt x="0" y="473"/>
                    <a:pt x="301" y="946"/>
                  </a:cubicBezTo>
                  <a:lnTo>
                    <a:pt x="4798" y="7631"/>
                  </a:lnTo>
                  <a:cubicBezTo>
                    <a:pt x="4889" y="7768"/>
                    <a:pt x="5049" y="7836"/>
                    <a:pt x="5226" y="7836"/>
                  </a:cubicBezTo>
                  <a:cubicBezTo>
                    <a:pt x="5284" y="7836"/>
                    <a:pt x="5345" y="7829"/>
                    <a:pt x="5406" y="7813"/>
                  </a:cubicBezTo>
                  <a:cubicBezTo>
                    <a:pt x="5528" y="7813"/>
                    <a:pt x="5588" y="7753"/>
                    <a:pt x="5649" y="7692"/>
                  </a:cubicBezTo>
                  <a:cubicBezTo>
                    <a:pt x="5892" y="7510"/>
                    <a:pt x="5953" y="7206"/>
                    <a:pt x="5771" y="6963"/>
                  </a:cubicBezTo>
                  <a:lnTo>
                    <a:pt x="1334" y="277"/>
                  </a:lnTo>
                  <a:cubicBezTo>
                    <a:pt x="1210" y="82"/>
                    <a:pt x="1033" y="0"/>
                    <a:pt x="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6"/>
            <p:cNvSpPr/>
            <p:nvPr/>
          </p:nvSpPr>
          <p:spPr>
            <a:xfrm rot="-884633">
              <a:off x="6759565" y="821894"/>
              <a:ext cx="166354" cy="209588"/>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6"/>
            <p:cNvSpPr/>
            <p:nvPr/>
          </p:nvSpPr>
          <p:spPr>
            <a:xfrm rot="-884633">
              <a:off x="6468472" y="869298"/>
              <a:ext cx="60826" cy="130637"/>
            </a:xfrm>
            <a:custGeom>
              <a:avLst/>
              <a:gdLst/>
              <a:ahLst/>
              <a:cxnLst/>
              <a:rect l="l" t="t" r="r" b="b"/>
              <a:pathLst>
                <a:path w="2735" h="5874" extrusionOk="0">
                  <a:moveTo>
                    <a:pt x="2117" y="1"/>
                  </a:moveTo>
                  <a:cubicBezTo>
                    <a:pt x="1884" y="1"/>
                    <a:pt x="1676" y="165"/>
                    <a:pt x="1580" y="404"/>
                  </a:cubicBezTo>
                  <a:lnTo>
                    <a:pt x="61" y="5144"/>
                  </a:lnTo>
                  <a:cubicBezTo>
                    <a:pt x="0" y="5448"/>
                    <a:pt x="182" y="5752"/>
                    <a:pt x="426" y="5873"/>
                  </a:cubicBezTo>
                  <a:lnTo>
                    <a:pt x="790" y="5873"/>
                  </a:lnTo>
                  <a:cubicBezTo>
                    <a:pt x="973" y="5812"/>
                    <a:pt x="1094" y="5691"/>
                    <a:pt x="1155" y="5509"/>
                  </a:cubicBezTo>
                  <a:lnTo>
                    <a:pt x="2674" y="707"/>
                  </a:lnTo>
                  <a:cubicBezTo>
                    <a:pt x="2735" y="404"/>
                    <a:pt x="2613" y="100"/>
                    <a:pt x="2310" y="39"/>
                  </a:cubicBezTo>
                  <a:cubicBezTo>
                    <a:pt x="2245" y="13"/>
                    <a:pt x="2180" y="1"/>
                    <a:pt x="2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6"/>
            <p:cNvSpPr/>
            <p:nvPr/>
          </p:nvSpPr>
          <p:spPr>
            <a:xfrm rot="-884633">
              <a:off x="6120388" y="834345"/>
              <a:ext cx="29757" cy="204117"/>
            </a:xfrm>
            <a:custGeom>
              <a:avLst/>
              <a:gdLst/>
              <a:ahLst/>
              <a:cxnLst/>
              <a:rect l="l" t="t" r="r" b="b"/>
              <a:pathLst>
                <a:path w="1338" h="9178" extrusionOk="0">
                  <a:moveTo>
                    <a:pt x="790" y="0"/>
                  </a:moveTo>
                  <a:cubicBezTo>
                    <a:pt x="487" y="0"/>
                    <a:pt x="243" y="243"/>
                    <a:pt x="243" y="547"/>
                  </a:cubicBezTo>
                  <a:lnTo>
                    <a:pt x="0" y="8569"/>
                  </a:lnTo>
                  <a:cubicBezTo>
                    <a:pt x="0" y="8873"/>
                    <a:pt x="243" y="9177"/>
                    <a:pt x="547" y="9177"/>
                  </a:cubicBezTo>
                  <a:cubicBezTo>
                    <a:pt x="608" y="9177"/>
                    <a:pt x="669" y="9116"/>
                    <a:pt x="730" y="9116"/>
                  </a:cubicBezTo>
                  <a:cubicBezTo>
                    <a:pt x="973" y="9056"/>
                    <a:pt x="1094" y="8813"/>
                    <a:pt x="1155" y="8630"/>
                  </a:cubicBezTo>
                  <a:lnTo>
                    <a:pt x="1337" y="608"/>
                  </a:lnTo>
                  <a:cubicBezTo>
                    <a:pt x="1337" y="243"/>
                    <a:pt x="1094"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6"/>
            <p:cNvSpPr/>
            <p:nvPr/>
          </p:nvSpPr>
          <p:spPr>
            <a:xfrm rot="-884633">
              <a:off x="5460199" y="1078755"/>
              <a:ext cx="2182146" cy="2566249"/>
            </a:xfrm>
            <a:custGeom>
              <a:avLst/>
              <a:gdLst/>
              <a:ahLst/>
              <a:cxnLst/>
              <a:rect l="l" t="t" r="r" b="b"/>
              <a:pathLst>
                <a:path w="98119" h="115390" extrusionOk="0">
                  <a:moveTo>
                    <a:pt x="49374" y="0"/>
                  </a:moveTo>
                  <a:cubicBezTo>
                    <a:pt x="45613" y="0"/>
                    <a:pt x="41755" y="490"/>
                    <a:pt x="37863" y="1528"/>
                  </a:cubicBezTo>
                  <a:lnTo>
                    <a:pt x="37437" y="1650"/>
                  </a:lnTo>
                  <a:cubicBezTo>
                    <a:pt x="13067" y="9186"/>
                    <a:pt x="0" y="33192"/>
                    <a:pt x="6625" y="56225"/>
                  </a:cubicBezTo>
                  <a:cubicBezTo>
                    <a:pt x="8630" y="63153"/>
                    <a:pt x="12216" y="69413"/>
                    <a:pt x="17199" y="74579"/>
                  </a:cubicBezTo>
                  <a:cubicBezTo>
                    <a:pt x="19509" y="77375"/>
                    <a:pt x="24979" y="84303"/>
                    <a:pt x="31177" y="93540"/>
                  </a:cubicBezTo>
                  <a:cubicBezTo>
                    <a:pt x="35249" y="99496"/>
                    <a:pt x="38713" y="105817"/>
                    <a:pt x="41570" y="112441"/>
                  </a:cubicBezTo>
                  <a:lnTo>
                    <a:pt x="41691" y="112867"/>
                  </a:lnTo>
                  <a:cubicBezTo>
                    <a:pt x="42055" y="114372"/>
                    <a:pt x="43438" y="115390"/>
                    <a:pt x="44931" y="115390"/>
                  </a:cubicBezTo>
                  <a:cubicBezTo>
                    <a:pt x="45187" y="115390"/>
                    <a:pt x="45445" y="115360"/>
                    <a:pt x="45703" y="115298"/>
                  </a:cubicBezTo>
                  <a:lnTo>
                    <a:pt x="45824" y="115298"/>
                  </a:lnTo>
                  <a:lnTo>
                    <a:pt x="89642" y="102657"/>
                  </a:lnTo>
                  <a:cubicBezTo>
                    <a:pt x="91405" y="102170"/>
                    <a:pt x="92438" y="100347"/>
                    <a:pt x="91952" y="98585"/>
                  </a:cubicBezTo>
                  <a:cubicBezTo>
                    <a:pt x="91891" y="98524"/>
                    <a:pt x="91891" y="98524"/>
                    <a:pt x="91891" y="98463"/>
                  </a:cubicBezTo>
                  <a:lnTo>
                    <a:pt x="91769" y="98038"/>
                  </a:lnTo>
                  <a:cubicBezTo>
                    <a:pt x="90675" y="90927"/>
                    <a:pt x="90250" y="83695"/>
                    <a:pt x="90493" y="76463"/>
                  </a:cubicBezTo>
                  <a:cubicBezTo>
                    <a:pt x="90858" y="65402"/>
                    <a:pt x="91769" y="56590"/>
                    <a:pt x="92256" y="53004"/>
                  </a:cubicBezTo>
                  <a:cubicBezTo>
                    <a:pt x="98119" y="24913"/>
                    <a:pt x="76212" y="0"/>
                    <a:pt x="493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6"/>
            <p:cNvSpPr/>
            <p:nvPr/>
          </p:nvSpPr>
          <p:spPr>
            <a:xfrm rot="-884633">
              <a:off x="5446586" y="1066106"/>
              <a:ext cx="2209367" cy="2591269"/>
            </a:xfrm>
            <a:custGeom>
              <a:avLst/>
              <a:gdLst/>
              <a:ahLst/>
              <a:cxnLst/>
              <a:rect l="l" t="t" r="r" b="b"/>
              <a:pathLst>
                <a:path w="99343" h="116515" extrusionOk="0">
                  <a:moveTo>
                    <a:pt x="49991" y="1125"/>
                  </a:moveTo>
                  <a:cubicBezTo>
                    <a:pt x="76498" y="1125"/>
                    <a:pt x="98133" y="25732"/>
                    <a:pt x="92317" y="53477"/>
                  </a:cubicBezTo>
                  <a:cubicBezTo>
                    <a:pt x="91344" y="61317"/>
                    <a:pt x="90797" y="69157"/>
                    <a:pt x="90615" y="77058"/>
                  </a:cubicBezTo>
                  <a:cubicBezTo>
                    <a:pt x="90311" y="87329"/>
                    <a:pt x="91405" y="97235"/>
                    <a:pt x="91891" y="98754"/>
                  </a:cubicBezTo>
                  <a:lnTo>
                    <a:pt x="92013" y="99180"/>
                  </a:lnTo>
                  <a:cubicBezTo>
                    <a:pt x="92013" y="99240"/>
                    <a:pt x="92013" y="99240"/>
                    <a:pt x="92013" y="99301"/>
                  </a:cubicBezTo>
                  <a:cubicBezTo>
                    <a:pt x="92438" y="100760"/>
                    <a:pt x="91587" y="102218"/>
                    <a:pt x="90129" y="102644"/>
                  </a:cubicBezTo>
                  <a:lnTo>
                    <a:pt x="46311" y="115285"/>
                  </a:lnTo>
                  <a:lnTo>
                    <a:pt x="46189" y="115285"/>
                  </a:lnTo>
                  <a:cubicBezTo>
                    <a:pt x="45991" y="115326"/>
                    <a:pt x="45793" y="115346"/>
                    <a:pt x="45597" y="115346"/>
                  </a:cubicBezTo>
                  <a:cubicBezTo>
                    <a:pt x="44354" y="115346"/>
                    <a:pt x="43222" y="114539"/>
                    <a:pt x="42907" y="113279"/>
                  </a:cubicBezTo>
                  <a:lnTo>
                    <a:pt x="42786" y="112793"/>
                  </a:lnTo>
                  <a:cubicBezTo>
                    <a:pt x="42360" y="111213"/>
                    <a:pt x="38045" y="102340"/>
                    <a:pt x="32333" y="93771"/>
                  </a:cubicBezTo>
                  <a:cubicBezTo>
                    <a:pt x="26073" y="84411"/>
                    <a:pt x="20482" y="77362"/>
                    <a:pt x="18294" y="74748"/>
                  </a:cubicBezTo>
                  <a:cubicBezTo>
                    <a:pt x="13432" y="69643"/>
                    <a:pt x="9846" y="63383"/>
                    <a:pt x="7841" y="56637"/>
                  </a:cubicBezTo>
                  <a:cubicBezTo>
                    <a:pt x="1277" y="33665"/>
                    <a:pt x="14587" y="10024"/>
                    <a:pt x="38228" y="2731"/>
                  </a:cubicBezTo>
                  <a:lnTo>
                    <a:pt x="38349" y="2731"/>
                  </a:lnTo>
                  <a:lnTo>
                    <a:pt x="38714" y="2609"/>
                  </a:lnTo>
                  <a:cubicBezTo>
                    <a:pt x="42527" y="1600"/>
                    <a:pt x="46306" y="1125"/>
                    <a:pt x="49991" y="1125"/>
                  </a:cubicBezTo>
                  <a:close/>
                  <a:moveTo>
                    <a:pt x="50051" y="1"/>
                  </a:moveTo>
                  <a:cubicBezTo>
                    <a:pt x="46286" y="1"/>
                    <a:pt x="42426" y="486"/>
                    <a:pt x="38532" y="1515"/>
                  </a:cubicBezTo>
                  <a:lnTo>
                    <a:pt x="37863" y="1697"/>
                  </a:lnTo>
                  <a:cubicBezTo>
                    <a:pt x="13614" y="9233"/>
                    <a:pt x="1" y="33482"/>
                    <a:pt x="6747" y="56941"/>
                  </a:cubicBezTo>
                  <a:cubicBezTo>
                    <a:pt x="8752" y="63930"/>
                    <a:pt x="12460" y="70312"/>
                    <a:pt x="17443" y="75538"/>
                  </a:cubicBezTo>
                  <a:cubicBezTo>
                    <a:pt x="19631" y="78091"/>
                    <a:pt x="25161" y="85080"/>
                    <a:pt x="31421" y="94439"/>
                  </a:cubicBezTo>
                  <a:cubicBezTo>
                    <a:pt x="35432" y="100334"/>
                    <a:pt x="38896" y="106594"/>
                    <a:pt x="41753" y="113158"/>
                  </a:cubicBezTo>
                  <a:lnTo>
                    <a:pt x="41874" y="113583"/>
                  </a:lnTo>
                  <a:lnTo>
                    <a:pt x="41874" y="113705"/>
                  </a:lnTo>
                  <a:cubicBezTo>
                    <a:pt x="42330" y="115425"/>
                    <a:pt x="43881" y="116514"/>
                    <a:pt x="45581" y="116514"/>
                  </a:cubicBezTo>
                  <a:cubicBezTo>
                    <a:pt x="45922" y="116514"/>
                    <a:pt x="46269" y="116470"/>
                    <a:pt x="46615" y="116379"/>
                  </a:cubicBezTo>
                  <a:lnTo>
                    <a:pt x="90494" y="103738"/>
                  </a:lnTo>
                  <a:lnTo>
                    <a:pt x="90494" y="103677"/>
                  </a:lnTo>
                  <a:lnTo>
                    <a:pt x="90615" y="103677"/>
                  </a:lnTo>
                  <a:cubicBezTo>
                    <a:pt x="92621" y="103008"/>
                    <a:pt x="93715" y="100820"/>
                    <a:pt x="93107" y="98815"/>
                  </a:cubicBezTo>
                  <a:lnTo>
                    <a:pt x="92985" y="98389"/>
                  </a:lnTo>
                  <a:cubicBezTo>
                    <a:pt x="91891" y="91340"/>
                    <a:pt x="91466" y="84168"/>
                    <a:pt x="91709" y="77058"/>
                  </a:cubicBezTo>
                  <a:cubicBezTo>
                    <a:pt x="92013" y="65875"/>
                    <a:pt x="93046" y="56941"/>
                    <a:pt x="93471" y="53660"/>
                  </a:cubicBezTo>
                  <a:cubicBezTo>
                    <a:pt x="99342" y="25213"/>
                    <a:pt x="77186" y="1"/>
                    <a:pt x="500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6"/>
            <p:cNvSpPr/>
            <p:nvPr/>
          </p:nvSpPr>
          <p:spPr>
            <a:xfrm rot="-884633">
              <a:off x="6134830" y="1218502"/>
              <a:ext cx="842087" cy="736471"/>
            </a:xfrm>
            <a:custGeom>
              <a:avLst/>
              <a:gdLst/>
              <a:ahLst/>
              <a:cxnLst/>
              <a:rect l="l" t="t" r="r" b="b"/>
              <a:pathLst>
                <a:path w="37864" h="33115" extrusionOk="0">
                  <a:moveTo>
                    <a:pt x="19223" y="1"/>
                  </a:moveTo>
                  <a:cubicBezTo>
                    <a:pt x="17614" y="1"/>
                    <a:pt x="15974" y="225"/>
                    <a:pt x="14344" y="695"/>
                  </a:cubicBezTo>
                  <a:cubicBezTo>
                    <a:pt x="5288" y="3309"/>
                    <a:pt x="1" y="12546"/>
                    <a:pt x="2493" y="21298"/>
                  </a:cubicBezTo>
                  <a:cubicBezTo>
                    <a:pt x="4585" y="28472"/>
                    <a:pt x="11253" y="33115"/>
                    <a:pt x="18577" y="33115"/>
                  </a:cubicBezTo>
                  <a:cubicBezTo>
                    <a:pt x="20187" y="33115"/>
                    <a:pt x="21828" y="32890"/>
                    <a:pt x="23460" y="32420"/>
                  </a:cubicBezTo>
                  <a:cubicBezTo>
                    <a:pt x="32515" y="29806"/>
                    <a:pt x="37863" y="20629"/>
                    <a:pt x="35311" y="11878"/>
                  </a:cubicBezTo>
                  <a:cubicBezTo>
                    <a:pt x="33218" y="4652"/>
                    <a:pt x="26548" y="1"/>
                    <a:pt x="19223" y="1"/>
                  </a:cubicBezTo>
                  <a:close/>
                </a:path>
              </a:pathLst>
            </a:custGeom>
            <a:solidFill>
              <a:srgbClr val="FFFFFF">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6"/>
            <p:cNvSpPr/>
            <p:nvPr/>
          </p:nvSpPr>
          <p:spPr>
            <a:xfrm rot="-884633">
              <a:off x="6147892" y="1399350"/>
              <a:ext cx="410902" cy="359773"/>
            </a:xfrm>
            <a:custGeom>
              <a:avLst/>
              <a:gdLst/>
              <a:ahLst/>
              <a:cxnLst/>
              <a:rect l="l" t="t" r="r" b="b"/>
              <a:pathLst>
                <a:path w="18476" h="16177" extrusionOk="0">
                  <a:moveTo>
                    <a:pt x="9417" y="1"/>
                  </a:moveTo>
                  <a:cubicBezTo>
                    <a:pt x="8634" y="1"/>
                    <a:pt x="7838" y="110"/>
                    <a:pt x="7050" y="340"/>
                  </a:cubicBezTo>
                  <a:cubicBezTo>
                    <a:pt x="2614" y="1616"/>
                    <a:pt x="0" y="6114"/>
                    <a:pt x="1216" y="10368"/>
                  </a:cubicBezTo>
                  <a:cubicBezTo>
                    <a:pt x="2262" y="13906"/>
                    <a:pt x="5515" y="16177"/>
                    <a:pt x="9098" y="16177"/>
                  </a:cubicBezTo>
                  <a:cubicBezTo>
                    <a:pt x="9885" y="16177"/>
                    <a:pt x="10688" y="16067"/>
                    <a:pt x="11487" y="15837"/>
                  </a:cubicBezTo>
                  <a:cubicBezTo>
                    <a:pt x="15923" y="14561"/>
                    <a:pt x="18476" y="10064"/>
                    <a:pt x="17260" y="5810"/>
                  </a:cubicBezTo>
                  <a:cubicBezTo>
                    <a:pt x="16264" y="2272"/>
                    <a:pt x="12979" y="1"/>
                    <a:pt x="9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6"/>
            <p:cNvSpPr/>
            <p:nvPr/>
          </p:nvSpPr>
          <p:spPr>
            <a:xfrm rot="-884633">
              <a:off x="5714840" y="1450420"/>
              <a:ext cx="138331" cy="106907"/>
            </a:xfrm>
            <a:custGeom>
              <a:avLst/>
              <a:gdLst/>
              <a:ahLst/>
              <a:cxnLst/>
              <a:rect l="l" t="t" r="r" b="b"/>
              <a:pathLst>
                <a:path w="6220" h="4807" extrusionOk="0">
                  <a:moveTo>
                    <a:pt x="4912" y="0"/>
                  </a:moveTo>
                  <a:cubicBezTo>
                    <a:pt x="4695" y="0"/>
                    <a:pt x="4473" y="61"/>
                    <a:pt x="4274" y="193"/>
                  </a:cubicBezTo>
                  <a:cubicBezTo>
                    <a:pt x="3120" y="983"/>
                    <a:pt x="1965" y="1894"/>
                    <a:pt x="871" y="2806"/>
                  </a:cubicBezTo>
                  <a:cubicBezTo>
                    <a:pt x="0" y="3514"/>
                    <a:pt x="592" y="4806"/>
                    <a:pt x="1554" y="4806"/>
                  </a:cubicBezTo>
                  <a:cubicBezTo>
                    <a:pt x="1667" y="4806"/>
                    <a:pt x="1784" y="4789"/>
                    <a:pt x="1904" y="4751"/>
                  </a:cubicBezTo>
                  <a:cubicBezTo>
                    <a:pt x="2026" y="4690"/>
                    <a:pt x="2208" y="4629"/>
                    <a:pt x="2330" y="4508"/>
                  </a:cubicBezTo>
                  <a:cubicBezTo>
                    <a:pt x="3363" y="3657"/>
                    <a:pt x="4396" y="2806"/>
                    <a:pt x="5551" y="2077"/>
                  </a:cubicBezTo>
                  <a:cubicBezTo>
                    <a:pt x="6098" y="1712"/>
                    <a:pt x="6219" y="1044"/>
                    <a:pt x="5855" y="497"/>
                  </a:cubicBezTo>
                  <a:cubicBezTo>
                    <a:pt x="5661" y="187"/>
                    <a:pt x="5294" y="0"/>
                    <a:pt x="4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6"/>
            <p:cNvSpPr/>
            <p:nvPr/>
          </p:nvSpPr>
          <p:spPr>
            <a:xfrm rot="-884633">
              <a:off x="5539248" y="1600420"/>
              <a:ext cx="248241" cy="324345"/>
            </a:xfrm>
            <a:custGeom>
              <a:avLst/>
              <a:gdLst/>
              <a:ahLst/>
              <a:cxnLst/>
              <a:rect l="l" t="t" r="r" b="b"/>
              <a:pathLst>
                <a:path w="11162" h="14584" extrusionOk="0">
                  <a:moveTo>
                    <a:pt x="9604" y="0"/>
                  </a:moveTo>
                  <a:cubicBezTo>
                    <a:pt x="9368" y="0"/>
                    <a:pt x="9117" y="77"/>
                    <a:pt x="8874" y="256"/>
                  </a:cubicBezTo>
                  <a:cubicBezTo>
                    <a:pt x="4924" y="3720"/>
                    <a:pt x="1946" y="8157"/>
                    <a:pt x="183" y="13140"/>
                  </a:cubicBezTo>
                  <a:cubicBezTo>
                    <a:pt x="1" y="13748"/>
                    <a:pt x="366" y="14356"/>
                    <a:pt x="973" y="14538"/>
                  </a:cubicBezTo>
                  <a:cubicBezTo>
                    <a:pt x="1065" y="14568"/>
                    <a:pt x="1171" y="14584"/>
                    <a:pt x="1277" y="14584"/>
                  </a:cubicBezTo>
                  <a:cubicBezTo>
                    <a:pt x="1384" y="14584"/>
                    <a:pt x="1490" y="14568"/>
                    <a:pt x="1581" y="14538"/>
                  </a:cubicBezTo>
                  <a:cubicBezTo>
                    <a:pt x="1946" y="14416"/>
                    <a:pt x="2250" y="14173"/>
                    <a:pt x="2371" y="13809"/>
                  </a:cubicBezTo>
                  <a:cubicBezTo>
                    <a:pt x="4012" y="9190"/>
                    <a:pt x="6808" y="5118"/>
                    <a:pt x="10393" y="1897"/>
                  </a:cubicBezTo>
                  <a:cubicBezTo>
                    <a:pt x="11161" y="1081"/>
                    <a:pt x="10489" y="0"/>
                    <a:pt x="9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6"/>
            <p:cNvSpPr/>
            <p:nvPr/>
          </p:nvSpPr>
          <p:spPr>
            <a:xfrm rot="-884633">
              <a:off x="6375452" y="3040150"/>
              <a:ext cx="409323" cy="604077"/>
            </a:xfrm>
            <a:custGeom>
              <a:avLst/>
              <a:gdLst/>
              <a:ahLst/>
              <a:cxnLst/>
              <a:rect l="l" t="t" r="r" b="b"/>
              <a:pathLst>
                <a:path w="18405" h="27162" extrusionOk="0">
                  <a:moveTo>
                    <a:pt x="1554" y="1"/>
                  </a:moveTo>
                  <a:cubicBezTo>
                    <a:pt x="758" y="1"/>
                    <a:pt x="0" y="864"/>
                    <a:pt x="553" y="1758"/>
                  </a:cubicBezTo>
                  <a:cubicBezTo>
                    <a:pt x="3653" y="6437"/>
                    <a:pt x="7725" y="12880"/>
                    <a:pt x="9548" y="16587"/>
                  </a:cubicBezTo>
                  <a:cubicBezTo>
                    <a:pt x="10520" y="18471"/>
                    <a:pt x="11189" y="20233"/>
                    <a:pt x="11736" y="21570"/>
                  </a:cubicBezTo>
                  <a:cubicBezTo>
                    <a:pt x="13025" y="24734"/>
                    <a:pt x="13975" y="27050"/>
                    <a:pt x="16490" y="27050"/>
                  </a:cubicBezTo>
                  <a:cubicBezTo>
                    <a:pt x="16585" y="27050"/>
                    <a:pt x="16681" y="27047"/>
                    <a:pt x="16780" y="27040"/>
                  </a:cubicBezTo>
                  <a:lnTo>
                    <a:pt x="17023" y="26979"/>
                  </a:lnTo>
                  <a:lnTo>
                    <a:pt x="16962" y="27162"/>
                  </a:lnTo>
                  <a:cubicBezTo>
                    <a:pt x="18404" y="26873"/>
                    <a:pt x="18150" y="24834"/>
                    <a:pt x="16822" y="24834"/>
                  </a:cubicBezTo>
                  <a:cubicBezTo>
                    <a:pt x="16750" y="24834"/>
                    <a:pt x="16675" y="24840"/>
                    <a:pt x="16598" y="24852"/>
                  </a:cubicBezTo>
                  <a:cubicBezTo>
                    <a:pt x="16564" y="24854"/>
                    <a:pt x="16531" y="24855"/>
                    <a:pt x="16499" y="24855"/>
                  </a:cubicBezTo>
                  <a:cubicBezTo>
                    <a:pt x="15536" y="24855"/>
                    <a:pt x="15096" y="23957"/>
                    <a:pt x="13802" y="20841"/>
                  </a:cubicBezTo>
                  <a:cubicBezTo>
                    <a:pt x="13255" y="19382"/>
                    <a:pt x="12526" y="17620"/>
                    <a:pt x="11554" y="15554"/>
                  </a:cubicBezTo>
                  <a:cubicBezTo>
                    <a:pt x="9670" y="11786"/>
                    <a:pt x="5598" y="5283"/>
                    <a:pt x="2498" y="542"/>
                  </a:cubicBezTo>
                  <a:cubicBezTo>
                    <a:pt x="2243" y="160"/>
                    <a:pt x="1895"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6"/>
            <p:cNvSpPr/>
            <p:nvPr/>
          </p:nvSpPr>
          <p:spPr>
            <a:xfrm rot="-884633">
              <a:off x="6206676" y="2987103"/>
              <a:ext cx="110598" cy="121741"/>
            </a:xfrm>
            <a:custGeom>
              <a:avLst/>
              <a:gdLst/>
              <a:ahLst/>
              <a:cxnLst/>
              <a:rect l="l" t="t" r="r" b="b"/>
              <a:pathLst>
                <a:path w="4973" h="5474" extrusionOk="0">
                  <a:moveTo>
                    <a:pt x="1585" y="1"/>
                  </a:moveTo>
                  <a:cubicBezTo>
                    <a:pt x="765" y="1"/>
                    <a:pt x="1" y="941"/>
                    <a:pt x="658" y="1817"/>
                  </a:cubicBezTo>
                  <a:cubicBezTo>
                    <a:pt x="658" y="1817"/>
                    <a:pt x="1448" y="3033"/>
                    <a:pt x="2724" y="4978"/>
                  </a:cubicBezTo>
                  <a:cubicBezTo>
                    <a:pt x="2949" y="5292"/>
                    <a:pt x="3273" y="5473"/>
                    <a:pt x="3647" y="5473"/>
                  </a:cubicBezTo>
                  <a:cubicBezTo>
                    <a:pt x="3780" y="5473"/>
                    <a:pt x="3918" y="5451"/>
                    <a:pt x="4061" y="5403"/>
                  </a:cubicBezTo>
                  <a:cubicBezTo>
                    <a:pt x="4122" y="5342"/>
                    <a:pt x="4183" y="5342"/>
                    <a:pt x="4304" y="5282"/>
                  </a:cubicBezTo>
                  <a:cubicBezTo>
                    <a:pt x="4791" y="4917"/>
                    <a:pt x="4973" y="4248"/>
                    <a:pt x="4608" y="3701"/>
                  </a:cubicBezTo>
                  <a:cubicBezTo>
                    <a:pt x="3332" y="1757"/>
                    <a:pt x="2542" y="541"/>
                    <a:pt x="2542" y="541"/>
                  </a:cubicBezTo>
                  <a:lnTo>
                    <a:pt x="2481" y="480"/>
                  </a:lnTo>
                  <a:cubicBezTo>
                    <a:pt x="2227" y="141"/>
                    <a:pt x="1902"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6"/>
            <p:cNvSpPr/>
            <p:nvPr/>
          </p:nvSpPr>
          <p:spPr>
            <a:xfrm rot="-884633">
              <a:off x="6528712" y="2240369"/>
              <a:ext cx="774501" cy="1216939"/>
            </a:xfrm>
            <a:custGeom>
              <a:avLst/>
              <a:gdLst/>
              <a:ahLst/>
              <a:cxnLst/>
              <a:rect l="l" t="t" r="r" b="b"/>
              <a:pathLst>
                <a:path w="34825" h="54719" extrusionOk="0">
                  <a:moveTo>
                    <a:pt x="22335" y="2226"/>
                  </a:moveTo>
                  <a:cubicBezTo>
                    <a:pt x="22366" y="2226"/>
                    <a:pt x="22396" y="2241"/>
                    <a:pt x="22426" y="2271"/>
                  </a:cubicBezTo>
                  <a:cubicBezTo>
                    <a:pt x="23034" y="2332"/>
                    <a:pt x="23946" y="3426"/>
                    <a:pt x="23946" y="5614"/>
                  </a:cubicBezTo>
                  <a:cubicBezTo>
                    <a:pt x="23824" y="7255"/>
                    <a:pt x="23156" y="8835"/>
                    <a:pt x="22123" y="10111"/>
                  </a:cubicBezTo>
                  <a:cubicBezTo>
                    <a:pt x="21332" y="7012"/>
                    <a:pt x="20968" y="4885"/>
                    <a:pt x="21150" y="4095"/>
                  </a:cubicBezTo>
                  <a:cubicBezTo>
                    <a:pt x="21393" y="2940"/>
                    <a:pt x="21879" y="2393"/>
                    <a:pt x="22244" y="2271"/>
                  </a:cubicBezTo>
                  <a:cubicBezTo>
                    <a:pt x="22274" y="2241"/>
                    <a:pt x="22305" y="2226"/>
                    <a:pt x="22335" y="2226"/>
                  </a:cubicBezTo>
                  <a:close/>
                  <a:moveTo>
                    <a:pt x="5446" y="4758"/>
                  </a:moveTo>
                  <a:cubicBezTo>
                    <a:pt x="5868" y="4758"/>
                    <a:pt x="6272" y="4892"/>
                    <a:pt x="6625" y="5128"/>
                  </a:cubicBezTo>
                  <a:cubicBezTo>
                    <a:pt x="8813" y="6586"/>
                    <a:pt x="9907" y="11570"/>
                    <a:pt x="10150" y="13393"/>
                  </a:cubicBezTo>
                  <a:lnTo>
                    <a:pt x="10211" y="13576"/>
                  </a:lnTo>
                  <a:lnTo>
                    <a:pt x="10393" y="14183"/>
                  </a:lnTo>
                  <a:cubicBezTo>
                    <a:pt x="10089" y="14122"/>
                    <a:pt x="9785" y="13940"/>
                    <a:pt x="9482" y="13819"/>
                  </a:cubicBezTo>
                  <a:cubicBezTo>
                    <a:pt x="4437" y="11266"/>
                    <a:pt x="2310" y="8349"/>
                    <a:pt x="2492" y="6769"/>
                  </a:cubicBezTo>
                  <a:cubicBezTo>
                    <a:pt x="2614" y="5675"/>
                    <a:pt x="3769" y="5128"/>
                    <a:pt x="4741" y="4885"/>
                  </a:cubicBezTo>
                  <a:cubicBezTo>
                    <a:pt x="4978" y="4799"/>
                    <a:pt x="5215" y="4758"/>
                    <a:pt x="5446" y="4758"/>
                  </a:cubicBezTo>
                  <a:close/>
                  <a:moveTo>
                    <a:pt x="22398" y="1"/>
                  </a:moveTo>
                  <a:cubicBezTo>
                    <a:pt x="21106" y="1"/>
                    <a:pt x="19516" y="983"/>
                    <a:pt x="18902" y="3609"/>
                  </a:cubicBezTo>
                  <a:cubicBezTo>
                    <a:pt x="18658" y="4763"/>
                    <a:pt x="19205" y="7863"/>
                    <a:pt x="20299" y="12056"/>
                  </a:cubicBezTo>
                  <a:cubicBezTo>
                    <a:pt x="19813" y="12482"/>
                    <a:pt x="19266" y="12846"/>
                    <a:pt x="18719" y="13211"/>
                  </a:cubicBezTo>
                  <a:cubicBezTo>
                    <a:pt x="17103" y="14250"/>
                    <a:pt x="15157" y="14796"/>
                    <a:pt x="13248" y="14796"/>
                  </a:cubicBezTo>
                  <a:cubicBezTo>
                    <a:pt x="13147" y="14796"/>
                    <a:pt x="13046" y="14794"/>
                    <a:pt x="12946" y="14791"/>
                  </a:cubicBezTo>
                  <a:lnTo>
                    <a:pt x="12399" y="13029"/>
                  </a:lnTo>
                  <a:cubicBezTo>
                    <a:pt x="12277" y="11935"/>
                    <a:pt x="11305" y="5493"/>
                    <a:pt x="7962" y="3244"/>
                  </a:cubicBezTo>
                  <a:cubicBezTo>
                    <a:pt x="7192" y="2758"/>
                    <a:pt x="6315" y="2488"/>
                    <a:pt x="5437" y="2488"/>
                  </a:cubicBezTo>
                  <a:cubicBezTo>
                    <a:pt x="4998" y="2488"/>
                    <a:pt x="4559" y="2555"/>
                    <a:pt x="4133" y="2697"/>
                  </a:cubicBezTo>
                  <a:cubicBezTo>
                    <a:pt x="1034" y="3609"/>
                    <a:pt x="365" y="5493"/>
                    <a:pt x="244" y="6586"/>
                  </a:cubicBezTo>
                  <a:cubicBezTo>
                    <a:pt x="1" y="9625"/>
                    <a:pt x="3039" y="13089"/>
                    <a:pt x="8509" y="15824"/>
                  </a:cubicBezTo>
                  <a:cubicBezTo>
                    <a:pt x="9360" y="16250"/>
                    <a:pt x="10211" y="16614"/>
                    <a:pt x="11122" y="16797"/>
                  </a:cubicBezTo>
                  <a:lnTo>
                    <a:pt x="21819" y="53930"/>
                  </a:lnTo>
                  <a:cubicBezTo>
                    <a:pt x="21986" y="54479"/>
                    <a:pt x="22425" y="54719"/>
                    <a:pt x="22871" y="54719"/>
                  </a:cubicBezTo>
                  <a:cubicBezTo>
                    <a:pt x="23560" y="54719"/>
                    <a:pt x="24265" y="54147"/>
                    <a:pt x="24007" y="53261"/>
                  </a:cubicBezTo>
                  <a:lnTo>
                    <a:pt x="13553" y="17040"/>
                  </a:lnTo>
                  <a:cubicBezTo>
                    <a:pt x="15802" y="16979"/>
                    <a:pt x="17990" y="16310"/>
                    <a:pt x="19874" y="15034"/>
                  </a:cubicBezTo>
                  <a:cubicBezTo>
                    <a:pt x="20239" y="14852"/>
                    <a:pt x="20603" y="14609"/>
                    <a:pt x="20907" y="14426"/>
                  </a:cubicBezTo>
                  <a:cubicBezTo>
                    <a:pt x="24310" y="26946"/>
                    <a:pt x="30752" y="46090"/>
                    <a:pt x="32454" y="51073"/>
                  </a:cubicBezTo>
                  <a:cubicBezTo>
                    <a:pt x="32610" y="51592"/>
                    <a:pt x="33076" y="51890"/>
                    <a:pt x="33587" y="51890"/>
                  </a:cubicBezTo>
                  <a:cubicBezTo>
                    <a:pt x="33675" y="51890"/>
                    <a:pt x="33763" y="51881"/>
                    <a:pt x="33852" y="51863"/>
                  </a:cubicBezTo>
                  <a:lnTo>
                    <a:pt x="33913" y="51863"/>
                  </a:lnTo>
                  <a:cubicBezTo>
                    <a:pt x="34520" y="51620"/>
                    <a:pt x="34824" y="51013"/>
                    <a:pt x="34642" y="50405"/>
                  </a:cubicBezTo>
                  <a:cubicBezTo>
                    <a:pt x="30813" y="39162"/>
                    <a:pt x="25526" y="22813"/>
                    <a:pt x="22852" y="12785"/>
                  </a:cubicBezTo>
                  <a:cubicBezTo>
                    <a:pt x="24979" y="10598"/>
                    <a:pt x="26316" y="7924"/>
                    <a:pt x="26255" y="5614"/>
                  </a:cubicBezTo>
                  <a:cubicBezTo>
                    <a:pt x="26194" y="2028"/>
                    <a:pt x="24371" y="205"/>
                    <a:pt x="22730" y="23"/>
                  </a:cubicBezTo>
                  <a:cubicBezTo>
                    <a:pt x="22622" y="8"/>
                    <a:pt x="22511" y="1"/>
                    <a:pt x="22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6"/>
            <p:cNvSpPr/>
            <p:nvPr/>
          </p:nvSpPr>
          <p:spPr>
            <a:xfrm rot="-884633">
              <a:off x="6762698" y="3193642"/>
              <a:ext cx="1081298" cy="528506"/>
            </a:xfrm>
            <a:custGeom>
              <a:avLst/>
              <a:gdLst/>
              <a:ahLst/>
              <a:cxnLst/>
              <a:rect l="l" t="t" r="r" b="b"/>
              <a:pathLst>
                <a:path w="48620" h="23764" extrusionOk="0">
                  <a:moveTo>
                    <a:pt x="45581" y="1"/>
                  </a:moveTo>
                  <a:lnTo>
                    <a:pt x="1" y="13189"/>
                  </a:lnTo>
                  <a:lnTo>
                    <a:pt x="3039" y="23763"/>
                  </a:lnTo>
                  <a:lnTo>
                    <a:pt x="48620" y="10575"/>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6"/>
            <p:cNvSpPr/>
            <p:nvPr/>
          </p:nvSpPr>
          <p:spPr>
            <a:xfrm rot="-884633">
              <a:off x="6749253" y="3181803"/>
              <a:ext cx="1109699" cy="552592"/>
            </a:xfrm>
            <a:custGeom>
              <a:avLst/>
              <a:gdLst/>
              <a:ahLst/>
              <a:cxnLst/>
              <a:rect l="l" t="t" r="r" b="b"/>
              <a:pathLst>
                <a:path w="49897" h="24847" extrusionOk="0">
                  <a:moveTo>
                    <a:pt x="45825" y="1254"/>
                  </a:moveTo>
                  <a:lnTo>
                    <a:pt x="48559" y="10735"/>
                  </a:lnTo>
                  <a:lnTo>
                    <a:pt x="4012" y="23558"/>
                  </a:lnTo>
                  <a:lnTo>
                    <a:pt x="1277" y="14077"/>
                  </a:lnTo>
                  <a:lnTo>
                    <a:pt x="45825" y="1254"/>
                  </a:lnTo>
                  <a:close/>
                  <a:moveTo>
                    <a:pt x="46260" y="0"/>
                  </a:moveTo>
                  <a:cubicBezTo>
                    <a:pt x="46198" y="0"/>
                    <a:pt x="46133" y="13"/>
                    <a:pt x="46068" y="38"/>
                  </a:cubicBezTo>
                  <a:lnTo>
                    <a:pt x="487" y="13166"/>
                  </a:lnTo>
                  <a:cubicBezTo>
                    <a:pt x="183" y="13227"/>
                    <a:pt x="1" y="13530"/>
                    <a:pt x="62" y="13834"/>
                  </a:cubicBezTo>
                  <a:lnTo>
                    <a:pt x="3100" y="24409"/>
                  </a:lnTo>
                  <a:cubicBezTo>
                    <a:pt x="3206" y="24674"/>
                    <a:pt x="3450" y="24846"/>
                    <a:pt x="3712" y="24846"/>
                  </a:cubicBezTo>
                  <a:cubicBezTo>
                    <a:pt x="3751" y="24846"/>
                    <a:pt x="3790" y="24842"/>
                    <a:pt x="3830" y="24834"/>
                  </a:cubicBezTo>
                  <a:lnTo>
                    <a:pt x="49410" y="11646"/>
                  </a:lnTo>
                  <a:cubicBezTo>
                    <a:pt x="49714" y="11586"/>
                    <a:pt x="49897" y="11282"/>
                    <a:pt x="49775" y="10978"/>
                  </a:cubicBezTo>
                  <a:lnTo>
                    <a:pt x="46736" y="403"/>
                  </a:lnTo>
                  <a:cubicBezTo>
                    <a:pt x="46688" y="164"/>
                    <a:pt x="46490" y="0"/>
                    <a:pt x="46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6"/>
            <p:cNvSpPr/>
            <p:nvPr/>
          </p:nvSpPr>
          <p:spPr>
            <a:xfrm rot="-884633">
              <a:off x="6917869" y="3454677"/>
              <a:ext cx="1081298" cy="527150"/>
            </a:xfrm>
            <a:custGeom>
              <a:avLst/>
              <a:gdLst/>
              <a:ahLst/>
              <a:cxnLst/>
              <a:rect l="l" t="t" r="r" b="b"/>
              <a:pathLst>
                <a:path w="48620" h="23703" extrusionOk="0">
                  <a:moveTo>
                    <a:pt x="45581" y="1"/>
                  </a:moveTo>
                  <a:lnTo>
                    <a:pt x="1" y="13128"/>
                  </a:lnTo>
                  <a:lnTo>
                    <a:pt x="3039" y="23703"/>
                  </a:lnTo>
                  <a:lnTo>
                    <a:pt x="48620" y="10576"/>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6"/>
            <p:cNvSpPr/>
            <p:nvPr/>
          </p:nvSpPr>
          <p:spPr>
            <a:xfrm rot="-884633">
              <a:off x="6904262" y="3441501"/>
              <a:ext cx="1109699" cy="552681"/>
            </a:xfrm>
            <a:custGeom>
              <a:avLst/>
              <a:gdLst/>
              <a:ahLst/>
              <a:cxnLst/>
              <a:rect l="l" t="t" r="r" b="b"/>
              <a:pathLst>
                <a:path w="49897" h="24851" extrusionOk="0">
                  <a:moveTo>
                    <a:pt x="45825" y="1254"/>
                  </a:moveTo>
                  <a:lnTo>
                    <a:pt x="48559" y="10796"/>
                  </a:lnTo>
                  <a:lnTo>
                    <a:pt x="4073" y="23619"/>
                  </a:lnTo>
                  <a:lnTo>
                    <a:pt x="1338" y="14078"/>
                  </a:lnTo>
                  <a:lnTo>
                    <a:pt x="45825" y="1254"/>
                  </a:lnTo>
                  <a:close/>
                  <a:moveTo>
                    <a:pt x="46260" y="1"/>
                  </a:moveTo>
                  <a:cubicBezTo>
                    <a:pt x="46198" y="1"/>
                    <a:pt x="46133" y="13"/>
                    <a:pt x="46068" y="39"/>
                  </a:cubicBezTo>
                  <a:lnTo>
                    <a:pt x="487" y="13166"/>
                  </a:lnTo>
                  <a:cubicBezTo>
                    <a:pt x="183" y="13227"/>
                    <a:pt x="1" y="13592"/>
                    <a:pt x="62" y="13896"/>
                  </a:cubicBezTo>
                  <a:lnTo>
                    <a:pt x="3100" y="24470"/>
                  </a:lnTo>
                  <a:cubicBezTo>
                    <a:pt x="3202" y="24723"/>
                    <a:pt x="3430" y="24850"/>
                    <a:pt x="3679" y="24850"/>
                  </a:cubicBezTo>
                  <a:cubicBezTo>
                    <a:pt x="3728" y="24850"/>
                    <a:pt x="3779" y="24845"/>
                    <a:pt x="3830" y="24835"/>
                  </a:cubicBezTo>
                  <a:lnTo>
                    <a:pt x="49410" y="11708"/>
                  </a:lnTo>
                  <a:cubicBezTo>
                    <a:pt x="49714" y="11586"/>
                    <a:pt x="49897" y="11282"/>
                    <a:pt x="49775" y="10978"/>
                  </a:cubicBezTo>
                  <a:lnTo>
                    <a:pt x="46736" y="404"/>
                  </a:lnTo>
                  <a:cubicBezTo>
                    <a:pt x="46688" y="165"/>
                    <a:pt x="46490" y="1"/>
                    <a:pt x="46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6"/>
            <p:cNvSpPr/>
            <p:nvPr/>
          </p:nvSpPr>
          <p:spPr>
            <a:xfrm rot="-884633">
              <a:off x="6865888" y="3413385"/>
              <a:ext cx="1029947" cy="348742"/>
            </a:xfrm>
            <a:custGeom>
              <a:avLst/>
              <a:gdLst/>
              <a:ahLst/>
              <a:cxnLst/>
              <a:rect l="l" t="t" r="r" b="b"/>
              <a:pathLst>
                <a:path w="46311" h="15681" extrusionOk="0">
                  <a:moveTo>
                    <a:pt x="45581" y="0"/>
                  </a:moveTo>
                  <a:lnTo>
                    <a:pt x="0" y="13188"/>
                  </a:lnTo>
                  <a:lnTo>
                    <a:pt x="730" y="15680"/>
                  </a:lnTo>
                  <a:lnTo>
                    <a:pt x="46310" y="2553"/>
                  </a:lnTo>
                  <a:lnTo>
                    <a:pt x="455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6"/>
            <p:cNvSpPr/>
            <p:nvPr/>
          </p:nvSpPr>
          <p:spPr>
            <a:xfrm rot="-884633">
              <a:off x="6852516" y="3401539"/>
              <a:ext cx="1058325" cy="373406"/>
            </a:xfrm>
            <a:custGeom>
              <a:avLst/>
              <a:gdLst/>
              <a:ahLst/>
              <a:cxnLst/>
              <a:rect l="l" t="t" r="r" b="b"/>
              <a:pathLst>
                <a:path w="47587" h="16790" extrusionOk="0">
                  <a:moveTo>
                    <a:pt x="45824" y="1254"/>
                  </a:moveTo>
                  <a:lnTo>
                    <a:pt x="46250" y="2652"/>
                  </a:lnTo>
                  <a:lnTo>
                    <a:pt x="1763" y="15475"/>
                  </a:lnTo>
                  <a:lnTo>
                    <a:pt x="1338" y="14077"/>
                  </a:lnTo>
                  <a:lnTo>
                    <a:pt x="45824" y="1254"/>
                  </a:lnTo>
                  <a:close/>
                  <a:moveTo>
                    <a:pt x="46200" y="0"/>
                  </a:moveTo>
                  <a:cubicBezTo>
                    <a:pt x="46137" y="0"/>
                    <a:pt x="46072" y="12"/>
                    <a:pt x="46007" y="38"/>
                  </a:cubicBezTo>
                  <a:lnTo>
                    <a:pt x="426" y="13165"/>
                  </a:lnTo>
                  <a:cubicBezTo>
                    <a:pt x="122" y="13226"/>
                    <a:pt x="1" y="13530"/>
                    <a:pt x="61" y="13834"/>
                  </a:cubicBezTo>
                  <a:lnTo>
                    <a:pt x="791" y="16387"/>
                  </a:lnTo>
                  <a:cubicBezTo>
                    <a:pt x="886" y="16625"/>
                    <a:pt x="1095" y="16789"/>
                    <a:pt x="1327" y="16789"/>
                  </a:cubicBezTo>
                  <a:cubicBezTo>
                    <a:pt x="1390" y="16789"/>
                    <a:pt x="1455" y="16777"/>
                    <a:pt x="1520" y="16751"/>
                  </a:cubicBezTo>
                  <a:lnTo>
                    <a:pt x="47101" y="3624"/>
                  </a:lnTo>
                  <a:cubicBezTo>
                    <a:pt x="47404" y="3563"/>
                    <a:pt x="47587" y="3198"/>
                    <a:pt x="47465" y="2955"/>
                  </a:cubicBezTo>
                  <a:lnTo>
                    <a:pt x="46736" y="403"/>
                  </a:lnTo>
                  <a:cubicBezTo>
                    <a:pt x="46640" y="164"/>
                    <a:pt x="46432" y="0"/>
                    <a:pt x="46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6"/>
            <p:cNvSpPr/>
            <p:nvPr/>
          </p:nvSpPr>
          <p:spPr>
            <a:xfrm rot="-884633">
              <a:off x="7066018" y="3719132"/>
              <a:ext cx="1051564" cy="469437"/>
            </a:xfrm>
            <a:custGeom>
              <a:avLst/>
              <a:gdLst/>
              <a:ahLst/>
              <a:cxnLst/>
              <a:rect l="l" t="t" r="r" b="b"/>
              <a:pathLst>
                <a:path w="47283" h="21108" extrusionOk="0">
                  <a:moveTo>
                    <a:pt x="45581" y="0"/>
                  </a:moveTo>
                  <a:lnTo>
                    <a:pt x="1" y="13188"/>
                  </a:lnTo>
                  <a:cubicBezTo>
                    <a:pt x="1402" y="17993"/>
                    <a:pt x="5770" y="21107"/>
                    <a:pt x="10560" y="21107"/>
                  </a:cubicBezTo>
                  <a:cubicBezTo>
                    <a:pt x="11587" y="21107"/>
                    <a:pt x="12634" y="20964"/>
                    <a:pt x="13675" y="20664"/>
                  </a:cubicBezTo>
                  <a:lnTo>
                    <a:pt x="38045" y="13675"/>
                  </a:lnTo>
                  <a:cubicBezTo>
                    <a:pt x="43880" y="11973"/>
                    <a:pt x="47283" y="5896"/>
                    <a:pt x="45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6"/>
            <p:cNvSpPr/>
            <p:nvPr/>
          </p:nvSpPr>
          <p:spPr>
            <a:xfrm rot="-884633">
              <a:off x="7052490" y="3706701"/>
              <a:ext cx="1078607" cy="494257"/>
            </a:xfrm>
            <a:custGeom>
              <a:avLst/>
              <a:gdLst/>
              <a:ahLst/>
              <a:cxnLst/>
              <a:rect l="l" t="t" r="r" b="b"/>
              <a:pathLst>
                <a:path w="48499" h="22224" extrusionOk="0">
                  <a:moveTo>
                    <a:pt x="45825" y="1289"/>
                  </a:moveTo>
                  <a:cubicBezTo>
                    <a:pt x="47101" y="6698"/>
                    <a:pt x="43880" y="12107"/>
                    <a:pt x="38593" y="13687"/>
                  </a:cubicBezTo>
                  <a:lnTo>
                    <a:pt x="14101" y="20737"/>
                  </a:lnTo>
                  <a:cubicBezTo>
                    <a:pt x="13144" y="21008"/>
                    <a:pt x="12179" y="21138"/>
                    <a:pt x="11230" y="21138"/>
                  </a:cubicBezTo>
                  <a:cubicBezTo>
                    <a:pt x="6872" y="21138"/>
                    <a:pt x="2835" y="18404"/>
                    <a:pt x="1338" y="14112"/>
                  </a:cubicBezTo>
                  <a:lnTo>
                    <a:pt x="45825" y="1289"/>
                  </a:lnTo>
                  <a:close/>
                  <a:moveTo>
                    <a:pt x="46185" y="1"/>
                  </a:moveTo>
                  <a:cubicBezTo>
                    <a:pt x="46146" y="1"/>
                    <a:pt x="46107" y="5"/>
                    <a:pt x="46068" y="12"/>
                  </a:cubicBezTo>
                  <a:lnTo>
                    <a:pt x="487" y="13200"/>
                  </a:lnTo>
                  <a:cubicBezTo>
                    <a:pt x="183" y="13261"/>
                    <a:pt x="1" y="13565"/>
                    <a:pt x="62" y="13869"/>
                  </a:cubicBezTo>
                  <a:cubicBezTo>
                    <a:pt x="1517" y="18937"/>
                    <a:pt x="6162" y="22224"/>
                    <a:pt x="11192" y="22224"/>
                  </a:cubicBezTo>
                  <a:cubicBezTo>
                    <a:pt x="12255" y="22224"/>
                    <a:pt x="13334" y="22077"/>
                    <a:pt x="14404" y="21770"/>
                  </a:cubicBezTo>
                  <a:lnTo>
                    <a:pt x="38836" y="14781"/>
                  </a:lnTo>
                  <a:cubicBezTo>
                    <a:pt x="44974" y="12957"/>
                    <a:pt x="48499" y="6576"/>
                    <a:pt x="46736" y="438"/>
                  </a:cubicBezTo>
                  <a:cubicBezTo>
                    <a:pt x="46683" y="173"/>
                    <a:pt x="46446" y="1"/>
                    <a:pt x="461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6"/>
            <p:cNvSpPr/>
            <p:nvPr/>
          </p:nvSpPr>
          <p:spPr>
            <a:xfrm rot="-884633">
              <a:off x="7021231" y="3674398"/>
              <a:ext cx="1029947" cy="348742"/>
            </a:xfrm>
            <a:custGeom>
              <a:avLst/>
              <a:gdLst/>
              <a:ahLst/>
              <a:cxnLst/>
              <a:rect l="l" t="t" r="r" b="b"/>
              <a:pathLst>
                <a:path w="46311" h="15681" extrusionOk="0">
                  <a:moveTo>
                    <a:pt x="45581" y="1"/>
                  </a:moveTo>
                  <a:lnTo>
                    <a:pt x="0" y="13128"/>
                  </a:lnTo>
                  <a:lnTo>
                    <a:pt x="730" y="15680"/>
                  </a:lnTo>
                  <a:lnTo>
                    <a:pt x="46310" y="2492"/>
                  </a:lnTo>
                  <a:lnTo>
                    <a:pt x="455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6"/>
            <p:cNvSpPr/>
            <p:nvPr/>
          </p:nvSpPr>
          <p:spPr>
            <a:xfrm rot="-884633">
              <a:off x="7006366" y="3662072"/>
              <a:ext cx="1058347" cy="373673"/>
            </a:xfrm>
            <a:custGeom>
              <a:avLst/>
              <a:gdLst/>
              <a:ahLst/>
              <a:cxnLst/>
              <a:rect l="l" t="t" r="r" b="b"/>
              <a:pathLst>
                <a:path w="47588" h="16802" extrusionOk="0">
                  <a:moveTo>
                    <a:pt x="45885" y="1231"/>
                  </a:moveTo>
                  <a:lnTo>
                    <a:pt x="46311" y="2690"/>
                  </a:lnTo>
                  <a:lnTo>
                    <a:pt x="1824" y="15513"/>
                  </a:lnTo>
                  <a:lnTo>
                    <a:pt x="1399" y="14115"/>
                  </a:lnTo>
                  <a:lnTo>
                    <a:pt x="45885" y="1231"/>
                  </a:lnTo>
                  <a:close/>
                  <a:moveTo>
                    <a:pt x="46219" y="1"/>
                  </a:moveTo>
                  <a:cubicBezTo>
                    <a:pt x="46169" y="1"/>
                    <a:pt x="46118" y="6"/>
                    <a:pt x="46068" y="16"/>
                  </a:cubicBezTo>
                  <a:lnTo>
                    <a:pt x="487" y="13143"/>
                  </a:lnTo>
                  <a:cubicBezTo>
                    <a:pt x="183" y="13265"/>
                    <a:pt x="1" y="13568"/>
                    <a:pt x="122" y="13872"/>
                  </a:cubicBezTo>
                  <a:lnTo>
                    <a:pt x="852" y="16364"/>
                  </a:lnTo>
                  <a:cubicBezTo>
                    <a:pt x="958" y="16629"/>
                    <a:pt x="1202" y="16801"/>
                    <a:pt x="1464" y="16801"/>
                  </a:cubicBezTo>
                  <a:cubicBezTo>
                    <a:pt x="1502" y="16801"/>
                    <a:pt x="1542" y="16797"/>
                    <a:pt x="1581" y="16789"/>
                  </a:cubicBezTo>
                  <a:lnTo>
                    <a:pt x="47162" y="3601"/>
                  </a:lnTo>
                  <a:lnTo>
                    <a:pt x="47101" y="3601"/>
                  </a:lnTo>
                  <a:cubicBezTo>
                    <a:pt x="47405" y="3541"/>
                    <a:pt x="47587" y="3237"/>
                    <a:pt x="47526" y="2933"/>
                  </a:cubicBezTo>
                  <a:lnTo>
                    <a:pt x="46797" y="380"/>
                  </a:lnTo>
                  <a:cubicBezTo>
                    <a:pt x="46696" y="127"/>
                    <a:pt x="46468" y="1"/>
                    <a:pt x="46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6"/>
            <p:cNvSpPr/>
            <p:nvPr/>
          </p:nvSpPr>
          <p:spPr>
            <a:xfrm rot="3455344">
              <a:off x="5236442" y="1684293"/>
              <a:ext cx="166350" cy="209583"/>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66"/>
          <p:cNvSpPr txBox="1">
            <a:spLocks noGrp="1"/>
          </p:cNvSpPr>
          <p:nvPr>
            <p:ph type="title" idx="2"/>
          </p:nvPr>
        </p:nvSpPr>
        <p:spPr>
          <a:xfrm>
            <a:off x="626900" y="1435400"/>
            <a:ext cx="1389000" cy="7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07</a:t>
            </a:r>
            <a:endParaRPr>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67"/>
          <p:cNvSpPr txBox="1">
            <a:spLocks noGrp="1"/>
          </p:cNvSpPr>
          <p:nvPr>
            <p:ph type="title"/>
          </p:nvPr>
        </p:nvSpPr>
        <p:spPr>
          <a:xfrm>
            <a:off x="1606950" y="172600"/>
            <a:ext cx="5930100" cy="84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Subsystems</a:t>
            </a:r>
            <a:endParaRPr/>
          </a:p>
        </p:txBody>
      </p:sp>
      <p:sp>
        <p:nvSpPr>
          <p:cNvPr id="1565" name="Google Shape;1565;p67"/>
          <p:cNvSpPr txBox="1"/>
          <p:nvPr/>
        </p:nvSpPr>
        <p:spPr>
          <a:xfrm>
            <a:off x="472150" y="1165325"/>
            <a:ext cx="81975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oppins"/>
              <a:buChar char="●"/>
            </a:pPr>
            <a:r>
              <a:rPr lang="en">
                <a:latin typeface="Poppins"/>
                <a:ea typeface="Poppins"/>
                <a:cs typeface="Poppins"/>
                <a:sym typeface="Poppins"/>
              </a:rPr>
              <a:t>Considering core functional requirements.</a:t>
            </a:r>
            <a:endParaRPr>
              <a:latin typeface="Poppins"/>
              <a:ea typeface="Poppins"/>
              <a:cs typeface="Poppins"/>
              <a:sym typeface="Poppins"/>
            </a:endParaRPr>
          </a:p>
        </p:txBody>
      </p:sp>
      <p:sp>
        <p:nvSpPr>
          <p:cNvPr id="1566" name="Google Shape;1566;p67"/>
          <p:cNvSpPr txBox="1">
            <a:spLocks noGrp="1"/>
          </p:cNvSpPr>
          <p:nvPr>
            <p:ph type="title" idx="4294967295"/>
          </p:nvPr>
        </p:nvSpPr>
        <p:spPr>
          <a:xfrm>
            <a:off x="2252275" y="2808425"/>
            <a:ext cx="648900" cy="384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t>Login</a:t>
            </a:r>
            <a:endParaRPr sz="1300"/>
          </a:p>
        </p:txBody>
      </p:sp>
      <p:sp>
        <p:nvSpPr>
          <p:cNvPr id="1567" name="Google Shape;1567;p67"/>
          <p:cNvSpPr txBox="1">
            <a:spLocks noGrp="1"/>
          </p:cNvSpPr>
          <p:nvPr>
            <p:ph type="title" idx="4294967295"/>
          </p:nvPr>
        </p:nvSpPr>
        <p:spPr>
          <a:xfrm>
            <a:off x="3807575" y="2808425"/>
            <a:ext cx="1580400" cy="384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300"/>
              <a:t>Game Creation</a:t>
            </a:r>
            <a:endParaRPr sz="1300"/>
          </a:p>
        </p:txBody>
      </p:sp>
      <p:grpSp>
        <p:nvGrpSpPr>
          <p:cNvPr id="1568" name="Google Shape;1568;p67"/>
          <p:cNvGrpSpPr/>
          <p:nvPr/>
        </p:nvGrpSpPr>
        <p:grpSpPr>
          <a:xfrm>
            <a:off x="2252250" y="1939798"/>
            <a:ext cx="648961" cy="721033"/>
            <a:chOff x="859265" y="3348175"/>
            <a:chExt cx="312316" cy="368400"/>
          </a:xfrm>
        </p:grpSpPr>
        <p:sp>
          <p:nvSpPr>
            <p:cNvPr id="1569" name="Google Shape;1569;p67"/>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7"/>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7"/>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7"/>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7"/>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67"/>
          <p:cNvSpPr/>
          <p:nvPr/>
        </p:nvSpPr>
        <p:spPr>
          <a:xfrm>
            <a:off x="4233100" y="1975301"/>
            <a:ext cx="648937" cy="650027"/>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75" name="Google Shape;1575;p67"/>
          <p:cNvSpPr txBox="1">
            <a:spLocks noGrp="1"/>
          </p:cNvSpPr>
          <p:nvPr>
            <p:ph type="title" idx="4294967295"/>
          </p:nvPr>
        </p:nvSpPr>
        <p:spPr>
          <a:xfrm>
            <a:off x="5696560" y="2804524"/>
            <a:ext cx="1656300" cy="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Quiz Gameplay</a:t>
            </a:r>
            <a:endParaRPr sz="1300"/>
          </a:p>
        </p:txBody>
      </p:sp>
      <p:sp>
        <p:nvSpPr>
          <p:cNvPr id="1576" name="Google Shape;1576;p67"/>
          <p:cNvSpPr/>
          <p:nvPr/>
        </p:nvSpPr>
        <p:spPr>
          <a:xfrm>
            <a:off x="6101237" y="2010813"/>
            <a:ext cx="559712" cy="578996"/>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7" name="Google Shape;1577;p67"/>
          <p:cNvGrpSpPr/>
          <p:nvPr/>
        </p:nvGrpSpPr>
        <p:grpSpPr>
          <a:xfrm>
            <a:off x="3341523" y="3571504"/>
            <a:ext cx="730404" cy="718234"/>
            <a:chOff x="1190625" y="281775"/>
            <a:chExt cx="5239625" cy="5152325"/>
          </a:xfrm>
        </p:grpSpPr>
        <p:sp>
          <p:nvSpPr>
            <p:cNvPr id="1578" name="Google Shape;1578;p67"/>
            <p:cNvSpPr/>
            <p:nvPr/>
          </p:nvSpPr>
          <p:spPr>
            <a:xfrm>
              <a:off x="1190625" y="281775"/>
              <a:ext cx="5239625" cy="5152325"/>
            </a:xfrm>
            <a:custGeom>
              <a:avLst/>
              <a:gdLst/>
              <a:ahLst/>
              <a:cxnLst/>
              <a:rect l="l" t="t" r="r" b="b"/>
              <a:pathLst>
                <a:path w="209585" h="206093" extrusionOk="0">
                  <a:moveTo>
                    <a:pt x="195613" y="6987"/>
                  </a:moveTo>
                  <a:cubicBezTo>
                    <a:pt x="199455" y="6987"/>
                    <a:pt x="202599" y="10130"/>
                    <a:pt x="202599" y="13973"/>
                  </a:cubicBezTo>
                  <a:lnTo>
                    <a:pt x="202599" y="27945"/>
                  </a:lnTo>
                  <a:lnTo>
                    <a:pt x="6986" y="27945"/>
                  </a:lnTo>
                  <a:lnTo>
                    <a:pt x="6986" y="13973"/>
                  </a:lnTo>
                  <a:cubicBezTo>
                    <a:pt x="6986" y="10130"/>
                    <a:pt x="10130" y="6987"/>
                    <a:pt x="13972" y="6987"/>
                  </a:cubicBezTo>
                  <a:close/>
                  <a:moveTo>
                    <a:pt x="202599" y="34931"/>
                  </a:moveTo>
                  <a:lnTo>
                    <a:pt x="202599" y="192120"/>
                  </a:lnTo>
                  <a:cubicBezTo>
                    <a:pt x="202599" y="195962"/>
                    <a:pt x="199455" y="199106"/>
                    <a:pt x="195613" y="199106"/>
                  </a:cubicBezTo>
                  <a:lnTo>
                    <a:pt x="13972" y="199106"/>
                  </a:lnTo>
                  <a:cubicBezTo>
                    <a:pt x="10130" y="199106"/>
                    <a:pt x="6986" y="195962"/>
                    <a:pt x="6986" y="192120"/>
                  </a:cubicBezTo>
                  <a:lnTo>
                    <a:pt x="6986" y="34931"/>
                  </a:lnTo>
                  <a:close/>
                  <a:moveTo>
                    <a:pt x="13972" y="1"/>
                  </a:moveTo>
                  <a:cubicBezTo>
                    <a:pt x="6253" y="1"/>
                    <a:pt x="0" y="6253"/>
                    <a:pt x="0" y="13973"/>
                  </a:cubicBezTo>
                  <a:lnTo>
                    <a:pt x="0" y="192120"/>
                  </a:lnTo>
                  <a:cubicBezTo>
                    <a:pt x="0" y="199840"/>
                    <a:pt x="6253" y="206092"/>
                    <a:pt x="13972" y="206092"/>
                  </a:cubicBezTo>
                  <a:lnTo>
                    <a:pt x="195613" y="206092"/>
                  </a:lnTo>
                  <a:cubicBezTo>
                    <a:pt x="203332" y="206092"/>
                    <a:pt x="209585" y="199840"/>
                    <a:pt x="209585" y="192120"/>
                  </a:cubicBezTo>
                  <a:lnTo>
                    <a:pt x="209585" y="13973"/>
                  </a:lnTo>
                  <a:cubicBezTo>
                    <a:pt x="209585" y="6253"/>
                    <a:pt x="203332" y="1"/>
                    <a:pt x="195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7"/>
            <p:cNvSpPr/>
            <p:nvPr/>
          </p:nvSpPr>
          <p:spPr>
            <a:xfrm>
              <a:off x="1627250" y="1417025"/>
              <a:ext cx="1921225" cy="1571925"/>
            </a:xfrm>
            <a:custGeom>
              <a:avLst/>
              <a:gdLst/>
              <a:ahLst/>
              <a:cxnLst/>
              <a:rect l="l" t="t" r="r" b="b"/>
              <a:pathLst>
                <a:path w="76849" h="62877" extrusionOk="0">
                  <a:moveTo>
                    <a:pt x="69862" y="6987"/>
                  </a:moveTo>
                  <a:lnTo>
                    <a:pt x="69862" y="55890"/>
                  </a:lnTo>
                  <a:lnTo>
                    <a:pt x="6987" y="55890"/>
                  </a:lnTo>
                  <a:lnTo>
                    <a:pt x="6987" y="6987"/>
                  </a:lnTo>
                  <a:close/>
                  <a:moveTo>
                    <a:pt x="3493" y="1"/>
                  </a:moveTo>
                  <a:cubicBezTo>
                    <a:pt x="1572" y="1"/>
                    <a:pt x="0" y="1572"/>
                    <a:pt x="0" y="3494"/>
                  </a:cubicBezTo>
                  <a:lnTo>
                    <a:pt x="0" y="59383"/>
                  </a:lnTo>
                  <a:cubicBezTo>
                    <a:pt x="0" y="61304"/>
                    <a:pt x="1572" y="62876"/>
                    <a:pt x="3493" y="62876"/>
                  </a:cubicBezTo>
                  <a:lnTo>
                    <a:pt x="73355" y="62876"/>
                  </a:lnTo>
                  <a:cubicBezTo>
                    <a:pt x="75276" y="62876"/>
                    <a:pt x="76848" y="61304"/>
                    <a:pt x="76848" y="59383"/>
                  </a:cubicBezTo>
                  <a:lnTo>
                    <a:pt x="76848" y="3494"/>
                  </a:lnTo>
                  <a:cubicBezTo>
                    <a:pt x="76848" y="1572"/>
                    <a:pt x="75276" y="1"/>
                    <a:pt x="73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7"/>
            <p:cNvSpPr/>
            <p:nvPr/>
          </p:nvSpPr>
          <p:spPr>
            <a:xfrm>
              <a:off x="2151200" y="1766425"/>
              <a:ext cx="1059300" cy="873200"/>
            </a:xfrm>
            <a:custGeom>
              <a:avLst/>
              <a:gdLst/>
              <a:ahLst/>
              <a:cxnLst/>
              <a:rect l="l" t="t" r="r" b="b"/>
              <a:pathLst>
                <a:path w="42372" h="34928" extrusionOk="0">
                  <a:moveTo>
                    <a:pt x="6987" y="8660"/>
                  </a:moveTo>
                  <a:lnTo>
                    <a:pt x="29028" y="17462"/>
                  </a:lnTo>
                  <a:lnTo>
                    <a:pt x="6987" y="26265"/>
                  </a:lnTo>
                  <a:lnTo>
                    <a:pt x="6987" y="8660"/>
                  </a:lnTo>
                  <a:close/>
                  <a:moveTo>
                    <a:pt x="3517" y="1"/>
                  </a:moveTo>
                  <a:cubicBezTo>
                    <a:pt x="2128" y="1"/>
                    <a:pt x="807" y="833"/>
                    <a:pt x="245" y="2198"/>
                  </a:cubicBezTo>
                  <a:cubicBezTo>
                    <a:pt x="71" y="2617"/>
                    <a:pt x="1" y="3036"/>
                    <a:pt x="1" y="3490"/>
                  </a:cubicBezTo>
                  <a:lnTo>
                    <a:pt x="1" y="31435"/>
                  </a:lnTo>
                  <a:cubicBezTo>
                    <a:pt x="1" y="32587"/>
                    <a:pt x="560" y="33670"/>
                    <a:pt x="1538" y="34334"/>
                  </a:cubicBezTo>
                  <a:cubicBezTo>
                    <a:pt x="2097" y="34718"/>
                    <a:pt x="2795" y="34928"/>
                    <a:pt x="3494" y="34928"/>
                  </a:cubicBezTo>
                  <a:cubicBezTo>
                    <a:pt x="3948" y="34928"/>
                    <a:pt x="4367" y="34858"/>
                    <a:pt x="4786" y="34683"/>
                  </a:cubicBezTo>
                  <a:lnTo>
                    <a:pt x="39717" y="20711"/>
                  </a:lnTo>
                  <a:cubicBezTo>
                    <a:pt x="41499" y="19977"/>
                    <a:pt x="42372" y="17951"/>
                    <a:pt x="41673" y="16170"/>
                  </a:cubicBezTo>
                  <a:cubicBezTo>
                    <a:pt x="41324" y="15262"/>
                    <a:pt x="40625" y="14563"/>
                    <a:pt x="39717" y="14214"/>
                  </a:cubicBezTo>
                  <a:lnTo>
                    <a:pt x="4786" y="241"/>
                  </a:lnTo>
                  <a:cubicBezTo>
                    <a:pt x="4370" y="78"/>
                    <a:pt x="3940" y="1"/>
                    <a:pt x="3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7"/>
            <p:cNvSpPr/>
            <p:nvPr/>
          </p:nvSpPr>
          <p:spPr>
            <a:xfrm>
              <a:off x="4858350" y="1853675"/>
              <a:ext cx="1135275" cy="174675"/>
            </a:xfrm>
            <a:custGeom>
              <a:avLst/>
              <a:gdLst/>
              <a:ahLst/>
              <a:cxnLst/>
              <a:rect l="l" t="t" r="r" b="b"/>
              <a:pathLst>
                <a:path w="45411" h="6987" extrusionOk="0">
                  <a:moveTo>
                    <a:pt x="0" y="0"/>
                  </a:moveTo>
                  <a:lnTo>
                    <a:pt x="0" y="6986"/>
                  </a:lnTo>
                  <a:lnTo>
                    <a:pt x="45411" y="6986"/>
                  </a:lnTo>
                  <a:lnTo>
                    <a:pt x="454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7"/>
            <p:cNvSpPr/>
            <p:nvPr/>
          </p:nvSpPr>
          <p:spPr>
            <a:xfrm>
              <a:off x="5207650" y="1504350"/>
              <a:ext cx="785975" cy="174675"/>
            </a:xfrm>
            <a:custGeom>
              <a:avLst/>
              <a:gdLst/>
              <a:ahLst/>
              <a:cxnLst/>
              <a:rect l="l" t="t" r="r" b="b"/>
              <a:pathLst>
                <a:path w="31439" h="6987" extrusionOk="0">
                  <a:moveTo>
                    <a:pt x="1" y="1"/>
                  </a:moveTo>
                  <a:lnTo>
                    <a:pt x="1" y="6987"/>
                  </a:lnTo>
                  <a:lnTo>
                    <a:pt x="31439" y="6987"/>
                  </a:lnTo>
                  <a:lnTo>
                    <a:pt x="31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7"/>
            <p:cNvSpPr/>
            <p:nvPr/>
          </p:nvSpPr>
          <p:spPr>
            <a:xfrm>
              <a:off x="3897750" y="1417025"/>
              <a:ext cx="698650" cy="698650"/>
            </a:xfrm>
            <a:custGeom>
              <a:avLst/>
              <a:gdLst/>
              <a:ahLst/>
              <a:cxnLst/>
              <a:rect l="l" t="t" r="r" b="b"/>
              <a:pathLst>
                <a:path w="27946" h="27946" extrusionOk="0">
                  <a:moveTo>
                    <a:pt x="20959" y="6987"/>
                  </a:moveTo>
                  <a:lnTo>
                    <a:pt x="20959" y="20959"/>
                  </a:lnTo>
                  <a:lnTo>
                    <a:pt x="6987" y="20959"/>
                  </a:lnTo>
                  <a:lnTo>
                    <a:pt x="6987" y="6987"/>
                  </a:lnTo>
                  <a:close/>
                  <a:moveTo>
                    <a:pt x="3494" y="1"/>
                  </a:moveTo>
                  <a:cubicBezTo>
                    <a:pt x="1572" y="1"/>
                    <a:pt x="1" y="1572"/>
                    <a:pt x="1" y="3494"/>
                  </a:cubicBezTo>
                  <a:lnTo>
                    <a:pt x="1" y="24452"/>
                  </a:lnTo>
                  <a:cubicBezTo>
                    <a:pt x="1" y="26373"/>
                    <a:pt x="1572" y="27945"/>
                    <a:pt x="3494" y="27945"/>
                  </a:cubicBezTo>
                  <a:lnTo>
                    <a:pt x="24452" y="27945"/>
                  </a:lnTo>
                  <a:cubicBezTo>
                    <a:pt x="26373" y="27945"/>
                    <a:pt x="27945" y="26373"/>
                    <a:pt x="27945" y="24452"/>
                  </a:cubicBezTo>
                  <a:lnTo>
                    <a:pt x="27945" y="3494"/>
                  </a:lnTo>
                  <a:cubicBezTo>
                    <a:pt x="27945" y="1572"/>
                    <a:pt x="26373" y="1"/>
                    <a:pt x="24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7"/>
            <p:cNvSpPr/>
            <p:nvPr/>
          </p:nvSpPr>
          <p:spPr>
            <a:xfrm>
              <a:off x="4858350" y="2814250"/>
              <a:ext cx="1135275" cy="174700"/>
            </a:xfrm>
            <a:custGeom>
              <a:avLst/>
              <a:gdLst/>
              <a:ahLst/>
              <a:cxnLst/>
              <a:rect l="l" t="t" r="r" b="b"/>
              <a:pathLst>
                <a:path w="45411" h="6988" extrusionOk="0">
                  <a:moveTo>
                    <a:pt x="0" y="1"/>
                  </a:moveTo>
                  <a:lnTo>
                    <a:pt x="0" y="6987"/>
                  </a:lnTo>
                  <a:lnTo>
                    <a:pt x="45411" y="6987"/>
                  </a:lnTo>
                  <a:lnTo>
                    <a:pt x="454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7"/>
            <p:cNvSpPr/>
            <p:nvPr/>
          </p:nvSpPr>
          <p:spPr>
            <a:xfrm>
              <a:off x="5207650" y="2464950"/>
              <a:ext cx="785975" cy="174675"/>
            </a:xfrm>
            <a:custGeom>
              <a:avLst/>
              <a:gdLst/>
              <a:ahLst/>
              <a:cxnLst/>
              <a:rect l="l" t="t" r="r" b="b"/>
              <a:pathLst>
                <a:path w="31439" h="6987" extrusionOk="0">
                  <a:moveTo>
                    <a:pt x="1" y="1"/>
                  </a:moveTo>
                  <a:lnTo>
                    <a:pt x="1" y="6987"/>
                  </a:lnTo>
                  <a:lnTo>
                    <a:pt x="31439" y="6987"/>
                  </a:lnTo>
                  <a:lnTo>
                    <a:pt x="31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7"/>
            <p:cNvSpPr/>
            <p:nvPr/>
          </p:nvSpPr>
          <p:spPr>
            <a:xfrm>
              <a:off x="3897750" y="2377625"/>
              <a:ext cx="698650" cy="698650"/>
            </a:xfrm>
            <a:custGeom>
              <a:avLst/>
              <a:gdLst/>
              <a:ahLst/>
              <a:cxnLst/>
              <a:rect l="l" t="t" r="r" b="b"/>
              <a:pathLst>
                <a:path w="27946" h="27946" extrusionOk="0">
                  <a:moveTo>
                    <a:pt x="20959" y="6987"/>
                  </a:moveTo>
                  <a:lnTo>
                    <a:pt x="20959" y="20959"/>
                  </a:lnTo>
                  <a:lnTo>
                    <a:pt x="6987" y="20959"/>
                  </a:lnTo>
                  <a:lnTo>
                    <a:pt x="6987" y="6987"/>
                  </a:lnTo>
                  <a:close/>
                  <a:moveTo>
                    <a:pt x="3494" y="1"/>
                  </a:moveTo>
                  <a:cubicBezTo>
                    <a:pt x="1572" y="1"/>
                    <a:pt x="1" y="1572"/>
                    <a:pt x="1" y="3494"/>
                  </a:cubicBezTo>
                  <a:lnTo>
                    <a:pt x="1" y="24452"/>
                  </a:lnTo>
                  <a:cubicBezTo>
                    <a:pt x="1" y="26373"/>
                    <a:pt x="1572" y="27945"/>
                    <a:pt x="3494" y="27945"/>
                  </a:cubicBezTo>
                  <a:lnTo>
                    <a:pt x="24452" y="27945"/>
                  </a:lnTo>
                  <a:cubicBezTo>
                    <a:pt x="26373" y="27945"/>
                    <a:pt x="27945" y="26373"/>
                    <a:pt x="27945" y="24452"/>
                  </a:cubicBezTo>
                  <a:lnTo>
                    <a:pt x="27945" y="3494"/>
                  </a:lnTo>
                  <a:cubicBezTo>
                    <a:pt x="27945" y="1572"/>
                    <a:pt x="26373" y="1"/>
                    <a:pt x="24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7"/>
            <p:cNvSpPr/>
            <p:nvPr/>
          </p:nvSpPr>
          <p:spPr>
            <a:xfrm>
              <a:off x="4858350" y="3774850"/>
              <a:ext cx="1135275" cy="174675"/>
            </a:xfrm>
            <a:custGeom>
              <a:avLst/>
              <a:gdLst/>
              <a:ahLst/>
              <a:cxnLst/>
              <a:rect l="l" t="t" r="r" b="b"/>
              <a:pathLst>
                <a:path w="45411" h="6987" extrusionOk="0">
                  <a:moveTo>
                    <a:pt x="0" y="1"/>
                  </a:moveTo>
                  <a:lnTo>
                    <a:pt x="0" y="6987"/>
                  </a:lnTo>
                  <a:lnTo>
                    <a:pt x="45411" y="6987"/>
                  </a:lnTo>
                  <a:lnTo>
                    <a:pt x="454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7"/>
            <p:cNvSpPr/>
            <p:nvPr/>
          </p:nvSpPr>
          <p:spPr>
            <a:xfrm>
              <a:off x="5207650" y="3425550"/>
              <a:ext cx="785975" cy="174675"/>
            </a:xfrm>
            <a:custGeom>
              <a:avLst/>
              <a:gdLst/>
              <a:ahLst/>
              <a:cxnLst/>
              <a:rect l="l" t="t" r="r" b="b"/>
              <a:pathLst>
                <a:path w="31439" h="6987" extrusionOk="0">
                  <a:moveTo>
                    <a:pt x="1" y="1"/>
                  </a:moveTo>
                  <a:lnTo>
                    <a:pt x="1" y="6987"/>
                  </a:lnTo>
                  <a:lnTo>
                    <a:pt x="31439" y="6987"/>
                  </a:lnTo>
                  <a:lnTo>
                    <a:pt x="31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7"/>
            <p:cNvSpPr/>
            <p:nvPr/>
          </p:nvSpPr>
          <p:spPr>
            <a:xfrm>
              <a:off x="3897750" y="3338225"/>
              <a:ext cx="698650" cy="698650"/>
            </a:xfrm>
            <a:custGeom>
              <a:avLst/>
              <a:gdLst/>
              <a:ahLst/>
              <a:cxnLst/>
              <a:rect l="l" t="t" r="r" b="b"/>
              <a:pathLst>
                <a:path w="27946" h="27946" extrusionOk="0">
                  <a:moveTo>
                    <a:pt x="20959" y="6987"/>
                  </a:moveTo>
                  <a:lnTo>
                    <a:pt x="20959" y="20959"/>
                  </a:lnTo>
                  <a:lnTo>
                    <a:pt x="6987" y="20959"/>
                  </a:lnTo>
                  <a:lnTo>
                    <a:pt x="6987" y="6987"/>
                  </a:lnTo>
                  <a:close/>
                  <a:moveTo>
                    <a:pt x="3494" y="0"/>
                  </a:moveTo>
                  <a:cubicBezTo>
                    <a:pt x="1572" y="0"/>
                    <a:pt x="1" y="1572"/>
                    <a:pt x="1" y="3494"/>
                  </a:cubicBezTo>
                  <a:lnTo>
                    <a:pt x="1" y="24452"/>
                  </a:lnTo>
                  <a:cubicBezTo>
                    <a:pt x="1" y="26373"/>
                    <a:pt x="1572" y="27945"/>
                    <a:pt x="3494" y="27945"/>
                  </a:cubicBezTo>
                  <a:lnTo>
                    <a:pt x="24452" y="27945"/>
                  </a:lnTo>
                  <a:cubicBezTo>
                    <a:pt x="26373" y="27945"/>
                    <a:pt x="27945" y="26373"/>
                    <a:pt x="27945" y="24452"/>
                  </a:cubicBezTo>
                  <a:lnTo>
                    <a:pt x="27945" y="3494"/>
                  </a:lnTo>
                  <a:cubicBezTo>
                    <a:pt x="27945" y="1572"/>
                    <a:pt x="26373" y="0"/>
                    <a:pt x="24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7"/>
            <p:cNvSpPr/>
            <p:nvPr/>
          </p:nvSpPr>
          <p:spPr>
            <a:xfrm>
              <a:off x="4858350" y="4735450"/>
              <a:ext cx="1135275" cy="174675"/>
            </a:xfrm>
            <a:custGeom>
              <a:avLst/>
              <a:gdLst/>
              <a:ahLst/>
              <a:cxnLst/>
              <a:rect l="l" t="t" r="r" b="b"/>
              <a:pathLst>
                <a:path w="45411" h="6987" extrusionOk="0">
                  <a:moveTo>
                    <a:pt x="0" y="1"/>
                  </a:moveTo>
                  <a:lnTo>
                    <a:pt x="0" y="6987"/>
                  </a:lnTo>
                  <a:lnTo>
                    <a:pt x="45411" y="6987"/>
                  </a:lnTo>
                  <a:lnTo>
                    <a:pt x="454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7"/>
            <p:cNvSpPr/>
            <p:nvPr/>
          </p:nvSpPr>
          <p:spPr>
            <a:xfrm>
              <a:off x="5207650" y="4386150"/>
              <a:ext cx="785975" cy="174675"/>
            </a:xfrm>
            <a:custGeom>
              <a:avLst/>
              <a:gdLst/>
              <a:ahLst/>
              <a:cxnLst/>
              <a:rect l="l" t="t" r="r" b="b"/>
              <a:pathLst>
                <a:path w="31439" h="6987" extrusionOk="0">
                  <a:moveTo>
                    <a:pt x="1" y="0"/>
                  </a:moveTo>
                  <a:lnTo>
                    <a:pt x="1" y="6987"/>
                  </a:lnTo>
                  <a:lnTo>
                    <a:pt x="31439" y="6987"/>
                  </a:lnTo>
                  <a:lnTo>
                    <a:pt x="314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7"/>
            <p:cNvSpPr/>
            <p:nvPr/>
          </p:nvSpPr>
          <p:spPr>
            <a:xfrm>
              <a:off x="3897750" y="4298825"/>
              <a:ext cx="698650" cy="698625"/>
            </a:xfrm>
            <a:custGeom>
              <a:avLst/>
              <a:gdLst/>
              <a:ahLst/>
              <a:cxnLst/>
              <a:rect l="l" t="t" r="r" b="b"/>
              <a:pathLst>
                <a:path w="27946" h="27945" extrusionOk="0">
                  <a:moveTo>
                    <a:pt x="20959" y="6986"/>
                  </a:moveTo>
                  <a:lnTo>
                    <a:pt x="20959" y="20959"/>
                  </a:lnTo>
                  <a:lnTo>
                    <a:pt x="6987" y="20959"/>
                  </a:lnTo>
                  <a:lnTo>
                    <a:pt x="6987" y="6986"/>
                  </a:lnTo>
                  <a:close/>
                  <a:moveTo>
                    <a:pt x="3494" y="0"/>
                  </a:moveTo>
                  <a:cubicBezTo>
                    <a:pt x="1572" y="0"/>
                    <a:pt x="1" y="1572"/>
                    <a:pt x="1" y="3493"/>
                  </a:cubicBezTo>
                  <a:lnTo>
                    <a:pt x="1" y="24452"/>
                  </a:lnTo>
                  <a:cubicBezTo>
                    <a:pt x="1" y="26373"/>
                    <a:pt x="1572" y="27945"/>
                    <a:pt x="3494" y="27945"/>
                  </a:cubicBezTo>
                  <a:lnTo>
                    <a:pt x="24452" y="27945"/>
                  </a:lnTo>
                  <a:cubicBezTo>
                    <a:pt x="26373" y="27945"/>
                    <a:pt x="27945" y="26373"/>
                    <a:pt x="27945" y="24452"/>
                  </a:cubicBezTo>
                  <a:lnTo>
                    <a:pt x="27945" y="3493"/>
                  </a:lnTo>
                  <a:cubicBezTo>
                    <a:pt x="27945" y="1572"/>
                    <a:pt x="26373" y="0"/>
                    <a:pt x="24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7"/>
            <p:cNvSpPr/>
            <p:nvPr/>
          </p:nvSpPr>
          <p:spPr>
            <a:xfrm>
              <a:off x="1714575" y="3774850"/>
              <a:ext cx="1746575" cy="174675"/>
            </a:xfrm>
            <a:custGeom>
              <a:avLst/>
              <a:gdLst/>
              <a:ahLst/>
              <a:cxnLst/>
              <a:rect l="l" t="t" r="r" b="b"/>
              <a:pathLst>
                <a:path w="69863" h="6987" extrusionOk="0">
                  <a:moveTo>
                    <a:pt x="0" y="1"/>
                  </a:moveTo>
                  <a:lnTo>
                    <a:pt x="0" y="6987"/>
                  </a:lnTo>
                  <a:lnTo>
                    <a:pt x="69862" y="6987"/>
                  </a:lnTo>
                  <a:lnTo>
                    <a:pt x="69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7"/>
            <p:cNvSpPr/>
            <p:nvPr/>
          </p:nvSpPr>
          <p:spPr>
            <a:xfrm>
              <a:off x="1714575" y="4124175"/>
              <a:ext cx="1746575" cy="174675"/>
            </a:xfrm>
            <a:custGeom>
              <a:avLst/>
              <a:gdLst/>
              <a:ahLst/>
              <a:cxnLst/>
              <a:rect l="l" t="t" r="r" b="b"/>
              <a:pathLst>
                <a:path w="69863" h="6987" extrusionOk="0">
                  <a:moveTo>
                    <a:pt x="0" y="0"/>
                  </a:moveTo>
                  <a:lnTo>
                    <a:pt x="0" y="6986"/>
                  </a:lnTo>
                  <a:lnTo>
                    <a:pt x="69862" y="6986"/>
                  </a:lnTo>
                  <a:lnTo>
                    <a:pt x="698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7"/>
            <p:cNvSpPr/>
            <p:nvPr/>
          </p:nvSpPr>
          <p:spPr>
            <a:xfrm>
              <a:off x="1714575" y="4473475"/>
              <a:ext cx="1397250" cy="174675"/>
            </a:xfrm>
            <a:custGeom>
              <a:avLst/>
              <a:gdLst/>
              <a:ahLst/>
              <a:cxnLst/>
              <a:rect l="l" t="t" r="r" b="b"/>
              <a:pathLst>
                <a:path w="55890" h="6987" extrusionOk="0">
                  <a:moveTo>
                    <a:pt x="0" y="0"/>
                  </a:moveTo>
                  <a:lnTo>
                    <a:pt x="0" y="6987"/>
                  </a:lnTo>
                  <a:lnTo>
                    <a:pt x="55890" y="6987"/>
                  </a:lnTo>
                  <a:lnTo>
                    <a:pt x="558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7"/>
            <p:cNvSpPr/>
            <p:nvPr/>
          </p:nvSpPr>
          <p:spPr>
            <a:xfrm>
              <a:off x="2413200" y="3425550"/>
              <a:ext cx="1047950" cy="174675"/>
            </a:xfrm>
            <a:custGeom>
              <a:avLst/>
              <a:gdLst/>
              <a:ahLst/>
              <a:cxnLst/>
              <a:rect l="l" t="t" r="r" b="b"/>
              <a:pathLst>
                <a:path w="41918" h="6987" extrusionOk="0">
                  <a:moveTo>
                    <a:pt x="0" y="1"/>
                  </a:moveTo>
                  <a:lnTo>
                    <a:pt x="0" y="6987"/>
                  </a:lnTo>
                  <a:lnTo>
                    <a:pt x="41917" y="6987"/>
                  </a:lnTo>
                  <a:lnTo>
                    <a:pt x="419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7"/>
            <p:cNvSpPr/>
            <p:nvPr/>
          </p:nvSpPr>
          <p:spPr>
            <a:xfrm>
              <a:off x="2063875" y="3425550"/>
              <a:ext cx="174675" cy="174675"/>
            </a:xfrm>
            <a:custGeom>
              <a:avLst/>
              <a:gdLst/>
              <a:ahLst/>
              <a:cxnLst/>
              <a:rect l="l" t="t" r="r" b="b"/>
              <a:pathLst>
                <a:path w="6987" h="6987" extrusionOk="0">
                  <a:moveTo>
                    <a:pt x="1" y="1"/>
                  </a:moveTo>
                  <a:lnTo>
                    <a:pt x="1" y="6987"/>
                  </a:lnTo>
                  <a:lnTo>
                    <a:pt x="6987" y="6987"/>
                  </a:lnTo>
                  <a:lnTo>
                    <a:pt x="69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7"/>
            <p:cNvSpPr/>
            <p:nvPr/>
          </p:nvSpPr>
          <p:spPr>
            <a:xfrm>
              <a:off x="1539925" y="631075"/>
              <a:ext cx="174675" cy="174700"/>
            </a:xfrm>
            <a:custGeom>
              <a:avLst/>
              <a:gdLst/>
              <a:ahLst/>
              <a:cxnLst/>
              <a:rect l="l" t="t" r="r" b="b"/>
              <a:pathLst>
                <a:path w="6987" h="6988" extrusionOk="0">
                  <a:moveTo>
                    <a:pt x="0" y="1"/>
                  </a:moveTo>
                  <a:lnTo>
                    <a:pt x="0" y="6987"/>
                  </a:lnTo>
                  <a:lnTo>
                    <a:pt x="6986" y="6987"/>
                  </a:lnTo>
                  <a:lnTo>
                    <a:pt x="6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7"/>
            <p:cNvSpPr/>
            <p:nvPr/>
          </p:nvSpPr>
          <p:spPr>
            <a:xfrm>
              <a:off x="1889225" y="631075"/>
              <a:ext cx="174675" cy="174700"/>
            </a:xfrm>
            <a:custGeom>
              <a:avLst/>
              <a:gdLst/>
              <a:ahLst/>
              <a:cxnLst/>
              <a:rect l="l" t="t" r="r" b="b"/>
              <a:pathLst>
                <a:path w="6987" h="6988" extrusionOk="0">
                  <a:moveTo>
                    <a:pt x="1" y="1"/>
                  </a:moveTo>
                  <a:lnTo>
                    <a:pt x="1" y="6987"/>
                  </a:lnTo>
                  <a:lnTo>
                    <a:pt x="6987" y="6987"/>
                  </a:lnTo>
                  <a:lnTo>
                    <a:pt x="69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7"/>
            <p:cNvSpPr/>
            <p:nvPr/>
          </p:nvSpPr>
          <p:spPr>
            <a:xfrm>
              <a:off x="2238525" y="631075"/>
              <a:ext cx="174700" cy="174700"/>
            </a:xfrm>
            <a:custGeom>
              <a:avLst/>
              <a:gdLst/>
              <a:ahLst/>
              <a:cxnLst/>
              <a:rect l="l" t="t" r="r" b="b"/>
              <a:pathLst>
                <a:path w="6988" h="6988" extrusionOk="0">
                  <a:moveTo>
                    <a:pt x="1" y="1"/>
                  </a:moveTo>
                  <a:lnTo>
                    <a:pt x="1" y="6987"/>
                  </a:lnTo>
                  <a:lnTo>
                    <a:pt x="6987" y="6987"/>
                  </a:lnTo>
                  <a:lnTo>
                    <a:pt x="69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7"/>
            <p:cNvSpPr/>
            <p:nvPr/>
          </p:nvSpPr>
          <p:spPr>
            <a:xfrm>
              <a:off x="4858350" y="1504350"/>
              <a:ext cx="174675" cy="174675"/>
            </a:xfrm>
            <a:custGeom>
              <a:avLst/>
              <a:gdLst/>
              <a:ahLst/>
              <a:cxnLst/>
              <a:rect l="l" t="t" r="r" b="b"/>
              <a:pathLst>
                <a:path w="6987" h="6987" extrusionOk="0">
                  <a:moveTo>
                    <a:pt x="0" y="1"/>
                  </a:moveTo>
                  <a:lnTo>
                    <a:pt x="0" y="6987"/>
                  </a:lnTo>
                  <a:lnTo>
                    <a:pt x="6987" y="6987"/>
                  </a:lnTo>
                  <a:lnTo>
                    <a:pt x="69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7"/>
            <p:cNvSpPr/>
            <p:nvPr/>
          </p:nvSpPr>
          <p:spPr>
            <a:xfrm>
              <a:off x="4858350" y="2464950"/>
              <a:ext cx="174675" cy="174675"/>
            </a:xfrm>
            <a:custGeom>
              <a:avLst/>
              <a:gdLst/>
              <a:ahLst/>
              <a:cxnLst/>
              <a:rect l="l" t="t" r="r" b="b"/>
              <a:pathLst>
                <a:path w="6987" h="6987" extrusionOk="0">
                  <a:moveTo>
                    <a:pt x="0" y="1"/>
                  </a:moveTo>
                  <a:lnTo>
                    <a:pt x="0" y="6987"/>
                  </a:lnTo>
                  <a:lnTo>
                    <a:pt x="6987" y="6987"/>
                  </a:lnTo>
                  <a:lnTo>
                    <a:pt x="69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7"/>
            <p:cNvSpPr/>
            <p:nvPr/>
          </p:nvSpPr>
          <p:spPr>
            <a:xfrm>
              <a:off x="4858350" y="3425550"/>
              <a:ext cx="174675" cy="174675"/>
            </a:xfrm>
            <a:custGeom>
              <a:avLst/>
              <a:gdLst/>
              <a:ahLst/>
              <a:cxnLst/>
              <a:rect l="l" t="t" r="r" b="b"/>
              <a:pathLst>
                <a:path w="6987" h="6987" extrusionOk="0">
                  <a:moveTo>
                    <a:pt x="0" y="1"/>
                  </a:moveTo>
                  <a:lnTo>
                    <a:pt x="0" y="6987"/>
                  </a:lnTo>
                  <a:lnTo>
                    <a:pt x="6987" y="6987"/>
                  </a:lnTo>
                  <a:lnTo>
                    <a:pt x="69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7"/>
            <p:cNvSpPr/>
            <p:nvPr/>
          </p:nvSpPr>
          <p:spPr>
            <a:xfrm>
              <a:off x="4858350" y="4386150"/>
              <a:ext cx="174675" cy="174675"/>
            </a:xfrm>
            <a:custGeom>
              <a:avLst/>
              <a:gdLst/>
              <a:ahLst/>
              <a:cxnLst/>
              <a:rect l="l" t="t" r="r" b="b"/>
              <a:pathLst>
                <a:path w="6987" h="6987" extrusionOk="0">
                  <a:moveTo>
                    <a:pt x="0" y="0"/>
                  </a:moveTo>
                  <a:lnTo>
                    <a:pt x="0" y="6987"/>
                  </a:lnTo>
                  <a:lnTo>
                    <a:pt x="6987" y="6987"/>
                  </a:lnTo>
                  <a:lnTo>
                    <a:pt x="69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5" name="Google Shape;1605;p67"/>
          <p:cNvGrpSpPr/>
          <p:nvPr/>
        </p:nvGrpSpPr>
        <p:grpSpPr>
          <a:xfrm>
            <a:off x="5505643" y="3505388"/>
            <a:ext cx="730514" cy="784372"/>
            <a:chOff x="1253500" y="238125"/>
            <a:chExt cx="4879850" cy="5239625"/>
          </a:xfrm>
        </p:grpSpPr>
        <p:sp>
          <p:nvSpPr>
            <p:cNvPr id="1606" name="Google Shape;1606;p67"/>
            <p:cNvSpPr/>
            <p:nvPr/>
          </p:nvSpPr>
          <p:spPr>
            <a:xfrm>
              <a:off x="1253500" y="238125"/>
              <a:ext cx="4879850" cy="5239625"/>
            </a:xfrm>
            <a:custGeom>
              <a:avLst/>
              <a:gdLst/>
              <a:ahLst/>
              <a:cxnLst/>
              <a:rect l="l" t="t" r="r" b="b"/>
              <a:pathLst>
                <a:path w="195194" h="209585" extrusionOk="0">
                  <a:moveTo>
                    <a:pt x="149434" y="29377"/>
                  </a:moveTo>
                  <a:lnTo>
                    <a:pt x="149434" y="40485"/>
                  </a:lnTo>
                  <a:lnTo>
                    <a:pt x="142448" y="47471"/>
                  </a:lnTo>
                  <a:lnTo>
                    <a:pt x="142448" y="36363"/>
                  </a:lnTo>
                  <a:lnTo>
                    <a:pt x="149434" y="29377"/>
                  </a:lnTo>
                  <a:close/>
                  <a:moveTo>
                    <a:pt x="166899" y="11911"/>
                  </a:moveTo>
                  <a:lnTo>
                    <a:pt x="166899" y="24452"/>
                  </a:lnTo>
                  <a:cubicBezTo>
                    <a:pt x="166899" y="26373"/>
                    <a:pt x="168471" y="27945"/>
                    <a:pt x="170393" y="27945"/>
                  </a:cubicBezTo>
                  <a:lnTo>
                    <a:pt x="182933" y="27945"/>
                  </a:lnTo>
                  <a:lnTo>
                    <a:pt x="158481" y="52396"/>
                  </a:lnTo>
                  <a:lnTo>
                    <a:pt x="147408" y="52396"/>
                  </a:lnTo>
                  <a:lnTo>
                    <a:pt x="165886" y="33918"/>
                  </a:lnTo>
                  <a:lnTo>
                    <a:pt x="160961" y="28958"/>
                  </a:lnTo>
                  <a:lnTo>
                    <a:pt x="156420" y="33499"/>
                  </a:lnTo>
                  <a:lnTo>
                    <a:pt x="156420" y="22391"/>
                  </a:lnTo>
                  <a:lnTo>
                    <a:pt x="166899" y="11911"/>
                  </a:lnTo>
                  <a:close/>
                  <a:moveTo>
                    <a:pt x="90052" y="94313"/>
                  </a:moveTo>
                  <a:cubicBezTo>
                    <a:pt x="91624" y="94313"/>
                    <a:pt x="93161" y="94663"/>
                    <a:pt x="94558" y="95361"/>
                  </a:cubicBezTo>
                  <a:lnTo>
                    <a:pt x="87607" y="102312"/>
                  </a:lnTo>
                  <a:lnTo>
                    <a:pt x="92532" y="107273"/>
                  </a:lnTo>
                  <a:lnTo>
                    <a:pt x="99483" y="100286"/>
                  </a:lnTo>
                  <a:cubicBezTo>
                    <a:pt x="100182" y="101719"/>
                    <a:pt x="100531" y="103221"/>
                    <a:pt x="100531" y="104792"/>
                  </a:cubicBezTo>
                  <a:cubicBezTo>
                    <a:pt x="100531" y="110591"/>
                    <a:pt x="95850" y="115272"/>
                    <a:pt x="90052" y="115272"/>
                  </a:cubicBezTo>
                  <a:cubicBezTo>
                    <a:pt x="84288" y="115272"/>
                    <a:pt x="79572" y="110591"/>
                    <a:pt x="79572" y="104792"/>
                  </a:cubicBezTo>
                  <a:cubicBezTo>
                    <a:pt x="79572" y="98994"/>
                    <a:pt x="84288" y="94313"/>
                    <a:pt x="90052" y="94313"/>
                  </a:cubicBezTo>
                  <a:close/>
                  <a:moveTo>
                    <a:pt x="134484" y="171685"/>
                  </a:moveTo>
                  <a:lnTo>
                    <a:pt x="147653" y="202599"/>
                  </a:lnTo>
                  <a:lnTo>
                    <a:pt x="32486" y="202599"/>
                  </a:lnTo>
                  <a:lnTo>
                    <a:pt x="35455" y="195613"/>
                  </a:lnTo>
                  <a:lnTo>
                    <a:pt x="62107" y="195613"/>
                  </a:lnTo>
                  <a:lnTo>
                    <a:pt x="62107" y="188626"/>
                  </a:lnTo>
                  <a:lnTo>
                    <a:pt x="38424" y="188626"/>
                  </a:lnTo>
                  <a:lnTo>
                    <a:pt x="45655" y="171685"/>
                  </a:lnTo>
                  <a:cubicBezTo>
                    <a:pt x="59103" y="180645"/>
                    <a:pt x="74586" y="185125"/>
                    <a:pt x="90069" y="185125"/>
                  </a:cubicBezTo>
                  <a:cubicBezTo>
                    <a:pt x="105552" y="185125"/>
                    <a:pt x="121035" y="180645"/>
                    <a:pt x="134484" y="171685"/>
                  </a:cubicBezTo>
                  <a:close/>
                  <a:moveTo>
                    <a:pt x="170393" y="0"/>
                  </a:moveTo>
                  <a:cubicBezTo>
                    <a:pt x="169484" y="0"/>
                    <a:pt x="168576" y="384"/>
                    <a:pt x="167947" y="1013"/>
                  </a:cubicBezTo>
                  <a:lnTo>
                    <a:pt x="136510" y="32451"/>
                  </a:lnTo>
                  <a:cubicBezTo>
                    <a:pt x="135846" y="33114"/>
                    <a:pt x="135462" y="33988"/>
                    <a:pt x="135462" y="34931"/>
                  </a:cubicBezTo>
                  <a:lnTo>
                    <a:pt x="135462" y="38529"/>
                  </a:lnTo>
                  <a:cubicBezTo>
                    <a:pt x="121580" y="28987"/>
                    <a:pt x="105753" y="24411"/>
                    <a:pt x="90086" y="24411"/>
                  </a:cubicBezTo>
                  <a:cubicBezTo>
                    <a:pt x="64516" y="24411"/>
                    <a:pt x="39375" y="36600"/>
                    <a:pt x="23823" y="59278"/>
                  </a:cubicBezTo>
                  <a:cubicBezTo>
                    <a:pt x="0" y="93964"/>
                    <a:pt x="6986" y="141155"/>
                    <a:pt x="39856" y="167458"/>
                  </a:cubicBezTo>
                  <a:lnTo>
                    <a:pt x="23963" y="204730"/>
                  </a:lnTo>
                  <a:cubicBezTo>
                    <a:pt x="23229" y="206511"/>
                    <a:pt x="24032" y="208537"/>
                    <a:pt x="25814" y="209305"/>
                  </a:cubicBezTo>
                  <a:cubicBezTo>
                    <a:pt x="26268" y="209480"/>
                    <a:pt x="26722" y="209585"/>
                    <a:pt x="27176" y="209585"/>
                  </a:cubicBezTo>
                  <a:lnTo>
                    <a:pt x="152927" y="209585"/>
                  </a:lnTo>
                  <a:cubicBezTo>
                    <a:pt x="154883" y="209585"/>
                    <a:pt x="156420" y="208013"/>
                    <a:pt x="156420" y="206092"/>
                  </a:cubicBezTo>
                  <a:cubicBezTo>
                    <a:pt x="156420" y="205603"/>
                    <a:pt x="156350" y="205149"/>
                    <a:pt x="156141" y="204730"/>
                  </a:cubicBezTo>
                  <a:lnTo>
                    <a:pt x="140282" y="167458"/>
                  </a:lnTo>
                  <a:cubicBezTo>
                    <a:pt x="170008" y="143636"/>
                    <a:pt x="178951" y="102208"/>
                    <a:pt x="161660" y="68255"/>
                  </a:cubicBezTo>
                  <a:lnTo>
                    <a:pt x="161660" y="68255"/>
                  </a:lnTo>
                  <a:lnTo>
                    <a:pt x="155407" y="71434"/>
                  </a:lnTo>
                  <a:cubicBezTo>
                    <a:pt x="160717" y="81773"/>
                    <a:pt x="163441" y="93195"/>
                    <a:pt x="163406" y="104792"/>
                  </a:cubicBezTo>
                  <a:cubicBezTo>
                    <a:pt x="163476" y="145382"/>
                    <a:pt x="130641" y="178322"/>
                    <a:pt x="90052" y="178392"/>
                  </a:cubicBezTo>
                  <a:cubicBezTo>
                    <a:pt x="90009" y="178392"/>
                    <a:pt x="89966" y="178392"/>
                    <a:pt x="89923" y="178392"/>
                  </a:cubicBezTo>
                  <a:cubicBezTo>
                    <a:pt x="49427" y="178392"/>
                    <a:pt x="16522" y="145549"/>
                    <a:pt x="16487" y="105037"/>
                  </a:cubicBezTo>
                  <a:cubicBezTo>
                    <a:pt x="16418" y="64447"/>
                    <a:pt x="49252" y="31508"/>
                    <a:pt x="89842" y="31438"/>
                  </a:cubicBezTo>
                  <a:cubicBezTo>
                    <a:pt x="89894" y="31438"/>
                    <a:pt x="89945" y="31438"/>
                    <a:pt x="89996" y="31438"/>
                  </a:cubicBezTo>
                  <a:cubicBezTo>
                    <a:pt x="106499" y="31438"/>
                    <a:pt x="122508" y="37024"/>
                    <a:pt x="135462" y="47226"/>
                  </a:cubicBezTo>
                  <a:lnTo>
                    <a:pt x="135462" y="54457"/>
                  </a:lnTo>
                  <a:lnTo>
                    <a:pt x="129454" y="60465"/>
                  </a:lnTo>
                  <a:cubicBezTo>
                    <a:pt x="118153" y="50377"/>
                    <a:pt x="104054" y="45415"/>
                    <a:pt x="90007" y="45415"/>
                  </a:cubicBezTo>
                  <a:cubicBezTo>
                    <a:pt x="73703" y="45415"/>
                    <a:pt x="57468" y="52100"/>
                    <a:pt x="45759" y="65216"/>
                  </a:cubicBezTo>
                  <a:cubicBezTo>
                    <a:pt x="39437" y="72272"/>
                    <a:pt x="34896" y="80760"/>
                    <a:pt x="32556" y="89947"/>
                  </a:cubicBezTo>
                  <a:lnTo>
                    <a:pt x="39332" y="91693"/>
                  </a:lnTo>
                  <a:cubicBezTo>
                    <a:pt x="45376" y="68080"/>
                    <a:pt x="66645" y="52378"/>
                    <a:pt x="89955" y="52378"/>
                  </a:cubicBezTo>
                  <a:cubicBezTo>
                    <a:pt x="94265" y="52378"/>
                    <a:pt x="98645" y="52915"/>
                    <a:pt x="103011" y="54038"/>
                  </a:cubicBezTo>
                  <a:cubicBezTo>
                    <a:pt x="110975" y="56099"/>
                    <a:pt x="118346" y="59976"/>
                    <a:pt x="124493" y="65391"/>
                  </a:cubicBezTo>
                  <a:lnTo>
                    <a:pt x="114643" y="75276"/>
                  </a:lnTo>
                  <a:cubicBezTo>
                    <a:pt x="107452" y="69286"/>
                    <a:pt x="98726" y="66364"/>
                    <a:pt x="90049" y="66364"/>
                  </a:cubicBezTo>
                  <a:cubicBezTo>
                    <a:pt x="79044" y="66364"/>
                    <a:pt x="68118" y="71064"/>
                    <a:pt x="60500" y="80166"/>
                  </a:cubicBezTo>
                  <a:cubicBezTo>
                    <a:pt x="46912" y="96479"/>
                    <a:pt x="49113" y="120721"/>
                    <a:pt x="65425" y="134309"/>
                  </a:cubicBezTo>
                  <a:cubicBezTo>
                    <a:pt x="70316" y="138396"/>
                    <a:pt x="76149" y="141190"/>
                    <a:pt x="82367" y="142448"/>
                  </a:cubicBezTo>
                  <a:lnTo>
                    <a:pt x="83764" y="135601"/>
                  </a:lnTo>
                  <a:cubicBezTo>
                    <a:pt x="66753" y="132143"/>
                    <a:pt x="55750" y="115586"/>
                    <a:pt x="59208" y="98540"/>
                  </a:cubicBezTo>
                  <a:cubicBezTo>
                    <a:pt x="62206" y="83639"/>
                    <a:pt x="75309" y="73348"/>
                    <a:pt x="89947" y="73348"/>
                  </a:cubicBezTo>
                  <a:cubicBezTo>
                    <a:pt x="92020" y="73348"/>
                    <a:pt x="94124" y="73554"/>
                    <a:pt x="96234" y="73983"/>
                  </a:cubicBezTo>
                  <a:cubicBezTo>
                    <a:pt x="101160" y="74962"/>
                    <a:pt x="105771" y="77127"/>
                    <a:pt x="109683" y="80236"/>
                  </a:cubicBezTo>
                  <a:lnTo>
                    <a:pt x="99693" y="90226"/>
                  </a:lnTo>
                  <a:cubicBezTo>
                    <a:pt x="96722" y="88259"/>
                    <a:pt x="93373" y="87319"/>
                    <a:pt x="90059" y="87319"/>
                  </a:cubicBezTo>
                  <a:cubicBezTo>
                    <a:pt x="84373" y="87319"/>
                    <a:pt x="78793" y="90088"/>
                    <a:pt x="75416" y="95186"/>
                  </a:cubicBezTo>
                  <a:cubicBezTo>
                    <a:pt x="70071" y="103256"/>
                    <a:pt x="72272" y="114119"/>
                    <a:pt x="80341" y="119463"/>
                  </a:cubicBezTo>
                  <a:cubicBezTo>
                    <a:pt x="83312" y="121431"/>
                    <a:pt x="86661" y="122371"/>
                    <a:pt x="89974" y="122371"/>
                  </a:cubicBezTo>
                  <a:cubicBezTo>
                    <a:pt x="95661" y="122371"/>
                    <a:pt x="101241" y="119602"/>
                    <a:pt x="104618" y="114503"/>
                  </a:cubicBezTo>
                  <a:cubicBezTo>
                    <a:pt x="108495" y="108635"/>
                    <a:pt x="108495" y="101055"/>
                    <a:pt x="104618" y="95186"/>
                  </a:cubicBezTo>
                  <a:lnTo>
                    <a:pt x="114608" y="85196"/>
                  </a:lnTo>
                  <a:lnTo>
                    <a:pt x="114608" y="85196"/>
                  </a:lnTo>
                  <a:cubicBezTo>
                    <a:pt x="125437" y="98715"/>
                    <a:pt x="123271" y="118485"/>
                    <a:pt x="109753" y="129314"/>
                  </a:cubicBezTo>
                  <a:cubicBezTo>
                    <a:pt x="106714" y="131759"/>
                    <a:pt x="103221" y="133610"/>
                    <a:pt x="99483" y="134798"/>
                  </a:cubicBezTo>
                  <a:lnTo>
                    <a:pt x="101579" y="141470"/>
                  </a:lnTo>
                  <a:cubicBezTo>
                    <a:pt x="121839" y="135112"/>
                    <a:pt x="133086" y="113560"/>
                    <a:pt x="126729" y="93335"/>
                  </a:cubicBezTo>
                  <a:cubicBezTo>
                    <a:pt x="125227" y="88550"/>
                    <a:pt x="122782" y="84078"/>
                    <a:pt x="119568" y="80236"/>
                  </a:cubicBezTo>
                  <a:lnTo>
                    <a:pt x="129454" y="70351"/>
                  </a:lnTo>
                  <a:lnTo>
                    <a:pt x="129454" y="70351"/>
                  </a:lnTo>
                  <a:cubicBezTo>
                    <a:pt x="148491" y="92113"/>
                    <a:pt x="146290" y="125192"/>
                    <a:pt x="124528" y="144229"/>
                  </a:cubicBezTo>
                  <a:cubicBezTo>
                    <a:pt x="114590" y="152939"/>
                    <a:pt x="102292" y="157212"/>
                    <a:pt x="90049" y="157212"/>
                  </a:cubicBezTo>
                  <a:cubicBezTo>
                    <a:pt x="75482" y="157212"/>
                    <a:pt x="60993" y="151163"/>
                    <a:pt x="50650" y="139339"/>
                  </a:cubicBezTo>
                  <a:cubicBezTo>
                    <a:pt x="45235" y="133156"/>
                    <a:pt x="41358" y="125821"/>
                    <a:pt x="39332" y="117892"/>
                  </a:cubicBezTo>
                  <a:lnTo>
                    <a:pt x="32556" y="119638"/>
                  </a:lnTo>
                  <a:cubicBezTo>
                    <a:pt x="39405" y="146504"/>
                    <a:pt x="63572" y="164388"/>
                    <a:pt x="90061" y="164388"/>
                  </a:cubicBezTo>
                  <a:cubicBezTo>
                    <a:pt x="94913" y="164388"/>
                    <a:pt x="99842" y="163788"/>
                    <a:pt x="104758" y="162533"/>
                  </a:cubicBezTo>
                  <a:cubicBezTo>
                    <a:pt x="136545" y="154429"/>
                    <a:pt x="155757" y="122083"/>
                    <a:pt x="147653" y="90331"/>
                  </a:cubicBezTo>
                  <a:cubicBezTo>
                    <a:pt x="145312" y="81074"/>
                    <a:pt x="140736" y="72516"/>
                    <a:pt x="134379" y="65391"/>
                  </a:cubicBezTo>
                  <a:lnTo>
                    <a:pt x="140422" y="59382"/>
                  </a:lnTo>
                  <a:lnTo>
                    <a:pt x="159913" y="59382"/>
                  </a:lnTo>
                  <a:cubicBezTo>
                    <a:pt x="160856" y="59382"/>
                    <a:pt x="161730" y="58998"/>
                    <a:pt x="162393" y="58369"/>
                  </a:cubicBezTo>
                  <a:lnTo>
                    <a:pt x="193831" y="26932"/>
                  </a:lnTo>
                  <a:cubicBezTo>
                    <a:pt x="195193" y="25569"/>
                    <a:pt x="195193" y="23334"/>
                    <a:pt x="193831" y="21971"/>
                  </a:cubicBezTo>
                  <a:cubicBezTo>
                    <a:pt x="193167" y="21343"/>
                    <a:pt x="192294" y="20958"/>
                    <a:pt x="191351" y="20958"/>
                  </a:cubicBezTo>
                  <a:lnTo>
                    <a:pt x="173886" y="20958"/>
                  </a:lnTo>
                  <a:lnTo>
                    <a:pt x="173886" y="3493"/>
                  </a:lnTo>
                  <a:cubicBezTo>
                    <a:pt x="173886" y="1572"/>
                    <a:pt x="172349" y="0"/>
                    <a:pt x="170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7"/>
            <p:cNvSpPr/>
            <p:nvPr/>
          </p:nvSpPr>
          <p:spPr>
            <a:xfrm>
              <a:off x="2020225" y="2765350"/>
              <a:ext cx="178175" cy="185175"/>
            </a:xfrm>
            <a:custGeom>
              <a:avLst/>
              <a:gdLst/>
              <a:ahLst/>
              <a:cxnLst/>
              <a:rect l="l" t="t" r="r" b="b"/>
              <a:pathLst>
                <a:path w="7127" h="7407" extrusionOk="0">
                  <a:moveTo>
                    <a:pt x="140" y="1"/>
                  </a:moveTo>
                  <a:cubicBezTo>
                    <a:pt x="35" y="1223"/>
                    <a:pt x="0" y="2446"/>
                    <a:pt x="0" y="3703"/>
                  </a:cubicBezTo>
                  <a:cubicBezTo>
                    <a:pt x="0" y="4961"/>
                    <a:pt x="35" y="6184"/>
                    <a:pt x="140" y="7406"/>
                  </a:cubicBezTo>
                  <a:lnTo>
                    <a:pt x="7126" y="6987"/>
                  </a:lnTo>
                  <a:cubicBezTo>
                    <a:pt x="7021" y="5904"/>
                    <a:pt x="6986" y="4821"/>
                    <a:pt x="6986" y="3703"/>
                  </a:cubicBezTo>
                  <a:cubicBezTo>
                    <a:pt x="6986" y="2586"/>
                    <a:pt x="7021" y="1503"/>
                    <a:pt x="7091" y="420"/>
                  </a:cubicBezTo>
                  <a:lnTo>
                    <a:pt x="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7"/>
            <p:cNvSpPr/>
            <p:nvPr/>
          </p:nvSpPr>
          <p:spPr>
            <a:xfrm>
              <a:off x="2980825" y="4953775"/>
              <a:ext cx="174675" cy="174675"/>
            </a:xfrm>
            <a:custGeom>
              <a:avLst/>
              <a:gdLst/>
              <a:ahLst/>
              <a:cxnLst/>
              <a:rect l="l" t="t" r="r" b="b"/>
              <a:pathLst>
                <a:path w="6987" h="6987" extrusionOk="0">
                  <a:moveTo>
                    <a:pt x="0" y="0"/>
                  </a:moveTo>
                  <a:lnTo>
                    <a:pt x="0" y="6987"/>
                  </a:lnTo>
                  <a:lnTo>
                    <a:pt x="6986" y="6987"/>
                  </a:lnTo>
                  <a:lnTo>
                    <a:pt x="6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9" name="Google Shape;1609;p67"/>
          <p:cNvSpPr txBox="1">
            <a:spLocks noGrp="1"/>
          </p:cNvSpPr>
          <p:nvPr>
            <p:ph type="title" idx="4294967295"/>
          </p:nvPr>
        </p:nvSpPr>
        <p:spPr>
          <a:xfrm>
            <a:off x="3155875" y="4381675"/>
            <a:ext cx="1282500" cy="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t>Dashboard</a:t>
            </a:r>
            <a:endParaRPr sz="1300"/>
          </a:p>
        </p:txBody>
      </p:sp>
      <p:sp>
        <p:nvSpPr>
          <p:cNvPr id="1610" name="Google Shape;1610;p67"/>
          <p:cNvSpPr txBox="1">
            <a:spLocks noGrp="1"/>
          </p:cNvSpPr>
          <p:nvPr>
            <p:ph type="title" idx="4294967295"/>
          </p:nvPr>
        </p:nvSpPr>
        <p:spPr>
          <a:xfrm>
            <a:off x="5298800" y="4381675"/>
            <a:ext cx="1144200" cy="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t>Challenge</a:t>
            </a:r>
            <a:endParaRPr sz="13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5" name="Google Shape;1615;p68"/>
          <p:cNvSpPr txBox="1">
            <a:spLocks noGrp="1"/>
          </p:cNvSpPr>
          <p:nvPr>
            <p:ph type="title"/>
          </p:nvPr>
        </p:nvSpPr>
        <p:spPr>
          <a:xfrm>
            <a:off x="1606950" y="172600"/>
            <a:ext cx="5930100" cy="84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Subsystems (Visual Notation)</a:t>
            </a:r>
            <a:endParaRPr/>
          </a:p>
        </p:txBody>
      </p:sp>
      <p:pic>
        <p:nvPicPr>
          <p:cNvPr id="1616" name="Google Shape;1616;p68"/>
          <p:cNvPicPr preferRelativeResize="0"/>
          <p:nvPr/>
        </p:nvPicPr>
        <p:blipFill>
          <a:blip r:embed="rId3">
            <a:alphaModFix/>
          </a:blip>
          <a:stretch>
            <a:fillRect/>
          </a:stretch>
        </p:blipFill>
        <p:spPr>
          <a:xfrm>
            <a:off x="1243438" y="1018900"/>
            <a:ext cx="6657121" cy="3819799"/>
          </a:xfrm>
          <a:prstGeom prst="rect">
            <a:avLst/>
          </a:prstGeom>
          <a:noFill/>
          <a:ln>
            <a:noFill/>
          </a:ln>
        </p:spPr>
      </p:pic>
      <p:sp>
        <p:nvSpPr>
          <p:cNvPr id="1617" name="Google Shape;1617;p68"/>
          <p:cNvSpPr/>
          <p:nvPr/>
        </p:nvSpPr>
        <p:spPr>
          <a:xfrm rot="3255103">
            <a:off x="5076208" y="1338127"/>
            <a:ext cx="199238" cy="1919346"/>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8"/>
          <p:cNvSpPr/>
          <p:nvPr/>
        </p:nvSpPr>
        <p:spPr>
          <a:xfrm rot="-5177">
            <a:off x="6136825" y="1848473"/>
            <a:ext cx="199200" cy="378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8"/>
          <p:cNvSpPr/>
          <p:nvPr/>
        </p:nvSpPr>
        <p:spPr>
          <a:xfrm rot="-2270227">
            <a:off x="6810794" y="1591099"/>
            <a:ext cx="199048" cy="1217184"/>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8"/>
          <p:cNvSpPr/>
          <p:nvPr/>
        </p:nvSpPr>
        <p:spPr>
          <a:xfrm rot="3151566">
            <a:off x="4905171" y="1913852"/>
            <a:ext cx="199211" cy="2258439"/>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8"/>
          <p:cNvSpPr/>
          <p:nvPr/>
        </p:nvSpPr>
        <p:spPr>
          <a:xfrm rot="4238196">
            <a:off x="5447946" y="1793954"/>
            <a:ext cx="199060" cy="3108292"/>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8"/>
          <p:cNvSpPr/>
          <p:nvPr/>
        </p:nvSpPr>
        <p:spPr>
          <a:xfrm rot="-5177">
            <a:off x="7223500" y="3055676"/>
            <a:ext cx="199200" cy="500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8"/>
          <p:cNvSpPr/>
          <p:nvPr/>
        </p:nvSpPr>
        <p:spPr>
          <a:xfrm rot="-5177">
            <a:off x="7223500" y="3869951"/>
            <a:ext cx="199200" cy="500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8"/>
          <p:cNvSpPr/>
          <p:nvPr/>
        </p:nvSpPr>
        <p:spPr>
          <a:xfrm rot="5161507">
            <a:off x="5447937" y="2403503"/>
            <a:ext cx="199079" cy="310819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8"/>
          <p:cNvSpPr/>
          <p:nvPr/>
        </p:nvSpPr>
        <p:spPr>
          <a:xfrm rot="7142270">
            <a:off x="5612267" y="2400856"/>
            <a:ext cx="199016" cy="2884487"/>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6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6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6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62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62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62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6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62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617"/>
                                        </p:tgtEl>
                                        <p:attrNameLst>
                                          <p:attrName>style.visibility</p:attrName>
                                        </p:attrNameLst>
                                      </p:cBhvr>
                                      <p:to>
                                        <p:strVal val="visible"/>
                                      </p:to>
                                    </p:set>
                                    <p:animEffect transition="in" filter="fade">
                                      <p:cBhvr>
                                        <p:cTn id="83" dur="1000"/>
                                        <p:tgtEl>
                                          <p:spTgt spid="1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69"/>
          <p:cNvSpPr txBox="1">
            <a:spLocks noGrp="1"/>
          </p:cNvSpPr>
          <p:nvPr>
            <p:ph type="title"/>
          </p:nvPr>
        </p:nvSpPr>
        <p:spPr>
          <a:xfrm>
            <a:off x="626900" y="2089125"/>
            <a:ext cx="37269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Methods</a:t>
            </a:r>
            <a:endParaRPr/>
          </a:p>
        </p:txBody>
      </p:sp>
      <p:grpSp>
        <p:nvGrpSpPr>
          <p:cNvPr id="1631" name="Google Shape;1631;p69"/>
          <p:cNvGrpSpPr/>
          <p:nvPr/>
        </p:nvGrpSpPr>
        <p:grpSpPr>
          <a:xfrm>
            <a:off x="5145769" y="703958"/>
            <a:ext cx="3095875" cy="3626115"/>
            <a:chOff x="5145769" y="703958"/>
            <a:chExt cx="3095875" cy="3626115"/>
          </a:xfrm>
        </p:grpSpPr>
        <p:sp>
          <p:nvSpPr>
            <p:cNvPr id="1632" name="Google Shape;1632;p69"/>
            <p:cNvSpPr/>
            <p:nvPr/>
          </p:nvSpPr>
          <p:spPr>
            <a:xfrm rot="-884633">
              <a:off x="5287410" y="844432"/>
              <a:ext cx="1269180" cy="1277298"/>
            </a:xfrm>
            <a:custGeom>
              <a:avLst/>
              <a:gdLst/>
              <a:ahLst/>
              <a:cxnLst/>
              <a:rect l="l" t="t" r="r" b="b"/>
              <a:pathLst>
                <a:path w="57068" h="57433" extrusionOk="0">
                  <a:moveTo>
                    <a:pt x="28443" y="13857"/>
                  </a:moveTo>
                  <a:cubicBezTo>
                    <a:pt x="36647" y="13857"/>
                    <a:pt x="43333" y="20542"/>
                    <a:pt x="43333" y="28747"/>
                  </a:cubicBezTo>
                  <a:cubicBezTo>
                    <a:pt x="43333" y="37756"/>
                    <a:pt x="35982" y="43701"/>
                    <a:pt x="28330" y="43701"/>
                  </a:cubicBezTo>
                  <a:cubicBezTo>
                    <a:pt x="24676" y="43701"/>
                    <a:pt x="20953" y="42346"/>
                    <a:pt x="17929" y="39322"/>
                  </a:cubicBezTo>
                  <a:cubicBezTo>
                    <a:pt x="8570" y="29902"/>
                    <a:pt x="15194" y="13857"/>
                    <a:pt x="28443" y="13857"/>
                  </a:cubicBezTo>
                  <a:close/>
                  <a:moveTo>
                    <a:pt x="25404" y="1"/>
                  </a:moveTo>
                  <a:lnTo>
                    <a:pt x="24006" y="5410"/>
                  </a:lnTo>
                  <a:cubicBezTo>
                    <a:pt x="22183" y="5774"/>
                    <a:pt x="20421" y="6382"/>
                    <a:pt x="18719" y="7172"/>
                  </a:cubicBezTo>
                  <a:lnTo>
                    <a:pt x="14404" y="3465"/>
                  </a:lnTo>
                  <a:lnTo>
                    <a:pt x="9542" y="6868"/>
                  </a:lnTo>
                  <a:lnTo>
                    <a:pt x="11548" y="12156"/>
                  </a:lnTo>
                  <a:cubicBezTo>
                    <a:pt x="10271" y="13493"/>
                    <a:pt x="9117" y="15012"/>
                    <a:pt x="8205" y="16592"/>
                  </a:cubicBezTo>
                  <a:lnTo>
                    <a:pt x="2553" y="15984"/>
                  </a:lnTo>
                  <a:lnTo>
                    <a:pt x="487" y="21636"/>
                  </a:lnTo>
                  <a:lnTo>
                    <a:pt x="5166" y="24797"/>
                  </a:lnTo>
                  <a:cubicBezTo>
                    <a:pt x="4923" y="26134"/>
                    <a:pt x="4802" y="27410"/>
                    <a:pt x="4802" y="28747"/>
                  </a:cubicBezTo>
                  <a:cubicBezTo>
                    <a:pt x="4802" y="29294"/>
                    <a:pt x="4802" y="29902"/>
                    <a:pt x="4863" y="30449"/>
                  </a:cubicBezTo>
                  <a:lnTo>
                    <a:pt x="1" y="33183"/>
                  </a:lnTo>
                  <a:lnTo>
                    <a:pt x="1520" y="38896"/>
                  </a:lnTo>
                  <a:lnTo>
                    <a:pt x="7050" y="38835"/>
                  </a:lnTo>
                  <a:cubicBezTo>
                    <a:pt x="7840" y="40598"/>
                    <a:pt x="8874" y="42178"/>
                    <a:pt x="10089" y="43697"/>
                  </a:cubicBezTo>
                  <a:lnTo>
                    <a:pt x="7658" y="48681"/>
                  </a:lnTo>
                  <a:lnTo>
                    <a:pt x="12216" y="52449"/>
                  </a:lnTo>
                  <a:lnTo>
                    <a:pt x="16653" y="49289"/>
                  </a:lnTo>
                  <a:cubicBezTo>
                    <a:pt x="18354" y="50261"/>
                    <a:pt x="20117" y="51051"/>
                    <a:pt x="22001" y="51598"/>
                  </a:cubicBezTo>
                  <a:lnTo>
                    <a:pt x="22852" y="56885"/>
                  </a:lnTo>
                  <a:lnTo>
                    <a:pt x="28808" y="57432"/>
                  </a:lnTo>
                  <a:lnTo>
                    <a:pt x="30570" y="52327"/>
                  </a:lnTo>
                  <a:cubicBezTo>
                    <a:pt x="32515" y="52206"/>
                    <a:pt x="34460" y="51780"/>
                    <a:pt x="36283" y="51112"/>
                  </a:cubicBezTo>
                  <a:lnTo>
                    <a:pt x="40051" y="54941"/>
                  </a:lnTo>
                  <a:lnTo>
                    <a:pt x="45217" y="51963"/>
                  </a:lnTo>
                  <a:lnTo>
                    <a:pt x="43758" y="46797"/>
                  </a:lnTo>
                  <a:cubicBezTo>
                    <a:pt x="45277" y="45521"/>
                    <a:pt x="46614" y="44062"/>
                    <a:pt x="47769" y="42482"/>
                  </a:cubicBezTo>
                  <a:lnTo>
                    <a:pt x="52996" y="43454"/>
                  </a:lnTo>
                  <a:lnTo>
                    <a:pt x="55487" y="38045"/>
                  </a:lnTo>
                  <a:lnTo>
                    <a:pt x="51416" y="34642"/>
                  </a:lnTo>
                  <a:cubicBezTo>
                    <a:pt x="51902" y="32758"/>
                    <a:pt x="52145" y="30813"/>
                    <a:pt x="52145" y="28868"/>
                  </a:cubicBezTo>
                  <a:lnTo>
                    <a:pt x="57068" y="26620"/>
                  </a:lnTo>
                  <a:lnTo>
                    <a:pt x="56034" y="20786"/>
                  </a:lnTo>
                  <a:lnTo>
                    <a:pt x="50625" y="20360"/>
                  </a:lnTo>
                  <a:cubicBezTo>
                    <a:pt x="49957" y="18537"/>
                    <a:pt x="49045" y="16835"/>
                    <a:pt x="47951" y="15255"/>
                  </a:cubicBezTo>
                  <a:lnTo>
                    <a:pt x="50747" y="10575"/>
                  </a:lnTo>
                  <a:lnTo>
                    <a:pt x="46493" y="6321"/>
                  </a:lnTo>
                  <a:lnTo>
                    <a:pt x="41752" y="9117"/>
                  </a:lnTo>
                  <a:cubicBezTo>
                    <a:pt x="39018" y="7294"/>
                    <a:pt x="35918" y="6017"/>
                    <a:pt x="32697" y="5410"/>
                  </a:cubicBezTo>
                  <a:lnTo>
                    <a:pt x="313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9"/>
            <p:cNvSpPr/>
            <p:nvPr/>
          </p:nvSpPr>
          <p:spPr>
            <a:xfrm rot="2192640">
              <a:off x="5665070" y="927791"/>
              <a:ext cx="237900" cy="109198"/>
            </a:xfrm>
            <a:custGeom>
              <a:avLst/>
              <a:gdLst/>
              <a:ahLst/>
              <a:cxnLst/>
              <a:rect l="l" t="t" r="r" b="b"/>
              <a:pathLst>
                <a:path w="10697" h="4910" extrusionOk="0">
                  <a:moveTo>
                    <a:pt x="670" y="1"/>
                  </a:moveTo>
                  <a:cubicBezTo>
                    <a:pt x="436" y="1"/>
                    <a:pt x="212" y="126"/>
                    <a:pt x="122" y="351"/>
                  </a:cubicBezTo>
                  <a:cubicBezTo>
                    <a:pt x="0" y="655"/>
                    <a:pt x="183" y="959"/>
                    <a:pt x="487" y="1081"/>
                  </a:cubicBezTo>
                  <a:lnTo>
                    <a:pt x="9907" y="4909"/>
                  </a:lnTo>
                  <a:lnTo>
                    <a:pt x="10271" y="4909"/>
                  </a:lnTo>
                  <a:cubicBezTo>
                    <a:pt x="10393" y="4849"/>
                    <a:pt x="10514" y="4727"/>
                    <a:pt x="10575" y="4605"/>
                  </a:cubicBezTo>
                  <a:cubicBezTo>
                    <a:pt x="10697" y="4302"/>
                    <a:pt x="10575" y="3937"/>
                    <a:pt x="10271" y="3815"/>
                  </a:cubicBezTo>
                  <a:lnTo>
                    <a:pt x="912" y="47"/>
                  </a:lnTo>
                  <a:cubicBezTo>
                    <a:pt x="834" y="16"/>
                    <a:pt x="751"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9"/>
            <p:cNvSpPr/>
            <p:nvPr/>
          </p:nvSpPr>
          <p:spPr>
            <a:xfrm rot="-884633">
              <a:off x="6619963" y="3573814"/>
              <a:ext cx="637971" cy="642018"/>
            </a:xfrm>
            <a:custGeom>
              <a:avLst/>
              <a:gdLst/>
              <a:ahLst/>
              <a:cxnLst/>
              <a:rect l="l" t="t" r="r" b="b"/>
              <a:pathLst>
                <a:path w="28686" h="28868" extrusionOk="0">
                  <a:moveTo>
                    <a:pt x="14373" y="6954"/>
                  </a:moveTo>
                  <a:cubicBezTo>
                    <a:pt x="16214" y="6954"/>
                    <a:pt x="18094" y="7641"/>
                    <a:pt x="19630" y="9177"/>
                  </a:cubicBezTo>
                  <a:cubicBezTo>
                    <a:pt x="24310" y="13857"/>
                    <a:pt x="20967" y="21940"/>
                    <a:pt x="14343" y="21940"/>
                  </a:cubicBezTo>
                  <a:cubicBezTo>
                    <a:pt x="10210" y="21940"/>
                    <a:pt x="6868" y="18597"/>
                    <a:pt x="6868" y="14464"/>
                  </a:cubicBezTo>
                  <a:cubicBezTo>
                    <a:pt x="6868" y="9945"/>
                    <a:pt x="10533" y="6954"/>
                    <a:pt x="14373" y="6954"/>
                  </a:cubicBezTo>
                  <a:close/>
                  <a:moveTo>
                    <a:pt x="12884" y="0"/>
                  </a:moveTo>
                  <a:lnTo>
                    <a:pt x="12216" y="2735"/>
                  </a:lnTo>
                  <a:cubicBezTo>
                    <a:pt x="10575" y="3039"/>
                    <a:pt x="8995" y="3647"/>
                    <a:pt x="7658" y="4619"/>
                  </a:cubicBezTo>
                  <a:lnTo>
                    <a:pt x="5287" y="3160"/>
                  </a:lnTo>
                  <a:lnTo>
                    <a:pt x="3221" y="5287"/>
                  </a:lnTo>
                  <a:lnTo>
                    <a:pt x="4619" y="7658"/>
                  </a:lnTo>
                  <a:cubicBezTo>
                    <a:pt x="4072" y="8448"/>
                    <a:pt x="3586" y="9299"/>
                    <a:pt x="3221" y="10210"/>
                  </a:cubicBezTo>
                  <a:lnTo>
                    <a:pt x="547" y="10453"/>
                  </a:lnTo>
                  <a:lnTo>
                    <a:pt x="0" y="13370"/>
                  </a:lnTo>
                  <a:lnTo>
                    <a:pt x="2492" y="14525"/>
                  </a:lnTo>
                  <a:cubicBezTo>
                    <a:pt x="2431" y="15498"/>
                    <a:pt x="2553" y="16470"/>
                    <a:pt x="2796" y="17382"/>
                  </a:cubicBezTo>
                  <a:lnTo>
                    <a:pt x="729" y="19083"/>
                  </a:lnTo>
                  <a:lnTo>
                    <a:pt x="2006" y="21818"/>
                  </a:lnTo>
                  <a:lnTo>
                    <a:pt x="4619" y="21332"/>
                  </a:lnTo>
                  <a:cubicBezTo>
                    <a:pt x="5227" y="22122"/>
                    <a:pt x="5895" y="22851"/>
                    <a:pt x="6624" y="23520"/>
                  </a:cubicBezTo>
                  <a:lnTo>
                    <a:pt x="5895" y="26072"/>
                  </a:lnTo>
                  <a:lnTo>
                    <a:pt x="8508" y="27592"/>
                  </a:lnTo>
                  <a:lnTo>
                    <a:pt x="10392" y="25708"/>
                  </a:lnTo>
                  <a:cubicBezTo>
                    <a:pt x="11304" y="26012"/>
                    <a:pt x="12276" y="26255"/>
                    <a:pt x="13249" y="26315"/>
                  </a:cubicBezTo>
                  <a:lnTo>
                    <a:pt x="14160" y="28868"/>
                  </a:lnTo>
                  <a:lnTo>
                    <a:pt x="17138" y="28625"/>
                  </a:lnTo>
                  <a:lnTo>
                    <a:pt x="17625" y="25951"/>
                  </a:lnTo>
                  <a:cubicBezTo>
                    <a:pt x="18536" y="25647"/>
                    <a:pt x="19448" y="25282"/>
                    <a:pt x="20299" y="24796"/>
                  </a:cubicBezTo>
                  <a:lnTo>
                    <a:pt x="22487" y="26376"/>
                  </a:lnTo>
                  <a:lnTo>
                    <a:pt x="24796" y="24431"/>
                  </a:lnTo>
                  <a:lnTo>
                    <a:pt x="23580" y="21940"/>
                  </a:lnTo>
                  <a:cubicBezTo>
                    <a:pt x="24188" y="21150"/>
                    <a:pt x="24735" y="20360"/>
                    <a:pt x="25100" y="19509"/>
                  </a:cubicBezTo>
                  <a:lnTo>
                    <a:pt x="27895" y="19509"/>
                  </a:lnTo>
                  <a:lnTo>
                    <a:pt x="28686" y="16592"/>
                  </a:lnTo>
                  <a:lnTo>
                    <a:pt x="26194" y="15254"/>
                  </a:lnTo>
                  <a:cubicBezTo>
                    <a:pt x="26255" y="14951"/>
                    <a:pt x="26255" y="14647"/>
                    <a:pt x="26194" y="14404"/>
                  </a:cubicBezTo>
                  <a:cubicBezTo>
                    <a:pt x="26194" y="13735"/>
                    <a:pt x="26133" y="13067"/>
                    <a:pt x="26011" y="12398"/>
                  </a:cubicBezTo>
                  <a:lnTo>
                    <a:pt x="28382" y="10818"/>
                  </a:lnTo>
                  <a:lnTo>
                    <a:pt x="27348" y="7962"/>
                  </a:lnTo>
                  <a:lnTo>
                    <a:pt x="24553" y="8265"/>
                  </a:lnTo>
                  <a:cubicBezTo>
                    <a:pt x="24067" y="7475"/>
                    <a:pt x="23459" y="6685"/>
                    <a:pt x="22790" y="6017"/>
                  </a:cubicBezTo>
                  <a:lnTo>
                    <a:pt x="23824" y="3343"/>
                  </a:lnTo>
                  <a:lnTo>
                    <a:pt x="21453" y="1763"/>
                  </a:lnTo>
                  <a:lnTo>
                    <a:pt x="19266" y="3586"/>
                  </a:lnTo>
                  <a:cubicBezTo>
                    <a:pt x="18415" y="3221"/>
                    <a:pt x="17503" y="2917"/>
                    <a:pt x="16591" y="2735"/>
                  </a:cubicBezTo>
                  <a:lnTo>
                    <a:pt x="15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9"/>
            <p:cNvSpPr/>
            <p:nvPr/>
          </p:nvSpPr>
          <p:spPr>
            <a:xfrm rot="-884633">
              <a:off x="7108494" y="1468736"/>
              <a:ext cx="639327" cy="640684"/>
            </a:xfrm>
            <a:custGeom>
              <a:avLst/>
              <a:gdLst/>
              <a:ahLst/>
              <a:cxnLst/>
              <a:rect l="l" t="t" r="r" b="b"/>
              <a:pathLst>
                <a:path w="28747" h="28808" extrusionOk="0">
                  <a:moveTo>
                    <a:pt x="14343" y="6928"/>
                  </a:moveTo>
                  <a:cubicBezTo>
                    <a:pt x="18476" y="6928"/>
                    <a:pt x="21819" y="10271"/>
                    <a:pt x="21819" y="14404"/>
                  </a:cubicBezTo>
                  <a:cubicBezTo>
                    <a:pt x="21819" y="18923"/>
                    <a:pt x="18153" y="21914"/>
                    <a:pt x="14313" y="21914"/>
                  </a:cubicBezTo>
                  <a:cubicBezTo>
                    <a:pt x="12472" y="21914"/>
                    <a:pt x="10592" y="21227"/>
                    <a:pt x="9056" y="19691"/>
                  </a:cubicBezTo>
                  <a:cubicBezTo>
                    <a:pt x="4376" y="15011"/>
                    <a:pt x="7719" y="6928"/>
                    <a:pt x="14343" y="6928"/>
                  </a:cubicBezTo>
                  <a:close/>
                  <a:moveTo>
                    <a:pt x="12824" y="0"/>
                  </a:moveTo>
                  <a:lnTo>
                    <a:pt x="12155" y="2735"/>
                  </a:lnTo>
                  <a:cubicBezTo>
                    <a:pt x="11183" y="2917"/>
                    <a:pt x="10271" y="3160"/>
                    <a:pt x="9421" y="3586"/>
                  </a:cubicBezTo>
                  <a:lnTo>
                    <a:pt x="7294" y="1763"/>
                  </a:lnTo>
                  <a:lnTo>
                    <a:pt x="4802" y="3464"/>
                  </a:lnTo>
                  <a:lnTo>
                    <a:pt x="5835" y="6078"/>
                  </a:lnTo>
                  <a:cubicBezTo>
                    <a:pt x="5166" y="6746"/>
                    <a:pt x="4619" y="7536"/>
                    <a:pt x="4133" y="8326"/>
                  </a:cubicBezTo>
                  <a:lnTo>
                    <a:pt x="1277" y="8022"/>
                  </a:lnTo>
                  <a:lnTo>
                    <a:pt x="304" y="10879"/>
                  </a:lnTo>
                  <a:lnTo>
                    <a:pt x="2614" y="12459"/>
                  </a:lnTo>
                  <a:cubicBezTo>
                    <a:pt x="2492" y="13067"/>
                    <a:pt x="2432" y="13735"/>
                    <a:pt x="2432" y="14404"/>
                  </a:cubicBezTo>
                  <a:lnTo>
                    <a:pt x="2432" y="15255"/>
                  </a:lnTo>
                  <a:lnTo>
                    <a:pt x="1" y="16652"/>
                  </a:lnTo>
                  <a:lnTo>
                    <a:pt x="730" y="19509"/>
                  </a:lnTo>
                  <a:lnTo>
                    <a:pt x="3526" y="19509"/>
                  </a:lnTo>
                  <a:cubicBezTo>
                    <a:pt x="3951" y="20360"/>
                    <a:pt x="4437" y="21150"/>
                    <a:pt x="5045" y="21940"/>
                  </a:cubicBezTo>
                  <a:lnTo>
                    <a:pt x="3829" y="24431"/>
                  </a:lnTo>
                  <a:lnTo>
                    <a:pt x="6139" y="26376"/>
                  </a:lnTo>
                  <a:lnTo>
                    <a:pt x="8327" y="24735"/>
                  </a:lnTo>
                  <a:cubicBezTo>
                    <a:pt x="9178" y="25222"/>
                    <a:pt x="10089" y="25647"/>
                    <a:pt x="11062" y="25890"/>
                  </a:cubicBezTo>
                  <a:lnTo>
                    <a:pt x="11487" y="28564"/>
                  </a:lnTo>
                  <a:lnTo>
                    <a:pt x="14526" y="28807"/>
                  </a:lnTo>
                  <a:lnTo>
                    <a:pt x="15376" y="26315"/>
                  </a:lnTo>
                  <a:cubicBezTo>
                    <a:pt x="16349" y="26194"/>
                    <a:pt x="17321" y="26012"/>
                    <a:pt x="18294" y="25647"/>
                  </a:cubicBezTo>
                  <a:lnTo>
                    <a:pt x="20178" y="27592"/>
                  </a:lnTo>
                  <a:lnTo>
                    <a:pt x="22730" y="26072"/>
                  </a:lnTo>
                  <a:lnTo>
                    <a:pt x="22062" y="23459"/>
                  </a:lnTo>
                  <a:cubicBezTo>
                    <a:pt x="22791" y="22851"/>
                    <a:pt x="23459" y="22122"/>
                    <a:pt x="24067" y="21332"/>
                  </a:cubicBezTo>
                  <a:lnTo>
                    <a:pt x="26680" y="21818"/>
                  </a:lnTo>
                  <a:lnTo>
                    <a:pt x="27957" y="19083"/>
                  </a:lnTo>
                  <a:lnTo>
                    <a:pt x="25890" y="17382"/>
                  </a:lnTo>
                  <a:cubicBezTo>
                    <a:pt x="26134" y="16409"/>
                    <a:pt x="26255" y="15437"/>
                    <a:pt x="26255" y="14464"/>
                  </a:cubicBezTo>
                  <a:lnTo>
                    <a:pt x="28747" y="13371"/>
                  </a:lnTo>
                  <a:lnTo>
                    <a:pt x="28200" y="10393"/>
                  </a:lnTo>
                  <a:lnTo>
                    <a:pt x="25465" y="10210"/>
                  </a:lnTo>
                  <a:cubicBezTo>
                    <a:pt x="25100" y="9299"/>
                    <a:pt x="24675" y="8448"/>
                    <a:pt x="24128" y="7597"/>
                  </a:cubicBezTo>
                  <a:lnTo>
                    <a:pt x="25587" y="5288"/>
                  </a:lnTo>
                  <a:lnTo>
                    <a:pt x="23459" y="3160"/>
                  </a:lnTo>
                  <a:lnTo>
                    <a:pt x="21028" y="4558"/>
                  </a:lnTo>
                  <a:cubicBezTo>
                    <a:pt x="19691" y="3647"/>
                    <a:pt x="18111" y="3039"/>
                    <a:pt x="16470" y="2735"/>
                  </a:cubicBezTo>
                  <a:lnTo>
                    <a:pt x="15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9"/>
            <p:cNvSpPr/>
            <p:nvPr/>
          </p:nvSpPr>
          <p:spPr>
            <a:xfrm rot="-884633">
              <a:off x="7195022" y="2529413"/>
              <a:ext cx="942077" cy="943456"/>
            </a:xfrm>
            <a:custGeom>
              <a:avLst/>
              <a:gdLst/>
              <a:ahLst/>
              <a:cxnLst/>
              <a:rect l="l" t="t" r="r" b="b"/>
              <a:pathLst>
                <a:path w="42360" h="42422" extrusionOk="0">
                  <a:moveTo>
                    <a:pt x="21210" y="10150"/>
                  </a:moveTo>
                  <a:cubicBezTo>
                    <a:pt x="27288" y="10150"/>
                    <a:pt x="32210" y="15073"/>
                    <a:pt x="32210" y="21150"/>
                  </a:cubicBezTo>
                  <a:cubicBezTo>
                    <a:pt x="32210" y="27818"/>
                    <a:pt x="26775" y="32228"/>
                    <a:pt x="21114" y="32228"/>
                  </a:cubicBezTo>
                  <a:cubicBezTo>
                    <a:pt x="18416" y="32228"/>
                    <a:pt x="15667" y="31226"/>
                    <a:pt x="13431" y="28990"/>
                  </a:cubicBezTo>
                  <a:cubicBezTo>
                    <a:pt x="6442" y="22001"/>
                    <a:pt x="11365" y="10150"/>
                    <a:pt x="21210" y="10150"/>
                  </a:cubicBezTo>
                  <a:close/>
                  <a:moveTo>
                    <a:pt x="18962" y="1"/>
                  </a:moveTo>
                  <a:lnTo>
                    <a:pt x="17928" y="3951"/>
                  </a:lnTo>
                  <a:cubicBezTo>
                    <a:pt x="16531" y="4255"/>
                    <a:pt x="15194" y="4680"/>
                    <a:pt x="13917" y="5227"/>
                  </a:cubicBezTo>
                  <a:lnTo>
                    <a:pt x="10757" y="2492"/>
                  </a:lnTo>
                  <a:lnTo>
                    <a:pt x="7171" y="5045"/>
                  </a:lnTo>
                  <a:lnTo>
                    <a:pt x="8691" y="8934"/>
                  </a:lnTo>
                  <a:cubicBezTo>
                    <a:pt x="7718" y="9907"/>
                    <a:pt x="6867" y="11062"/>
                    <a:pt x="6138" y="12216"/>
                  </a:cubicBezTo>
                  <a:lnTo>
                    <a:pt x="2006" y="11791"/>
                  </a:lnTo>
                  <a:lnTo>
                    <a:pt x="486" y="15924"/>
                  </a:lnTo>
                  <a:lnTo>
                    <a:pt x="3890" y="18294"/>
                  </a:lnTo>
                  <a:cubicBezTo>
                    <a:pt x="3707" y="19266"/>
                    <a:pt x="3646" y="20239"/>
                    <a:pt x="3646" y="21211"/>
                  </a:cubicBezTo>
                  <a:lnTo>
                    <a:pt x="3646" y="22426"/>
                  </a:lnTo>
                  <a:lnTo>
                    <a:pt x="0" y="24432"/>
                  </a:lnTo>
                  <a:lnTo>
                    <a:pt x="1155" y="28747"/>
                  </a:lnTo>
                  <a:lnTo>
                    <a:pt x="5227" y="28686"/>
                  </a:lnTo>
                  <a:cubicBezTo>
                    <a:pt x="5834" y="29962"/>
                    <a:pt x="6624" y="31117"/>
                    <a:pt x="7536" y="32272"/>
                  </a:cubicBezTo>
                  <a:lnTo>
                    <a:pt x="5774" y="35918"/>
                  </a:lnTo>
                  <a:lnTo>
                    <a:pt x="9177" y="38775"/>
                  </a:lnTo>
                  <a:lnTo>
                    <a:pt x="12459" y="36404"/>
                  </a:lnTo>
                  <a:cubicBezTo>
                    <a:pt x="13735" y="37134"/>
                    <a:pt x="15072" y="37681"/>
                    <a:pt x="16470" y="38106"/>
                  </a:cubicBezTo>
                  <a:lnTo>
                    <a:pt x="17138" y="42057"/>
                  </a:lnTo>
                  <a:lnTo>
                    <a:pt x="21514" y="42421"/>
                  </a:lnTo>
                  <a:lnTo>
                    <a:pt x="22851" y="38653"/>
                  </a:lnTo>
                  <a:cubicBezTo>
                    <a:pt x="24249" y="38532"/>
                    <a:pt x="25707" y="38228"/>
                    <a:pt x="27045" y="37742"/>
                  </a:cubicBezTo>
                  <a:lnTo>
                    <a:pt x="29840" y="40598"/>
                  </a:lnTo>
                  <a:lnTo>
                    <a:pt x="33669" y="38349"/>
                  </a:lnTo>
                  <a:lnTo>
                    <a:pt x="32575" y="34581"/>
                  </a:lnTo>
                  <a:cubicBezTo>
                    <a:pt x="33669" y="33609"/>
                    <a:pt x="34702" y="32576"/>
                    <a:pt x="35553" y="31360"/>
                  </a:cubicBezTo>
                  <a:lnTo>
                    <a:pt x="39442" y="32090"/>
                  </a:lnTo>
                  <a:lnTo>
                    <a:pt x="41266" y="28078"/>
                  </a:lnTo>
                  <a:lnTo>
                    <a:pt x="38288" y="25587"/>
                  </a:lnTo>
                  <a:cubicBezTo>
                    <a:pt x="38592" y="24128"/>
                    <a:pt x="38774" y="22669"/>
                    <a:pt x="38774" y="21272"/>
                  </a:cubicBezTo>
                  <a:lnTo>
                    <a:pt x="42360" y="19570"/>
                  </a:lnTo>
                  <a:lnTo>
                    <a:pt x="41630" y="15255"/>
                  </a:lnTo>
                  <a:lnTo>
                    <a:pt x="37619" y="14951"/>
                  </a:lnTo>
                  <a:cubicBezTo>
                    <a:pt x="37072" y="13614"/>
                    <a:pt x="36404" y="12338"/>
                    <a:pt x="35614" y="11122"/>
                  </a:cubicBezTo>
                  <a:lnTo>
                    <a:pt x="37680" y="7719"/>
                  </a:lnTo>
                  <a:lnTo>
                    <a:pt x="34581" y="4559"/>
                  </a:lnTo>
                  <a:lnTo>
                    <a:pt x="31056" y="6686"/>
                  </a:lnTo>
                  <a:cubicBezTo>
                    <a:pt x="29050" y="5288"/>
                    <a:pt x="26741" y="4376"/>
                    <a:pt x="24370" y="3951"/>
                  </a:cubicBezTo>
                  <a:lnTo>
                    <a:pt x="233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9"/>
            <p:cNvSpPr/>
            <p:nvPr/>
          </p:nvSpPr>
          <p:spPr>
            <a:xfrm rot="-884633">
              <a:off x="5968742" y="3483994"/>
              <a:ext cx="636636" cy="642040"/>
            </a:xfrm>
            <a:custGeom>
              <a:avLst/>
              <a:gdLst/>
              <a:ahLst/>
              <a:cxnLst/>
              <a:rect l="l" t="t" r="r" b="b"/>
              <a:pathLst>
                <a:path w="28626" h="28869" extrusionOk="0">
                  <a:moveTo>
                    <a:pt x="14343" y="6989"/>
                  </a:moveTo>
                  <a:cubicBezTo>
                    <a:pt x="21028" y="6989"/>
                    <a:pt x="24310" y="15072"/>
                    <a:pt x="19631" y="19752"/>
                  </a:cubicBezTo>
                  <a:cubicBezTo>
                    <a:pt x="18102" y="21261"/>
                    <a:pt x="16233" y="21935"/>
                    <a:pt x="14402" y="21935"/>
                  </a:cubicBezTo>
                  <a:cubicBezTo>
                    <a:pt x="10552" y="21935"/>
                    <a:pt x="6868" y="18953"/>
                    <a:pt x="6868" y="14465"/>
                  </a:cubicBezTo>
                  <a:cubicBezTo>
                    <a:pt x="6868" y="10332"/>
                    <a:pt x="10211" y="6989"/>
                    <a:pt x="14343" y="6989"/>
                  </a:cubicBezTo>
                  <a:close/>
                  <a:moveTo>
                    <a:pt x="12945" y="0"/>
                  </a:moveTo>
                  <a:lnTo>
                    <a:pt x="12277" y="2735"/>
                  </a:lnTo>
                  <a:cubicBezTo>
                    <a:pt x="10636" y="3039"/>
                    <a:pt x="9056" y="3647"/>
                    <a:pt x="7719" y="4619"/>
                  </a:cubicBezTo>
                  <a:lnTo>
                    <a:pt x="5288" y="3161"/>
                  </a:lnTo>
                  <a:lnTo>
                    <a:pt x="3161" y="5288"/>
                  </a:lnTo>
                  <a:lnTo>
                    <a:pt x="4559" y="7658"/>
                  </a:lnTo>
                  <a:cubicBezTo>
                    <a:pt x="4012" y="8448"/>
                    <a:pt x="3586" y="9299"/>
                    <a:pt x="3222" y="10210"/>
                  </a:cubicBezTo>
                  <a:lnTo>
                    <a:pt x="487" y="10453"/>
                  </a:lnTo>
                  <a:lnTo>
                    <a:pt x="0" y="13371"/>
                  </a:lnTo>
                  <a:lnTo>
                    <a:pt x="2431" y="14525"/>
                  </a:lnTo>
                  <a:cubicBezTo>
                    <a:pt x="2431" y="15498"/>
                    <a:pt x="2553" y="16470"/>
                    <a:pt x="2796" y="17382"/>
                  </a:cubicBezTo>
                  <a:lnTo>
                    <a:pt x="730" y="19144"/>
                  </a:lnTo>
                  <a:lnTo>
                    <a:pt x="2006" y="21818"/>
                  </a:lnTo>
                  <a:lnTo>
                    <a:pt x="4619" y="21332"/>
                  </a:lnTo>
                  <a:cubicBezTo>
                    <a:pt x="5166" y="22122"/>
                    <a:pt x="5835" y="22851"/>
                    <a:pt x="6564" y="23520"/>
                  </a:cubicBezTo>
                  <a:lnTo>
                    <a:pt x="5896" y="26133"/>
                  </a:lnTo>
                  <a:lnTo>
                    <a:pt x="8509" y="27653"/>
                  </a:lnTo>
                  <a:lnTo>
                    <a:pt x="10393" y="25708"/>
                  </a:lnTo>
                  <a:cubicBezTo>
                    <a:pt x="11304" y="26012"/>
                    <a:pt x="12277" y="26194"/>
                    <a:pt x="13249" y="26316"/>
                  </a:cubicBezTo>
                  <a:lnTo>
                    <a:pt x="14161" y="28868"/>
                  </a:lnTo>
                  <a:lnTo>
                    <a:pt x="17139" y="28564"/>
                  </a:lnTo>
                  <a:lnTo>
                    <a:pt x="17564" y="25890"/>
                  </a:lnTo>
                  <a:cubicBezTo>
                    <a:pt x="18476" y="25647"/>
                    <a:pt x="19387" y="25282"/>
                    <a:pt x="20238" y="24796"/>
                  </a:cubicBezTo>
                  <a:lnTo>
                    <a:pt x="22487" y="26376"/>
                  </a:lnTo>
                  <a:lnTo>
                    <a:pt x="24736" y="24432"/>
                  </a:lnTo>
                  <a:lnTo>
                    <a:pt x="23520" y="21940"/>
                  </a:lnTo>
                  <a:cubicBezTo>
                    <a:pt x="24128" y="21211"/>
                    <a:pt x="24675" y="20360"/>
                    <a:pt x="25039" y="19509"/>
                  </a:cubicBezTo>
                  <a:lnTo>
                    <a:pt x="27835" y="19570"/>
                  </a:lnTo>
                  <a:lnTo>
                    <a:pt x="28625" y="16652"/>
                  </a:lnTo>
                  <a:lnTo>
                    <a:pt x="26133" y="15315"/>
                  </a:lnTo>
                  <a:cubicBezTo>
                    <a:pt x="26194" y="15012"/>
                    <a:pt x="26194" y="14708"/>
                    <a:pt x="26133" y="14465"/>
                  </a:cubicBezTo>
                  <a:cubicBezTo>
                    <a:pt x="26133" y="13796"/>
                    <a:pt x="26073" y="13128"/>
                    <a:pt x="25951" y="12459"/>
                  </a:cubicBezTo>
                  <a:lnTo>
                    <a:pt x="28321" y="10879"/>
                  </a:lnTo>
                  <a:lnTo>
                    <a:pt x="27470" y="8083"/>
                  </a:lnTo>
                  <a:lnTo>
                    <a:pt x="24614" y="8326"/>
                  </a:lnTo>
                  <a:cubicBezTo>
                    <a:pt x="24128" y="7536"/>
                    <a:pt x="23520" y="6807"/>
                    <a:pt x="22912" y="6139"/>
                  </a:cubicBezTo>
                  <a:lnTo>
                    <a:pt x="23885" y="3464"/>
                  </a:lnTo>
                  <a:lnTo>
                    <a:pt x="21454" y="1763"/>
                  </a:lnTo>
                  <a:lnTo>
                    <a:pt x="19327" y="3586"/>
                  </a:lnTo>
                  <a:cubicBezTo>
                    <a:pt x="18415" y="3221"/>
                    <a:pt x="17503" y="2917"/>
                    <a:pt x="16592" y="2735"/>
                  </a:cubicBezTo>
                  <a:lnTo>
                    <a:pt x="15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9"/>
            <p:cNvSpPr/>
            <p:nvPr/>
          </p:nvSpPr>
          <p:spPr>
            <a:xfrm rot="-884633">
              <a:off x="5391805" y="1513012"/>
              <a:ext cx="112222" cy="97255"/>
            </a:xfrm>
            <a:custGeom>
              <a:avLst/>
              <a:gdLst/>
              <a:ahLst/>
              <a:cxnLst/>
              <a:rect l="l" t="t" r="r" b="b"/>
              <a:pathLst>
                <a:path w="5046" h="4373" extrusionOk="0">
                  <a:moveTo>
                    <a:pt x="609" y="0"/>
                  </a:moveTo>
                  <a:cubicBezTo>
                    <a:pt x="445" y="0"/>
                    <a:pt x="286" y="79"/>
                    <a:pt x="183" y="216"/>
                  </a:cubicBezTo>
                  <a:cubicBezTo>
                    <a:pt x="1" y="459"/>
                    <a:pt x="1" y="824"/>
                    <a:pt x="244" y="1006"/>
                  </a:cubicBezTo>
                  <a:lnTo>
                    <a:pt x="4073" y="4227"/>
                  </a:lnTo>
                  <a:cubicBezTo>
                    <a:pt x="4162" y="4316"/>
                    <a:pt x="4283" y="4372"/>
                    <a:pt x="4414" y="4372"/>
                  </a:cubicBezTo>
                  <a:cubicBezTo>
                    <a:pt x="4461" y="4372"/>
                    <a:pt x="4510" y="4365"/>
                    <a:pt x="4559" y="4348"/>
                  </a:cubicBezTo>
                  <a:cubicBezTo>
                    <a:pt x="4680" y="4288"/>
                    <a:pt x="4802" y="4227"/>
                    <a:pt x="4863" y="4166"/>
                  </a:cubicBezTo>
                  <a:cubicBezTo>
                    <a:pt x="5045" y="3923"/>
                    <a:pt x="4984" y="3558"/>
                    <a:pt x="4802" y="3376"/>
                  </a:cubicBezTo>
                  <a:lnTo>
                    <a:pt x="973" y="155"/>
                  </a:lnTo>
                  <a:cubicBezTo>
                    <a:pt x="867" y="48"/>
                    <a:pt x="737" y="0"/>
                    <a:pt x="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9"/>
            <p:cNvSpPr/>
            <p:nvPr/>
          </p:nvSpPr>
          <p:spPr>
            <a:xfrm rot="-884633">
              <a:off x="5554014" y="1154488"/>
              <a:ext cx="132393" cy="174293"/>
            </a:xfrm>
            <a:custGeom>
              <a:avLst/>
              <a:gdLst/>
              <a:ahLst/>
              <a:cxnLst/>
              <a:rect l="l" t="t" r="r" b="b"/>
              <a:pathLst>
                <a:path w="5953" h="7837" extrusionOk="0">
                  <a:moveTo>
                    <a:pt x="856" y="0"/>
                  </a:moveTo>
                  <a:cubicBezTo>
                    <a:pt x="429" y="0"/>
                    <a:pt x="0" y="473"/>
                    <a:pt x="301" y="946"/>
                  </a:cubicBezTo>
                  <a:lnTo>
                    <a:pt x="4798" y="7631"/>
                  </a:lnTo>
                  <a:cubicBezTo>
                    <a:pt x="4889" y="7768"/>
                    <a:pt x="5049" y="7836"/>
                    <a:pt x="5226" y="7836"/>
                  </a:cubicBezTo>
                  <a:cubicBezTo>
                    <a:pt x="5284" y="7836"/>
                    <a:pt x="5345" y="7829"/>
                    <a:pt x="5406" y="7813"/>
                  </a:cubicBezTo>
                  <a:cubicBezTo>
                    <a:pt x="5528" y="7813"/>
                    <a:pt x="5588" y="7753"/>
                    <a:pt x="5649" y="7692"/>
                  </a:cubicBezTo>
                  <a:cubicBezTo>
                    <a:pt x="5892" y="7510"/>
                    <a:pt x="5953" y="7206"/>
                    <a:pt x="5771" y="6963"/>
                  </a:cubicBezTo>
                  <a:lnTo>
                    <a:pt x="1334" y="277"/>
                  </a:lnTo>
                  <a:cubicBezTo>
                    <a:pt x="1210" y="82"/>
                    <a:pt x="1033" y="0"/>
                    <a:pt x="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9"/>
            <p:cNvSpPr/>
            <p:nvPr/>
          </p:nvSpPr>
          <p:spPr>
            <a:xfrm rot="-884633">
              <a:off x="6759565" y="821894"/>
              <a:ext cx="166354" cy="209588"/>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9"/>
            <p:cNvSpPr/>
            <p:nvPr/>
          </p:nvSpPr>
          <p:spPr>
            <a:xfrm rot="-884633">
              <a:off x="6468472" y="869298"/>
              <a:ext cx="60826" cy="130637"/>
            </a:xfrm>
            <a:custGeom>
              <a:avLst/>
              <a:gdLst/>
              <a:ahLst/>
              <a:cxnLst/>
              <a:rect l="l" t="t" r="r" b="b"/>
              <a:pathLst>
                <a:path w="2735" h="5874" extrusionOk="0">
                  <a:moveTo>
                    <a:pt x="2117" y="1"/>
                  </a:moveTo>
                  <a:cubicBezTo>
                    <a:pt x="1884" y="1"/>
                    <a:pt x="1676" y="165"/>
                    <a:pt x="1580" y="404"/>
                  </a:cubicBezTo>
                  <a:lnTo>
                    <a:pt x="61" y="5144"/>
                  </a:lnTo>
                  <a:cubicBezTo>
                    <a:pt x="0" y="5448"/>
                    <a:pt x="182" y="5752"/>
                    <a:pt x="426" y="5873"/>
                  </a:cubicBezTo>
                  <a:lnTo>
                    <a:pt x="790" y="5873"/>
                  </a:lnTo>
                  <a:cubicBezTo>
                    <a:pt x="973" y="5812"/>
                    <a:pt x="1094" y="5691"/>
                    <a:pt x="1155" y="5509"/>
                  </a:cubicBezTo>
                  <a:lnTo>
                    <a:pt x="2674" y="707"/>
                  </a:lnTo>
                  <a:cubicBezTo>
                    <a:pt x="2735" y="404"/>
                    <a:pt x="2613" y="100"/>
                    <a:pt x="2310" y="39"/>
                  </a:cubicBezTo>
                  <a:cubicBezTo>
                    <a:pt x="2245" y="13"/>
                    <a:pt x="2180" y="1"/>
                    <a:pt x="2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9"/>
            <p:cNvSpPr/>
            <p:nvPr/>
          </p:nvSpPr>
          <p:spPr>
            <a:xfrm rot="-884633">
              <a:off x="6120388" y="834345"/>
              <a:ext cx="29757" cy="204117"/>
            </a:xfrm>
            <a:custGeom>
              <a:avLst/>
              <a:gdLst/>
              <a:ahLst/>
              <a:cxnLst/>
              <a:rect l="l" t="t" r="r" b="b"/>
              <a:pathLst>
                <a:path w="1338" h="9178" extrusionOk="0">
                  <a:moveTo>
                    <a:pt x="790" y="0"/>
                  </a:moveTo>
                  <a:cubicBezTo>
                    <a:pt x="487" y="0"/>
                    <a:pt x="243" y="243"/>
                    <a:pt x="243" y="547"/>
                  </a:cubicBezTo>
                  <a:lnTo>
                    <a:pt x="0" y="8569"/>
                  </a:lnTo>
                  <a:cubicBezTo>
                    <a:pt x="0" y="8873"/>
                    <a:pt x="243" y="9177"/>
                    <a:pt x="547" y="9177"/>
                  </a:cubicBezTo>
                  <a:cubicBezTo>
                    <a:pt x="608" y="9177"/>
                    <a:pt x="669" y="9116"/>
                    <a:pt x="730" y="9116"/>
                  </a:cubicBezTo>
                  <a:cubicBezTo>
                    <a:pt x="973" y="9056"/>
                    <a:pt x="1094" y="8813"/>
                    <a:pt x="1155" y="8630"/>
                  </a:cubicBezTo>
                  <a:lnTo>
                    <a:pt x="1337" y="608"/>
                  </a:lnTo>
                  <a:cubicBezTo>
                    <a:pt x="1337" y="243"/>
                    <a:pt x="1094"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9"/>
            <p:cNvSpPr/>
            <p:nvPr/>
          </p:nvSpPr>
          <p:spPr>
            <a:xfrm rot="-884633">
              <a:off x="5460199" y="1078755"/>
              <a:ext cx="2182146" cy="2566249"/>
            </a:xfrm>
            <a:custGeom>
              <a:avLst/>
              <a:gdLst/>
              <a:ahLst/>
              <a:cxnLst/>
              <a:rect l="l" t="t" r="r" b="b"/>
              <a:pathLst>
                <a:path w="98119" h="115390" extrusionOk="0">
                  <a:moveTo>
                    <a:pt x="49374" y="0"/>
                  </a:moveTo>
                  <a:cubicBezTo>
                    <a:pt x="45613" y="0"/>
                    <a:pt x="41755" y="490"/>
                    <a:pt x="37863" y="1528"/>
                  </a:cubicBezTo>
                  <a:lnTo>
                    <a:pt x="37437" y="1650"/>
                  </a:lnTo>
                  <a:cubicBezTo>
                    <a:pt x="13067" y="9186"/>
                    <a:pt x="0" y="33192"/>
                    <a:pt x="6625" y="56225"/>
                  </a:cubicBezTo>
                  <a:cubicBezTo>
                    <a:pt x="8630" y="63153"/>
                    <a:pt x="12216" y="69413"/>
                    <a:pt x="17199" y="74579"/>
                  </a:cubicBezTo>
                  <a:cubicBezTo>
                    <a:pt x="19509" y="77375"/>
                    <a:pt x="24979" y="84303"/>
                    <a:pt x="31177" y="93540"/>
                  </a:cubicBezTo>
                  <a:cubicBezTo>
                    <a:pt x="35249" y="99496"/>
                    <a:pt x="38713" y="105817"/>
                    <a:pt x="41570" y="112441"/>
                  </a:cubicBezTo>
                  <a:lnTo>
                    <a:pt x="41691" y="112867"/>
                  </a:lnTo>
                  <a:cubicBezTo>
                    <a:pt x="42055" y="114372"/>
                    <a:pt x="43438" y="115390"/>
                    <a:pt x="44931" y="115390"/>
                  </a:cubicBezTo>
                  <a:cubicBezTo>
                    <a:pt x="45187" y="115390"/>
                    <a:pt x="45445" y="115360"/>
                    <a:pt x="45703" y="115298"/>
                  </a:cubicBezTo>
                  <a:lnTo>
                    <a:pt x="45824" y="115298"/>
                  </a:lnTo>
                  <a:lnTo>
                    <a:pt x="89642" y="102657"/>
                  </a:lnTo>
                  <a:cubicBezTo>
                    <a:pt x="91405" y="102170"/>
                    <a:pt x="92438" y="100347"/>
                    <a:pt x="91952" y="98585"/>
                  </a:cubicBezTo>
                  <a:cubicBezTo>
                    <a:pt x="91891" y="98524"/>
                    <a:pt x="91891" y="98524"/>
                    <a:pt x="91891" y="98463"/>
                  </a:cubicBezTo>
                  <a:lnTo>
                    <a:pt x="91769" y="98038"/>
                  </a:lnTo>
                  <a:cubicBezTo>
                    <a:pt x="90675" y="90927"/>
                    <a:pt x="90250" y="83695"/>
                    <a:pt x="90493" y="76463"/>
                  </a:cubicBezTo>
                  <a:cubicBezTo>
                    <a:pt x="90858" y="65402"/>
                    <a:pt x="91769" y="56590"/>
                    <a:pt x="92256" y="53004"/>
                  </a:cubicBezTo>
                  <a:cubicBezTo>
                    <a:pt x="98119" y="24913"/>
                    <a:pt x="76212" y="0"/>
                    <a:pt x="493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9"/>
            <p:cNvSpPr/>
            <p:nvPr/>
          </p:nvSpPr>
          <p:spPr>
            <a:xfrm rot="-884633">
              <a:off x="5446586" y="1066106"/>
              <a:ext cx="2209367" cy="2591269"/>
            </a:xfrm>
            <a:custGeom>
              <a:avLst/>
              <a:gdLst/>
              <a:ahLst/>
              <a:cxnLst/>
              <a:rect l="l" t="t" r="r" b="b"/>
              <a:pathLst>
                <a:path w="99343" h="116515" extrusionOk="0">
                  <a:moveTo>
                    <a:pt x="49991" y="1125"/>
                  </a:moveTo>
                  <a:cubicBezTo>
                    <a:pt x="76498" y="1125"/>
                    <a:pt x="98133" y="25732"/>
                    <a:pt x="92317" y="53477"/>
                  </a:cubicBezTo>
                  <a:cubicBezTo>
                    <a:pt x="91344" y="61317"/>
                    <a:pt x="90797" y="69157"/>
                    <a:pt x="90615" y="77058"/>
                  </a:cubicBezTo>
                  <a:cubicBezTo>
                    <a:pt x="90311" y="87329"/>
                    <a:pt x="91405" y="97235"/>
                    <a:pt x="91891" y="98754"/>
                  </a:cubicBezTo>
                  <a:lnTo>
                    <a:pt x="92013" y="99180"/>
                  </a:lnTo>
                  <a:cubicBezTo>
                    <a:pt x="92013" y="99240"/>
                    <a:pt x="92013" y="99240"/>
                    <a:pt x="92013" y="99301"/>
                  </a:cubicBezTo>
                  <a:cubicBezTo>
                    <a:pt x="92438" y="100760"/>
                    <a:pt x="91587" y="102218"/>
                    <a:pt x="90129" y="102644"/>
                  </a:cubicBezTo>
                  <a:lnTo>
                    <a:pt x="46311" y="115285"/>
                  </a:lnTo>
                  <a:lnTo>
                    <a:pt x="46189" y="115285"/>
                  </a:lnTo>
                  <a:cubicBezTo>
                    <a:pt x="45991" y="115326"/>
                    <a:pt x="45793" y="115346"/>
                    <a:pt x="45597" y="115346"/>
                  </a:cubicBezTo>
                  <a:cubicBezTo>
                    <a:pt x="44354" y="115346"/>
                    <a:pt x="43222" y="114539"/>
                    <a:pt x="42907" y="113279"/>
                  </a:cubicBezTo>
                  <a:lnTo>
                    <a:pt x="42786" y="112793"/>
                  </a:lnTo>
                  <a:cubicBezTo>
                    <a:pt x="42360" y="111213"/>
                    <a:pt x="38045" y="102340"/>
                    <a:pt x="32333" y="93771"/>
                  </a:cubicBezTo>
                  <a:cubicBezTo>
                    <a:pt x="26073" y="84411"/>
                    <a:pt x="20482" y="77362"/>
                    <a:pt x="18294" y="74748"/>
                  </a:cubicBezTo>
                  <a:cubicBezTo>
                    <a:pt x="13432" y="69643"/>
                    <a:pt x="9846" y="63383"/>
                    <a:pt x="7841" y="56637"/>
                  </a:cubicBezTo>
                  <a:cubicBezTo>
                    <a:pt x="1277" y="33665"/>
                    <a:pt x="14587" y="10024"/>
                    <a:pt x="38228" y="2731"/>
                  </a:cubicBezTo>
                  <a:lnTo>
                    <a:pt x="38349" y="2731"/>
                  </a:lnTo>
                  <a:lnTo>
                    <a:pt x="38714" y="2609"/>
                  </a:lnTo>
                  <a:cubicBezTo>
                    <a:pt x="42527" y="1600"/>
                    <a:pt x="46306" y="1125"/>
                    <a:pt x="49991" y="1125"/>
                  </a:cubicBezTo>
                  <a:close/>
                  <a:moveTo>
                    <a:pt x="50051" y="1"/>
                  </a:moveTo>
                  <a:cubicBezTo>
                    <a:pt x="46286" y="1"/>
                    <a:pt x="42426" y="486"/>
                    <a:pt x="38532" y="1515"/>
                  </a:cubicBezTo>
                  <a:lnTo>
                    <a:pt x="37863" y="1697"/>
                  </a:lnTo>
                  <a:cubicBezTo>
                    <a:pt x="13614" y="9233"/>
                    <a:pt x="1" y="33482"/>
                    <a:pt x="6747" y="56941"/>
                  </a:cubicBezTo>
                  <a:cubicBezTo>
                    <a:pt x="8752" y="63930"/>
                    <a:pt x="12460" y="70312"/>
                    <a:pt x="17443" y="75538"/>
                  </a:cubicBezTo>
                  <a:cubicBezTo>
                    <a:pt x="19631" y="78091"/>
                    <a:pt x="25161" y="85080"/>
                    <a:pt x="31421" y="94439"/>
                  </a:cubicBezTo>
                  <a:cubicBezTo>
                    <a:pt x="35432" y="100334"/>
                    <a:pt x="38896" y="106594"/>
                    <a:pt x="41753" y="113158"/>
                  </a:cubicBezTo>
                  <a:lnTo>
                    <a:pt x="41874" y="113583"/>
                  </a:lnTo>
                  <a:lnTo>
                    <a:pt x="41874" y="113705"/>
                  </a:lnTo>
                  <a:cubicBezTo>
                    <a:pt x="42330" y="115425"/>
                    <a:pt x="43881" y="116514"/>
                    <a:pt x="45581" y="116514"/>
                  </a:cubicBezTo>
                  <a:cubicBezTo>
                    <a:pt x="45922" y="116514"/>
                    <a:pt x="46269" y="116470"/>
                    <a:pt x="46615" y="116379"/>
                  </a:cubicBezTo>
                  <a:lnTo>
                    <a:pt x="90494" y="103738"/>
                  </a:lnTo>
                  <a:lnTo>
                    <a:pt x="90494" y="103677"/>
                  </a:lnTo>
                  <a:lnTo>
                    <a:pt x="90615" y="103677"/>
                  </a:lnTo>
                  <a:cubicBezTo>
                    <a:pt x="92621" y="103008"/>
                    <a:pt x="93715" y="100820"/>
                    <a:pt x="93107" y="98815"/>
                  </a:cubicBezTo>
                  <a:lnTo>
                    <a:pt x="92985" y="98389"/>
                  </a:lnTo>
                  <a:cubicBezTo>
                    <a:pt x="91891" y="91340"/>
                    <a:pt x="91466" y="84168"/>
                    <a:pt x="91709" y="77058"/>
                  </a:cubicBezTo>
                  <a:cubicBezTo>
                    <a:pt x="92013" y="65875"/>
                    <a:pt x="93046" y="56941"/>
                    <a:pt x="93471" y="53660"/>
                  </a:cubicBezTo>
                  <a:cubicBezTo>
                    <a:pt x="99342" y="25213"/>
                    <a:pt x="77186" y="1"/>
                    <a:pt x="500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9"/>
            <p:cNvSpPr/>
            <p:nvPr/>
          </p:nvSpPr>
          <p:spPr>
            <a:xfrm rot="-884633">
              <a:off x="6134830" y="1218502"/>
              <a:ext cx="842087" cy="736471"/>
            </a:xfrm>
            <a:custGeom>
              <a:avLst/>
              <a:gdLst/>
              <a:ahLst/>
              <a:cxnLst/>
              <a:rect l="l" t="t" r="r" b="b"/>
              <a:pathLst>
                <a:path w="37864" h="33115" extrusionOk="0">
                  <a:moveTo>
                    <a:pt x="19223" y="1"/>
                  </a:moveTo>
                  <a:cubicBezTo>
                    <a:pt x="17614" y="1"/>
                    <a:pt x="15974" y="225"/>
                    <a:pt x="14344" y="695"/>
                  </a:cubicBezTo>
                  <a:cubicBezTo>
                    <a:pt x="5288" y="3309"/>
                    <a:pt x="1" y="12546"/>
                    <a:pt x="2493" y="21298"/>
                  </a:cubicBezTo>
                  <a:cubicBezTo>
                    <a:pt x="4585" y="28472"/>
                    <a:pt x="11253" y="33115"/>
                    <a:pt x="18577" y="33115"/>
                  </a:cubicBezTo>
                  <a:cubicBezTo>
                    <a:pt x="20187" y="33115"/>
                    <a:pt x="21828" y="32890"/>
                    <a:pt x="23460" y="32420"/>
                  </a:cubicBezTo>
                  <a:cubicBezTo>
                    <a:pt x="32515" y="29806"/>
                    <a:pt x="37863" y="20629"/>
                    <a:pt x="35311" y="11878"/>
                  </a:cubicBezTo>
                  <a:cubicBezTo>
                    <a:pt x="33218" y="4652"/>
                    <a:pt x="26548" y="1"/>
                    <a:pt x="19223" y="1"/>
                  </a:cubicBezTo>
                  <a:close/>
                </a:path>
              </a:pathLst>
            </a:custGeom>
            <a:solidFill>
              <a:srgbClr val="FFFFFF">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9"/>
            <p:cNvSpPr/>
            <p:nvPr/>
          </p:nvSpPr>
          <p:spPr>
            <a:xfrm rot="-884633">
              <a:off x="6147892" y="1399350"/>
              <a:ext cx="410902" cy="359773"/>
            </a:xfrm>
            <a:custGeom>
              <a:avLst/>
              <a:gdLst/>
              <a:ahLst/>
              <a:cxnLst/>
              <a:rect l="l" t="t" r="r" b="b"/>
              <a:pathLst>
                <a:path w="18476" h="16177" extrusionOk="0">
                  <a:moveTo>
                    <a:pt x="9417" y="1"/>
                  </a:moveTo>
                  <a:cubicBezTo>
                    <a:pt x="8634" y="1"/>
                    <a:pt x="7838" y="110"/>
                    <a:pt x="7050" y="340"/>
                  </a:cubicBezTo>
                  <a:cubicBezTo>
                    <a:pt x="2614" y="1616"/>
                    <a:pt x="0" y="6114"/>
                    <a:pt x="1216" y="10368"/>
                  </a:cubicBezTo>
                  <a:cubicBezTo>
                    <a:pt x="2262" y="13906"/>
                    <a:pt x="5515" y="16177"/>
                    <a:pt x="9098" y="16177"/>
                  </a:cubicBezTo>
                  <a:cubicBezTo>
                    <a:pt x="9885" y="16177"/>
                    <a:pt x="10688" y="16067"/>
                    <a:pt x="11487" y="15837"/>
                  </a:cubicBezTo>
                  <a:cubicBezTo>
                    <a:pt x="15923" y="14561"/>
                    <a:pt x="18476" y="10064"/>
                    <a:pt x="17260" y="5810"/>
                  </a:cubicBezTo>
                  <a:cubicBezTo>
                    <a:pt x="16264" y="2272"/>
                    <a:pt x="12979" y="1"/>
                    <a:pt x="9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9"/>
            <p:cNvSpPr/>
            <p:nvPr/>
          </p:nvSpPr>
          <p:spPr>
            <a:xfrm rot="-884633">
              <a:off x="5714840" y="1450420"/>
              <a:ext cx="138331" cy="106907"/>
            </a:xfrm>
            <a:custGeom>
              <a:avLst/>
              <a:gdLst/>
              <a:ahLst/>
              <a:cxnLst/>
              <a:rect l="l" t="t" r="r" b="b"/>
              <a:pathLst>
                <a:path w="6220" h="4807" extrusionOk="0">
                  <a:moveTo>
                    <a:pt x="4912" y="0"/>
                  </a:moveTo>
                  <a:cubicBezTo>
                    <a:pt x="4695" y="0"/>
                    <a:pt x="4473" y="61"/>
                    <a:pt x="4274" y="193"/>
                  </a:cubicBezTo>
                  <a:cubicBezTo>
                    <a:pt x="3120" y="983"/>
                    <a:pt x="1965" y="1894"/>
                    <a:pt x="871" y="2806"/>
                  </a:cubicBezTo>
                  <a:cubicBezTo>
                    <a:pt x="0" y="3514"/>
                    <a:pt x="592" y="4806"/>
                    <a:pt x="1554" y="4806"/>
                  </a:cubicBezTo>
                  <a:cubicBezTo>
                    <a:pt x="1667" y="4806"/>
                    <a:pt x="1784" y="4789"/>
                    <a:pt x="1904" y="4751"/>
                  </a:cubicBezTo>
                  <a:cubicBezTo>
                    <a:pt x="2026" y="4690"/>
                    <a:pt x="2208" y="4629"/>
                    <a:pt x="2330" y="4508"/>
                  </a:cubicBezTo>
                  <a:cubicBezTo>
                    <a:pt x="3363" y="3657"/>
                    <a:pt x="4396" y="2806"/>
                    <a:pt x="5551" y="2077"/>
                  </a:cubicBezTo>
                  <a:cubicBezTo>
                    <a:pt x="6098" y="1712"/>
                    <a:pt x="6219" y="1044"/>
                    <a:pt x="5855" y="497"/>
                  </a:cubicBezTo>
                  <a:cubicBezTo>
                    <a:pt x="5661" y="187"/>
                    <a:pt x="5294" y="0"/>
                    <a:pt x="4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9"/>
            <p:cNvSpPr/>
            <p:nvPr/>
          </p:nvSpPr>
          <p:spPr>
            <a:xfrm rot="-884633">
              <a:off x="5539248" y="1600420"/>
              <a:ext cx="248241" cy="324345"/>
            </a:xfrm>
            <a:custGeom>
              <a:avLst/>
              <a:gdLst/>
              <a:ahLst/>
              <a:cxnLst/>
              <a:rect l="l" t="t" r="r" b="b"/>
              <a:pathLst>
                <a:path w="11162" h="14584" extrusionOk="0">
                  <a:moveTo>
                    <a:pt x="9604" y="0"/>
                  </a:moveTo>
                  <a:cubicBezTo>
                    <a:pt x="9368" y="0"/>
                    <a:pt x="9117" y="77"/>
                    <a:pt x="8874" y="256"/>
                  </a:cubicBezTo>
                  <a:cubicBezTo>
                    <a:pt x="4924" y="3720"/>
                    <a:pt x="1946" y="8157"/>
                    <a:pt x="183" y="13140"/>
                  </a:cubicBezTo>
                  <a:cubicBezTo>
                    <a:pt x="1" y="13748"/>
                    <a:pt x="366" y="14356"/>
                    <a:pt x="973" y="14538"/>
                  </a:cubicBezTo>
                  <a:cubicBezTo>
                    <a:pt x="1065" y="14568"/>
                    <a:pt x="1171" y="14584"/>
                    <a:pt x="1277" y="14584"/>
                  </a:cubicBezTo>
                  <a:cubicBezTo>
                    <a:pt x="1384" y="14584"/>
                    <a:pt x="1490" y="14568"/>
                    <a:pt x="1581" y="14538"/>
                  </a:cubicBezTo>
                  <a:cubicBezTo>
                    <a:pt x="1946" y="14416"/>
                    <a:pt x="2250" y="14173"/>
                    <a:pt x="2371" y="13809"/>
                  </a:cubicBezTo>
                  <a:cubicBezTo>
                    <a:pt x="4012" y="9190"/>
                    <a:pt x="6808" y="5118"/>
                    <a:pt x="10393" y="1897"/>
                  </a:cubicBezTo>
                  <a:cubicBezTo>
                    <a:pt x="11161" y="1081"/>
                    <a:pt x="10489" y="0"/>
                    <a:pt x="9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9"/>
            <p:cNvSpPr/>
            <p:nvPr/>
          </p:nvSpPr>
          <p:spPr>
            <a:xfrm rot="-884633">
              <a:off x="6375452" y="3040150"/>
              <a:ext cx="409323" cy="604077"/>
            </a:xfrm>
            <a:custGeom>
              <a:avLst/>
              <a:gdLst/>
              <a:ahLst/>
              <a:cxnLst/>
              <a:rect l="l" t="t" r="r" b="b"/>
              <a:pathLst>
                <a:path w="18405" h="27162" extrusionOk="0">
                  <a:moveTo>
                    <a:pt x="1554" y="1"/>
                  </a:moveTo>
                  <a:cubicBezTo>
                    <a:pt x="758" y="1"/>
                    <a:pt x="0" y="864"/>
                    <a:pt x="553" y="1758"/>
                  </a:cubicBezTo>
                  <a:cubicBezTo>
                    <a:pt x="3653" y="6437"/>
                    <a:pt x="7725" y="12880"/>
                    <a:pt x="9548" y="16587"/>
                  </a:cubicBezTo>
                  <a:cubicBezTo>
                    <a:pt x="10520" y="18471"/>
                    <a:pt x="11189" y="20233"/>
                    <a:pt x="11736" y="21570"/>
                  </a:cubicBezTo>
                  <a:cubicBezTo>
                    <a:pt x="13025" y="24734"/>
                    <a:pt x="13975" y="27050"/>
                    <a:pt x="16490" y="27050"/>
                  </a:cubicBezTo>
                  <a:cubicBezTo>
                    <a:pt x="16585" y="27050"/>
                    <a:pt x="16681" y="27047"/>
                    <a:pt x="16780" y="27040"/>
                  </a:cubicBezTo>
                  <a:lnTo>
                    <a:pt x="17023" y="26979"/>
                  </a:lnTo>
                  <a:lnTo>
                    <a:pt x="16962" y="27162"/>
                  </a:lnTo>
                  <a:cubicBezTo>
                    <a:pt x="18404" y="26873"/>
                    <a:pt x="18150" y="24834"/>
                    <a:pt x="16822" y="24834"/>
                  </a:cubicBezTo>
                  <a:cubicBezTo>
                    <a:pt x="16750" y="24834"/>
                    <a:pt x="16675" y="24840"/>
                    <a:pt x="16598" y="24852"/>
                  </a:cubicBezTo>
                  <a:cubicBezTo>
                    <a:pt x="16564" y="24854"/>
                    <a:pt x="16531" y="24855"/>
                    <a:pt x="16499" y="24855"/>
                  </a:cubicBezTo>
                  <a:cubicBezTo>
                    <a:pt x="15536" y="24855"/>
                    <a:pt x="15096" y="23957"/>
                    <a:pt x="13802" y="20841"/>
                  </a:cubicBezTo>
                  <a:cubicBezTo>
                    <a:pt x="13255" y="19382"/>
                    <a:pt x="12526" y="17620"/>
                    <a:pt x="11554" y="15554"/>
                  </a:cubicBezTo>
                  <a:cubicBezTo>
                    <a:pt x="9670" y="11786"/>
                    <a:pt x="5598" y="5283"/>
                    <a:pt x="2498" y="542"/>
                  </a:cubicBezTo>
                  <a:cubicBezTo>
                    <a:pt x="2243" y="160"/>
                    <a:pt x="1895"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9"/>
            <p:cNvSpPr/>
            <p:nvPr/>
          </p:nvSpPr>
          <p:spPr>
            <a:xfrm rot="-884633">
              <a:off x="6206676" y="2987103"/>
              <a:ext cx="110598" cy="121741"/>
            </a:xfrm>
            <a:custGeom>
              <a:avLst/>
              <a:gdLst/>
              <a:ahLst/>
              <a:cxnLst/>
              <a:rect l="l" t="t" r="r" b="b"/>
              <a:pathLst>
                <a:path w="4973" h="5474" extrusionOk="0">
                  <a:moveTo>
                    <a:pt x="1585" y="1"/>
                  </a:moveTo>
                  <a:cubicBezTo>
                    <a:pt x="765" y="1"/>
                    <a:pt x="1" y="941"/>
                    <a:pt x="658" y="1817"/>
                  </a:cubicBezTo>
                  <a:cubicBezTo>
                    <a:pt x="658" y="1817"/>
                    <a:pt x="1448" y="3033"/>
                    <a:pt x="2724" y="4978"/>
                  </a:cubicBezTo>
                  <a:cubicBezTo>
                    <a:pt x="2949" y="5292"/>
                    <a:pt x="3273" y="5473"/>
                    <a:pt x="3647" y="5473"/>
                  </a:cubicBezTo>
                  <a:cubicBezTo>
                    <a:pt x="3780" y="5473"/>
                    <a:pt x="3918" y="5451"/>
                    <a:pt x="4061" y="5403"/>
                  </a:cubicBezTo>
                  <a:cubicBezTo>
                    <a:pt x="4122" y="5342"/>
                    <a:pt x="4183" y="5342"/>
                    <a:pt x="4304" y="5282"/>
                  </a:cubicBezTo>
                  <a:cubicBezTo>
                    <a:pt x="4791" y="4917"/>
                    <a:pt x="4973" y="4248"/>
                    <a:pt x="4608" y="3701"/>
                  </a:cubicBezTo>
                  <a:cubicBezTo>
                    <a:pt x="3332" y="1757"/>
                    <a:pt x="2542" y="541"/>
                    <a:pt x="2542" y="541"/>
                  </a:cubicBezTo>
                  <a:lnTo>
                    <a:pt x="2481" y="480"/>
                  </a:lnTo>
                  <a:cubicBezTo>
                    <a:pt x="2227" y="141"/>
                    <a:pt x="1902"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9"/>
            <p:cNvSpPr/>
            <p:nvPr/>
          </p:nvSpPr>
          <p:spPr>
            <a:xfrm rot="-884633">
              <a:off x="6528712" y="2240369"/>
              <a:ext cx="774501" cy="1216939"/>
            </a:xfrm>
            <a:custGeom>
              <a:avLst/>
              <a:gdLst/>
              <a:ahLst/>
              <a:cxnLst/>
              <a:rect l="l" t="t" r="r" b="b"/>
              <a:pathLst>
                <a:path w="34825" h="54719" extrusionOk="0">
                  <a:moveTo>
                    <a:pt x="22335" y="2226"/>
                  </a:moveTo>
                  <a:cubicBezTo>
                    <a:pt x="22366" y="2226"/>
                    <a:pt x="22396" y="2241"/>
                    <a:pt x="22426" y="2271"/>
                  </a:cubicBezTo>
                  <a:cubicBezTo>
                    <a:pt x="23034" y="2332"/>
                    <a:pt x="23946" y="3426"/>
                    <a:pt x="23946" y="5614"/>
                  </a:cubicBezTo>
                  <a:cubicBezTo>
                    <a:pt x="23824" y="7255"/>
                    <a:pt x="23156" y="8835"/>
                    <a:pt x="22123" y="10111"/>
                  </a:cubicBezTo>
                  <a:cubicBezTo>
                    <a:pt x="21332" y="7012"/>
                    <a:pt x="20968" y="4885"/>
                    <a:pt x="21150" y="4095"/>
                  </a:cubicBezTo>
                  <a:cubicBezTo>
                    <a:pt x="21393" y="2940"/>
                    <a:pt x="21879" y="2393"/>
                    <a:pt x="22244" y="2271"/>
                  </a:cubicBezTo>
                  <a:cubicBezTo>
                    <a:pt x="22274" y="2241"/>
                    <a:pt x="22305" y="2226"/>
                    <a:pt x="22335" y="2226"/>
                  </a:cubicBezTo>
                  <a:close/>
                  <a:moveTo>
                    <a:pt x="5446" y="4758"/>
                  </a:moveTo>
                  <a:cubicBezTo>
                    <a:pt x="5868" y="4758"/>
                    <a:pt x="6272" y="4892"/>
                    <a:pt x="6625" y="5128"/>
                  </a:cubicBezTo>
                  <a:cubicBezTo>
                    <a:pt x="8813" y="6586"/>
                    <a:pt x="9907" y="11570"/>
                    <a:pt x="10150" y="13393"/>
                  </a:cubicBezTo>
                  <a:lnTo>
                    <a:pt x="10211" y="13576"/>
                  </a:lnTo>
                  <a:lnTo>
                    <a:pt x="10393" y="14183"/>
                  </a:lnTo>
                  <a:cubicBezTo>
                    <a:pt x="10089" y="14122"/>
                    <a:pt x="9785" y="13940"/>
                    <a:pt x="9482" y="13819"/>
                  </a:cubicBezTo>
                  <a:cubicBezTo>
                    <a:pt x="4437" y="11266"/>
                    <a:pt x="2310" y="8349"/>
                    <a:pt x="2492" y="6769"/>
                  </a:cubicBezTo>
                  <a:cubicBezTo>
                    <a:pt x="2614" y="5675"/>
                    <a:pt x="3769" y="5128"/>
                    <a:pt x="4741" y="4885"/>
                  </a:cubicBezTo>
                  <a:cubicBezTo>
                    <a:pt x="4978" y="4799"/>
                    <a:pt x="5215" y="4758"/>
                    <a:pt x="5446" y="4758"/>
                  </a:cubicBezTo>
                  <a:close/>
                  <a:moveTo>
                    <a:pt x="22398" y="1"/>
                  </a:moveTo>
                  <a:cubicBezTo>
                    <a:pt x="21106" y="1"/>
                    <a:pt x="19516" y="983"/>
                    <a:pt x="18902" y="3609"/>
                  </a:cubicBezTo>
                  <a:cubicBezTo>
                    <a:pt x="18658" y="4763"/>
                    <a:pt x="19205" y="7863"/>
                    <a:pt x="20299" y="12056"/>
                  </a:cubicBezTo>
                  <a:cubicBezTo>
                    <a:pt x="19813" y="12482"/>
                    <a:pt x="19266" y="12846"/>
                    <a:pt x="18719" y="13211"/>
                  </a:cubicBezTo>
                  <a:cubicBezTo>
                    <a:pt x="17103" y="14250"/>
                    <a:pt x="15157" y="14796"/>
                    <a:pt x="13248" y="14796"/>
                  </a:cubicBezTo>
                  <a:cubicBezTo>
                    <a:pt x="13147" y="14796"/>
                    <a:pt x="13046" y="14794"/>
                    <a:pt x="12946" y="14791"/>
                  </a:cubicBezTo>
                  <a:lnTo>
                    <a:pt x="12399" y="13029"/>
                  </a:lnTo>
                  <a:cubicBezTo>
                    <a:pt x="12277" y="11935"/>
                    <a:pt x="11305" y="5493"/>
                    <a:pt x="7962" y="3244"/>
                  </a:cubicBezTo>
                  <a:cubicBezTo>
                    <a:pt x="7192" y="2758"/>
                    <a:pt x="6315" y="2488"/>
                    <a:pt x="5437" y="2488"/>
                  </a:cubicBezTo>
                  <a:cubicBezTo>
                    <a:pt x="4998" y="2488"/>
                    <a:pt x="4559" y="2555"/>
                    <a:pt x="4133" y="2697"/>
                  </a:cubicBezTo>
                  <a:cubicBezTo>
                    <a:pt x="1034" y="3609"/>
                    <a:pt x="365" y="5493"/>
                    <a:pt x="244" y="6586"/>
                  </a:cubicBezTo>
                  <a:cubicBezTo>
                    <a:pt x="1" y="9625"/>
                    <a:pt x="3039" y="13089"/>
                    <a:pt x="8509" y="15824"/>
                  </a:cubicBezTo>
                  <a:cubicBezTo>
                    <a:pt x="9360" y="16250"/>
                    <a:pt x="10211" y="16614"/>
                    <a:pt x="11122" y="16797"/>
                  </a:cubicBezTo>
                  <a:lnTo>
                    <a:pt x="21819" y="53930"/>
                  </a:lnTo>
                  <a:cubicBezTo>
                    <a:pt x="21986" y="54479"/>
                    <a:pt x="22425" y="54719"/>
                    <a:pt x="22871" y="54719"/>
                  </a:cubicBezTo>
                  <a:cubicBezTo>
                    <a:pt x="23560" y="54719"/>
                    <a:pt x="24265" y="54147"/>
                    <a:pt x="24007" y="53261"/>
                  </a:cubicBezTo>
                  <a:lnTo>
                    <a:pt x="13553" y="17040"/>
                  </a:lnTo>
                  <a:cubicBezTo>
                    <a:pt x="15802" y="16979"/>
                    <a:pt x="17990" y="16310"/>
                    <a:pt x="19874" y="15034"/>
                  </a:cubicBezTo>
                  <a:cubicBezTo>
                    <a:pt x="20239" y="14852"/>
                    <a:pt x="20603" y="14609"/>
                    <a:pt x="20907" y="14426"/>
                  </a:cubicBezTo>
                  <a:cubicBezTo>
                    <a:pt x="24310" y="26946"/>
                    <a:pt x="30752" y="46090"/>
                    <a:pt x="32454" y="51073"/>
                  </a:cubicBezTo>
                  <a:cubicBezTo>
                    <a:pt x="32610" y="51592"/>
                    <a:pt x="33076" y="51890"/>
                    <a:pt x="33587" y="51890"/>
                  </a:cubicBezTo>
                  <a:cubicBezTo>
                    <a:pt x="33675" y="51890"/>
                    <a:pt x="33763" y="51881"/>
                    <a:pt x="33852" y="51863"/>
                  </a:cubicBezTo>
                  <a:lnTo>
                    <a:pt x="33913" y="51863"/>
                  </a:lnTo>
                  <a:cubicBezTo>
                    <a:pt x="34520" y="51620"/>
                    <a:pt x="34824" y="51013"/>
                    <a:pt x="34642" y="50405"/>
                  </a:cubicBezTo>
                  <a:cubicBezTo>
                    <a:pt x="30813" y="39162"/>
                    <a:pt x="25526" y="22813"/>
                    <a:pt x="22852" y="12785"/>
                  </a:cubicBezTo>
                  <a:cubicBezTo>
                    <a:pt x="24979" y="10598"/>
                    <a:pt x="26316" y="7924"/>
                    <a:pt x="26255" y="5614"/>
                  </a:cubicBezTo>
                  <a:cubicBezTo>
                    <a:pt x="26194" y="2028"/>
                    <a:pt x="24371" y="205"/>
                    <a:pt x="22730" y="23"/>
                  </a:cubicBezTo>
                  <a:cubicBezTo>
                    <a:pt x="22622" y="8"/>
                    <a:pt x="22511" y="1"/>
                    <a:pt x="22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9"/>
            <p:cNvSpPr/>
            <p:nvPr/>
          </p:nvSpPr>
          <p:spPr>
            <a:xfrm rot="-884633">
              <a:off x="6762698" y="3193642"/>
              <a:ext cx="1081298" cy="528506"/>
            </a:xfrm>
            <a:custGeom>
              <a:avLst/>
              <a:gdLst/>
              <a:ahLst/>
              <a:cxnLst/>
              <a:rect l="l" t="t" r="r" b="b"/>
              <a:pathLst>
                <a:path w="48620" h="23764" extrusionOk="0">
                  <a:moveTo>
                    <a:pt x="45581" y="1"/>
                  </a:moveTo>
                  <a:lnTo>
                    <a:pt x="1" y="13189"/>
                  </a:lnTo>
                  <a:lnTo>
                    <a:pt x="3039" y="23763"/>
                  </a:lnTo>
                  <a:lnTo>
                    <a:pt x="48620" y="10575"/>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9"/>
            <p:cNvSpPr/>
            <p:nvPr/>
          </p:nvSpPr>
          <p:spPr>
            <a:xfrm rot="-884633">
              <a:off x="6749253" y="3181803"/>
              <a:ext cx="1109699" cy="552592"/>
            </a:xfrm>
            <a:custGeom>
              <a:avLst/>
              <a:gdLst/>
              <a:ahLst/>
              <a:cxnLst/>
              <a:rect l="l" t="t" r="r" b="b"/>
              <a:pathLst>
                <a:path w="49897" h="24847" extrusionOk="0">
                  <a:moveTo>
                    <a:pt x="45825" y="1254"/>
                  </a:moveTo>
                  <a:lnTo>
                    <a:pt x="48559" y="10735"/>
                  </a:lnTo>
                  <a:lnTo>
                    <a:pt x="4012" y="23558"/>
                  </a:lnTo>
                  <a:lnTo>
                    <a:pt x="1277" y="14077"/>
                  </a:lnTo>
                  <a:lnTo>
                    <a:pt x="45825" y="1254"/>
                  </a:lnTo>
                  <a:close/>
                  <a:moveTo>
                    <a:pt x="46260" y="0"/>
                  </a:moveTo>
                  <a:cubicBezTo>
                    <a:pt x="46198" y="0"/>
                    <a:pt x="46133" y="13"/>
                    <a:pt x="46068" y="38"/>
                  </a:cubicBezTo>
                  <a:lnTo>
                    <a:pt x="487" y="13166"/>
                  </a:lnTo>
                  <a:cubicBezTo>
                    <a:pt x="183" y="13227"/>
                    <a:pt x="1" y="13530"/>
                    <a:pt x="62" y="13834"/>
                  </a:cubicBezTo>
                  <a:lnTo>
                    <a:pt x="3100" y="24409"/>
                  </a:lnTo>
                  <a:cubicBezTo>
                    <a:pt x="3206" y="24674"/>
                    <a:pt x="3450" y="24846"/>
                    <a:pt x="3712" y="24846"/>
                  </a:cubicBezTo>
                  <a:cubicBezTo>
                    <a:pt x="3751" y="24846"/>
                    <a:pt x="3790" y="24842"/>
                    <a:pt x="3830" y="24834"/>
                  </a:cubicBezTo>
                  <a:lnTo>
                    <a:pt x="49410" y="11646"/>
                  </a:lnTo>
                  <a:cubicBezTo>
                    <a:pt x="49714" y="11586"/>
                    <a:pt x="49897" y="11282"/>
                    <a:pt x="49775" y="10978"/>
                  </a:cubicBezTo>
                  <a:lnTo>
                    <a:pt x="46736" y="403"/>
                  </a:lnTo>
                  <a:cubicBezTo>
                    <a:pt x="46688" y="164"/>
                    <a:pt x="46490" y="0"/>
                    <a:pt x="46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9"/>
            <p:cNvSpPr/>
            <p:nvPr/>
          </p:nvSpPr>
          <p:spPr>
            <a:xfrm rot="-884633">
              <a:off x="6917869" y="3454677"/>
              <a:ext cx="1081298" cy="527150"/>
            </a:xfrm>
            <a:custGeom>
              <a:avLst/>
              <a:gdLst/>
              <a:ahLst/>
              <a:cxnLst/>
              <a:rect l="l" t="t" r="r" b="b"/>
              <a:pathLst>
                <a:path w="48620" h="23703" extrusionOk="0">
                  <a:moveTo>
                    <a:pt x="45581" y="1"/>
                  </a:moveTo>
                  <a:lnTo>
                    <a:pt x="1" y="13128"/>
                  </a:lnTo>
                  <a:lnTo>
                    <a:pt x="3039" y="23703"/>
                  </a:lnTo>
                  <a:lnTo>
                    <a:pt x="48620" y="10576"/>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9"/>
            <p:cNvSpPr/>
            <p:nvPr/>
          </p:nvSpPr>
          <p:spPr>
            <a:xfrm rot="-884633">
              <a:off x="6904262" y="3441501"/>
              <a:ext cx="1109699" cy="552681"/>
            </a:xfrm>
            <a:custGeom>
              <a:avLst/>
              <a:gdLst/>
              <a:ahLst/>
              <a:cxnLst/>
              <a:rect l="l" t="t" r="r" b="b"/>
              <a:pathLst>
                <a:path w="49897" h="24851" extrusionOk="0">
                  <a:moveTo>
                    <a:pt x="45825" y="1254"/>
                  </a:moveTo>
                  <a:lnTo>
                    <a:pt x="48559" y="10796"/>
                  </a:lnTo>
                  <a:lnTo>
                    <a:pt x="4073" y="23619"/>
                  </a:lnTo>
                  <a:lnTo>
                    <a:pt x="1338" y="14078"/>
                  </a:lnTo>
                  <a:lnTo>
                    <a:pt x="45825" y="1254"/>
                  </a:lnTo>
                  <a:close/>
                  <a:moveTo>
                    <a:pt x="46260" y="1"/>
                  </a:moveTo>
                  <a:cubicBezTo>
                    <a:pt x="46198" y="1"/>
                    <a:pt x="46133" y="13"/>
                    <a:pt x="46068" y="39"/>
                  </a:cubicBezTo>
                  <a:lnTo>
                    <a:pt x="487" y="13166"/>
                  </a:lnTo>
                  <a:cubicBezTo>
                    <a:pt x="183" y="13227"/>
                    <a:pt x="1" y="13592"/>
                    <a:pt x="62" y="13896"/>
                  </a:cubicBezTo>
                  <a:lnTo>
                    <a:pt x="3100" y="24470"/>
                  </a:lnTo>
                  <a:cubicBezTo>
                    <a:pt x="3202" y="24723"/>
                    <a:pt x="3430" y="24850"/>
                    <a:pt x="3679" y="24850"/>
                  </a:cubicBezTo>
                  <a:cubicBezTo>
                    <a:pt x="3728" y="24850"/>
                    <a:pt x="3779" y="24845"/>
                    <a:pt x="3830" y="24835"/>
                  </a:cubicBezTo>
                  <a:lnTo>
                    <a:pt x="49410" y="11708"/>
                  </a:lnTo>
                  <a:cubicBezTo>
                    <a:pt x="49714" y="11586"/>
                    <a:pt x="49897" y="11282"/>
                    <a:pt x="49775" y="10978"/>
                  </a:cubicBezTo>
                  <a:lnTo>
                    <a:pt x="46736" y="404"/>
                  </a:lnTo>
                  <a:cubicBezTo>
                    <a:pt x="46688" y="165"/>
                    <a:pt x="46490" y="1"/>
                    <a:pt x="46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9"/>
            <p:cNvSpPr/>
            <p:nvPr/>
          </p:nvSpPr>
          <p:spPr>
            <a:xfrm rot="-884633">
              <a:off x="6865888" y="3413385"/>
              <a:ext cx="1029947" cy="348742"/>
            </a:xfrm>
            <a:custGeom>
              <a:avLst/>
              <a:gdLst/>
              <a:ahLst/>
              <a:cxnLst/>
              <a:rect l="l" t="t" r="r" b="b"/>
              <a:pathLst>
                <a:path w="46311" h="15681" extrusionOk="0">
                  <a:moveTo>
                    <a:pt x="45581" y="0"/>
                  </a:moveTo>
                  <a:lnTo>
                    <a:pt x="0" y="13188"/>
                  </a:lnTo>
                  <a:lnTo>
                    <a:pt x="730" y="15680"/>
                  </a:lnTo>
                  <a:lnTo>
                    <a:pt x="46310" y="2553"/>
                  </a:lnTo>
                  <a:lnTo>
                    <a:pt x="455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9"/>
            <p:cNvSpPr/>
            <p:nvPr/>
          </p:nvSpPr>
          <p:spPr>
            <a:xfrm rot="-884633">
              <a:off x="6852516" y="3401539"/>
              <a:ext cx="1058325" cy="373406"/>
            </a:xfrm>
            <a:custGeom>
              <a:avLst/>
              <a:gdLst/>
              <a:ahLst/>
              <a:cxnLst/>
              <a:rect l="l" t="t" r="r" b="b"/>
              <a:pathLst>
                <a:path w="47587" h="16790" extrusionOk="0">
                  <a:moveTo>
                    <a:pt x="45824" y="1254"/>
                  </a:moveTo>
                  <a:lnTo>
                    <a:pt x="46250" y="2652"/>
                  </a:lnTo>
                  <a:lnTo>
                    <a:pt x="1763" y="15475"/>
                  </a:lnTo>
                  <a:lnTo>
                    <a:pt x="1338" y="14077"/>
                  </a:lnTo>
                  <a:lnTo>
                    <a:pt x="45824" y="1254"/>
                  </a:lnTo>
                  <a:close/>
                  <a:moveTo>
                    <a:pt x="46200" y="0"/>
                  </a:moveTo>
                  <a:cubicBezTo>
                    <a:pt x="46137" y="0"/>
                    <a:pt x="46072" y="12"/>
                    <a:pt x="46007" y="38"/>
                  </a:cubicBezTo>
                  <a:lnTo>
                    <a:pt x="426" y="13165"/>
                  </a:lnTo>
                  <a:cubicBezTo>
                    <a:pt x="122" y="13226"/>
                    <a:pt x="1" y="13530"/>
                    <a:pt x="61" y="13834"/>
                  </a:cubicBezTo>
                  <a:lnTo>
                    <a:pt x="791" y="16387"/>
                  </a:lnTo>
                  <a:cubicBezTo>
                    <a:pt x="886" y="16625"/>
                    <a:pt x="1095" y="16789"/>
                    <a:pt x="1327" y="16789"/>
                  </a:cubicBezTo>
                  <a:cubicBezTo>
                    <a:pt x="1390" y="16789"/>
                    <a:pt x="1455" y="16777"/>
                    <a:pt x="1520" y="16751"/>
                  </a:cubicBezTo>
                  <a:lnTo>
                    <a:pt x="47101" y="3624"/>
                  </a:lnTo>
                  <a:cubicBezTo>
                    <a:pt x="47404" y="3563"/>
                    <a:pt x="47587" y="3198"/>
                    <a:pt x="47465" y="2955"/>
                  </a:cubicBezTo>
                  <a:lnTo>
                    <a:pt x="46736" y="403"/>
                  </a:lnTo>
                  <a:cubicBezTo>
                    <a:pt x="46640" y="164"/>
                    <a:pt x="46432" y="0"/>
                    <a:pt x="46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9"/>
            <p:cNvSpPr/>
            <p:nvPr/>
          </p:nvSpPr>
          <p:spPr>
            <a:xfrm rot="-884633">
              <a:off x="7066018" y="3719132"/>
              <a:ext cx="1051564" cy="469437"/>
            </a:xfrm>
            <a:custGeom>
              <a:avLst/>
              <a:gdLst/>
              <a:ahLst/>
              <a:cxnLst/>
              <a:rect l="l" t="t" r="r" b="b"/>
              <a:pathLst>
                <a:path w="47283" h="21108" extrusionOk="0">
                  <a:moveTo>
                    <a:pt x="45581" y="0"/>
                  </a:moveTo>
                  <a:lnTo>
                    <a:pt x="1" y="13188"/>
                  </a:lnTo>
                  <a:cubicBezTo>
                    <a:pt x="1402" y="17993"/>
                    <a:pt x="5770" y="21107"/>
                    <a:pt x="10560" y="21107"/>
                  </a:cubicBezTo>
                  <a:cubicBezTo>
                    <a:pt x="11587" y="21107"/>
                    <a:pt x="12634" y="20964"/>
                    <a:pt x="13675" y="20664"/>
                  </a:cubicBezTo>
                  <a:lnTo>
                    <a:pt x="38045" y="13675"/>
                  </a:lnTo>
                  <a:cubicBezTo>
                    <a:pt x="43880" y="11973"/>
                    <a:pt x="47283" y="5896"/>
                    <a:pt x="45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9"/>
            <p:cNvSpPr/>
            <p:nvPr/>
          </p:nvSpPr>
          <p:spPr>
            <a:xfrm rot="-884633">
              <a:off x="7052490" y="3706701"/>
              <a:ext cx="1078607" cy="494257"/>
            </a:xfrm>
            <a:custGeom>
              <a:avLst/>
              <a:gdLst/>
              <a:ahLst/>
              <a:cxnLst/>
              <a:rect l="l" t="t" r="r" b="b"/>
              <a:pathLst>
                <a:path w="48499" h="22224" extrusionOk="0">
                  <a:moveTo>
                    <a:pt x="45825" y="1289"/>
                  </a:moveTo>
                  <a:cubicBezTo>
                    <a:pt x="47101" y="6698"/>
                    <a:pt x="43880" y="12107"/>
                    <a:pt x="38593" y="13687"/>
                  </a:cubicBezTo>
                  <a:lnTo>
                    <a:pt x="14101" y="20737"/>
                  </a:lnTo>
                  <a:cubicBezTo>
                    <a:pt x="13144" y="21008"/>
                    <a:pt x="12179" y="21138"/>
                    <a:pt x="11230" y="21138"/>
                  </a:cubicBezTo>
                  <a:cubicBezTo>
                    <a:pt x="6872" y="21138"/>
                    <a:pt x="2835" y="18404"/>
                    <a:pt x="1338" y="14112"/>
                  </a:cubicBezTo>
                  <a:lnTo>
                    <a:pt x="45825" y="1289"/>
                  </a:lnTo>
                  <a:close/>
                  <a:moveTo>
                    <a:pt x="46185" y="1"/>
                  </a:moveTo>
                  <a:cubicBezTo>
                    <a:pt x="46146" y="1"/>
                    <a:pt x="46107" y="5"/>
                    <a:pt x="46068" y="12"/>
                  </a:cubicBezTo>
                  <a:lnTo>
                    <a:pt x="487" y="13200"/>
                  </a:lnTo>
                  <a:cubicBezTo>
                    <a:pt x="183" y="13261"/>
                    <a:pt x="1" y="13565"/>
                    <a:pt x="62" y="13869"/>
                  </a:cubicBezTo>
                  <a:cubicBezTo>
                    <a:pt x="1517" y="18937"/>
                    <a:pt x="6162" y="22224"/>
                    <a:pt x="11192" y="22224"/>
                  </a:cubicBezTo>
                  <a:cubicBezTo>
                    <a:pt x="12255" y="22224"/>
                    <a:pt x="13334" y="22077"/>
                    <a:pt x="14404" y="21770"/>
                  </a:cubicBezTo>
                  <a:lnTo>
                    <a:pt x="38836" y="14781"/>
                  </a:lnTo>
                  <a:cubicBezTo>
                    <a:pt x="44974" y="12957"/>
                    <a:pt x="48499" y="6576"/>
                    <a:pt x="46736" y="438"/>
                  </a:cubicBezTo>
                  <a:cubicBezTo>
                    <a:pt x="46683" y="173"/>
                    <a:pt x="46446" y="1"/>
                    <a:pt x="461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9"/>
            <p:cNvSpPr/>
            <p:nvPr/>
          </p:nvSpPr>
          <p:spPr>
            <a:xfrm rot="-884633">
              <a:off x="7021231" y="3674398"/>
              <a:ext cx="1029947" cy="348742"/>
            </a:xfrm>
            <a:custGeom>
              <a:avLst/>
              <a:gdLst/>
              <a:ahLst/>
              <a:cxnLst/>
              <a:rect l="l" t="t" r="r" b="b"/>
              <a:pathLst>
                <a:path w="46311" h="15681" extrusionOk="0">
                  <a:moveTo>
                    <a:pt x="45581" y="1"/>
                  </a:moveTo>
                  <a:lnTo>
                    <a:pt x="0" y="13128"/>
                  </a:lnTo>
                  <a:lnTo>
                    <a:pt x="730" y="15680"/>
                  </a:lnTo>
                  <a:lnTo>
                    <a:pt x="46310" y="2492"/>
                  </a:lnTo>
                  <a:lnTo>
                    <a:pt x="455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9"/>
            <p:cNvSpPr/>
            <p:nvPr/>
          </p:nvSpPr>
          <p:spPr>
            <a:xfrm rot="-884633">
              <a:off x="7006366" y="3662072"/>
              <a:ext cx="1058347" cy="373673"/>
            </a:xfrm>
            <a:custGeom>
              <a:avLst/>
              <a:gdLst/>
              <a:ahLst/>
              <a:cxnLst/>
              <a:rect l="l" t="t" r="r" b="b"/>
              <a:pathLst>
                <a:path w="47588" h="16802" extrusionOk="0">
                  <a:moveTo>
                    <a:pt x="45885" y="1231"/>
                  </a:moveTo>
                  <a:lnTo>
                    <a:pt x="46311" y="2690"/>
                  </a:lnTo>
                  <a:lnTo>
                    <a:pt x="1824" y="15513"/>
                  </a:lnTo>
                  <a:lnTo>
                    <a:pt x="1399" y="14115"/>
                  </a:lnTo>
                  <a:lnTo>
                    <a:pt x="45885" y="1231"/>
                  </a:lnTo>
                  <a:close/>
                  <a:moveTo>
                    <a:pt x="46219" y="1"/>
                  </a:moveTo>
                  <a:cubicBezTo>
                    <a:pt x="46169" y="1"/>
                    <a:pt x="46118" y="6"/>
                    <a:pt x="46068" y="16"/>
                  </a:cubicBezTo>
                  <a:lnTo>
                    <a:pt x="487" y="13143"/>
                  </a:lnTo>
                  <a:cubicBezTo>
                    <a:pt x="183" y="13265"/>
                    <a:pt x="1" y="13568"/>
                    <a:pt x="122" y="13872"/>
                  </a:cubicBezTo>
                  <a:lnTo>
                    <a:pt x="852" y="16364"/>
                  </a:lnTo>
                  <a:cubicBezTo>
                    <a:pt x="958" y="16629"/>
                    <a:pt x="1202" y="16801"/>
                    <a:pt x="1464" y="16801"/>
                  </a:cubicBezTo>
                  <a:cubicBezTo>
                    <a:pt x="1502" y="16801"/>
                    <a:pt x="1542" y="16797"/>
                    <a:pt x="1581" y="16789"/>
                  </a:cubicBezTo>
                  <a:lnTo>
                    <a:pt x="47162" y="3601"/>
                  </a:lnTo>
                  <a:lnTo>
                    <a:pt x="47101" y="3601"/>
                  </a:lnTo>
                  <a:cubicBezTo>
                    <a:pt x="47405" y="3541"/>
                    <a:pt x="47587" y="3237"/>
                    <a:pt x="47526" y="2933"/>
                  </a:cubicBezTo>
                  <a:lnTo>
                    <a:pt x="46797" y="380"/>
                  </a:lnTo>
                  <a:cubicBezTo>
                    <a:pt x="46696" y="127"/>
                    <a:pt x="46468" y="1"/>
                    <a:pt x="46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9"/>
            <p:cNvSpPr/>
            <p:nvPr/>
          </p:nvSpPr>
          <p:spPr>
            <a:xfrm rot="3455344">
              <a:off x="5236442" y="1684293"/>
              <a:ext cx="166350" cy="209583"/>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69"/>
          <p:cNvSpPr txBox="1">
            <a:spLocks noGrp="1"/>
          </p:cNvSpPr>
          <p:nvPr>
            <p:ph type="title" idx="2"/>
          </p:nvPr>
        </p:nvSpPr>
        <p:spPr>
          <a:xfrm>
            <a:off x="626900" y="1435400"/>
            <a:ext cx="1389000" cy="7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08</a:t>
            </a:r>
            <a:endParaRPr>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70"/>
          <p:cNvSpPr txBox="1">
            <a:spLocks noGrp="1"/>
          </p:cNvSpPr>
          <p:nvPr>
            <p:ph type="title"/>
          </p:nvPr>
        </p:nvSpPr>
        <p:spPr>
          <a:xfrm>
            <a:off x="650225" y="2173250"/>
            <a:ext cx="2917800" cy="10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Testing Methods</a:t>
            </a:r>
            <a:endParaRPr/>
          </a:p>
        </p:txBody>
      </p:sp>
      <p:sp>
        <p:nvSpPr>
          <p:cNvPr id="1669" name="Google Shape;1669;p70"/>
          <p:cNvSpPr txBox="1">
            <a:spLocks noGrp="1"/>
          </p:cNvSpPr>
          <p:nvPr>
            <p:ph type="subTitle" idx="1"/>
          </p:nvPr>
        </p:nvSpPr>
        <p:spPr>
          <a:xfrm>
            <a:off x="5573400" y="775950"/>
            <a:ext cx="2783100" cy="5445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BLACKBOARD TESTING</a:t>
            </a:r>
            <a:endParaRPr/>
          </a:p>
        </p:txBody>
      </p:sp>
      <p:sp>
        <p:nvSpPr>
          <p:cNvPr id="1670" name="Google Shape;1670;p70"/>
          <p:cNvSpPr txBox="1">
            <a:spLocks noGrp="1"/>
          </p:cNvSpPr>
          <p:nvPr>
            <p:ph type="subTitle" idx="2"/>
          </p:nvPr>
        </p:nvSpPr>
        <p:spPr>
          <a:xfrm>
            <a:off x="5573400" y="2136725"/>
            <a:ext cx="2917800" cy="5733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SYSTEM TESTING</a:t>
            </a:r>
            <a:endParaRPr/>
          </a:p>
        </p:txBody>
      </p:sp>
      <p:sp>
        <p:nvSpPr>
          <p:cNvPr id="1671" name="Google Shape;1671;p70"/>
          <p:cNvSpPr txBox="1">
            <a:spLocks noGrp="1"/>
          </p:cNvSpPr>
          <p:nvPr>
            <p:ph type="subTitle" idx="3"/>
          </p:nvPr>
        </p:nvSpPr>
        <p:spPr>
          <a:xfrm>
            <a:off x="5573400" y="3514375"/>
            <a:ext cx="2783100" cy="6129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a:t>INTEGRATION TESTING</a:t>
            </a:r>
            <a:endParaRPr/>
          </a:p>
        </p:txBody>
      </p:sp>
      <p:sp>
        <p:nvSpPr>
          <p:cNvPr id="1672" name="Google Shape;1672;p70"/>
          <p:cNvSpPr txBox="1">
            <a:spLocks noGrp="1"/>
          </p:cNvSpPr>
          <p:nvPr>
            <p:ph type="title"/>
          </p:nvPr>
        </p:nvSpPr>
        <p:spPr>
          <a:xfrm>
            <a:off x="4572000" y="625400"/>
            <a:ext cx="996900" cy="7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solidFill>
                  <a:schemeClr val="accent2"/>
                </a:solidFill>
                <a:latin typeface="Poppins SemiBold"/>
                <a:ea typeface="Poppins SemiBold"/>
                <a:cs typeface="Poppins SemiBold"/>
                <a:sym typeface="Poppins SemiBold"/>
              </a:rPr>
              <a:t>01</a:t>
            </a:r>
            <a:endParaRPr sz="5000">
              <a:solidFill>
                <a:schemeClr val="accent2"/>
              </a:solidFill>
              <a:latin typeface="Poppins SemiBold"/>
              <a:ea typeface="Poppins SemiBold"/>
              <a:cs typeface="Poppins SemiBold"/>
              <a:sym typeface="Poppins SemiBold"/>
            </a:endParaRPr>
          </a:p>
        </p:txBody>
      </p:sp>
      <p:sp>
        <p:nvSpPr>
          <p:cNvPr id="1673" name="Google Shape;1673;p70"/>
          <p:cNvSpPr txBox="1">
            <a:spLocks noGrp="1"/>
          </p:cNvSpPr>
          <p:nvPr>
            <p:ph type="title"/>
          </p:nvPr>
        </p:nvSpPr>
        <p:spPr>
          <a:xfrm>
            <a:off x="4613850" y="1926925"/>
            <a:ext cx="996900" cy="81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02</a:t>
            </a:r>
            <a:endParaRPr sz="5000">
              <a:solidFill>
                <a:schemeClr val="accent2"/>
              </a:solidFill>
              <a:latin typeface="Poppins SemiBold"/>
              <a:ea typeface="Poppins SemiBold"/>
              <a:cs typeface="Poppins SemiBold"/>
              <a:sym typeface="Poppins SemiBold"/>
            </a:endParaRPr>
          </a:p>
        </p:txBody>
      </p:sp>
      <p:sp>
        <p:nvSpPr>
          <p:cNvPr id="1674" name="Google Shape;1674;p70"/>
          <p:cNvSpPr txBox="1">
            <a:spLocks noGrp="1"/>
          </p:cNvSpPr>
          <p:nvPr>
            <p:ph type="title"/>
          </p:nvPr>
        </p:nvSpPr>
        <p:spPr>
          <a:xfrm>
            <a:off x="4613825" y="3366350"/>
            <a:ext cx="9969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solidFill>
                  <a:schemeClr val="accent2"/>
                </a:solidFill>
                <a:latin typeface="Poppins SemiBold"/>
                <a:ea typeface="Poppins SemiBold"/>
                <a:cs typeface="Poppins SemiBold"/>
                <a:sym typeface="Poppins SemiBold"/>
              </a:rPr>
              <a:t>03</a:t>
            </a:r>
            <a:endParaRPr sz="5000">
              <a:solidFill>
                <a:schemeClr val="accent2"/>
              </a:solidFill>
              <a:latin typeface="Poppins SemiBold"/>
              <a:ea typeface="Poppins SemiBold"/>
              <a:cs typeface="Poppins SemiBold"/>
              <a:sym typeface="Poppins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1679" name="Google Shape;1679;p71"/>
          <p:cNvSpPr txBox="1">
            <a:spLocks noGrp="1"/>
          </p:cNvSpPr>
          <p:nvPr>
            <p:ph type="title"/>
          </p:nvPr>
        </p:nvSpPr>
        <p:spPr>
          <a:xfrm>
            <a:off x="538675" y="652150"/>
            <a:ext cx="22326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Login</a:t>
            </a:r>
            <a:endParaRPr/>
          </a:p>
        </p:txBody>
      </p:sp>
      <p:sp>
        <p:nvSpPr>
          <p:cNvPr id="1680" name="Google Shape;1680;p71"/>
          <p:cNvSpPr txBox="1">
            <a:spLocks noGrp="1"/>
          </p:cNvSpPr>
          <p:nvPr>
            <p:ph type="title" idx="4"/>
          </p:nvPr>
        </p:nvSpPr>
        <p:spPr>
          <a:xfrm>
            <a:off x="2262550" y="461000"/>
            <a:ext cx="461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Blackbox Testing</a:t>
            </a:r>
            <a:endParaRPr/>
          </a:p>
        </p:txBody>
      </p:sp>
      <p:pic>
        <p:nvPicPr>
          <p:cNvPr id="1681" name="Google Shape;1681;p71"/>
          <p:cNvPicPr preferRelativeResize="0"/>
          <p:nvPr/>
        </p:nvPicPr>
        <p:blipFill>
          <a:blip r:embed="rId3">
            <a:alphaModFix/>
          </a:blip>
          <a:stretch>
            <a:fillRect/>
          </a:stretch>
        </p:blipFill>
        <p:spPr>
          <a:xfrm>
            <a:off x="1968063" y="1206250"/>
            <a:ext cx="5207773" cy="364916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72"/>
          <p:cNvSpPr txBox="1">
            <a:spLocks noGrp="1"/>
          </p:cNvSpPr>
          <p:nvPr>
            <p:ph type="title"/>
          </p:nvPr>
        </p:nvSpPr>
        <p:spPr>
          <a:xfrm>
            <a:off x="959200" y="257925"/>
            <a:ext cx="7554900" cy="9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UNIT TESTING FOR PASSWORD INPUT</a:t>
            </a:r>
            <a:endParaRPr/>
          </a:p>
        </p:txBody>
      </p:sp>
      <p:pic>
        <p:nvPicPr>
          <p:cNvPr id="1687" name="Google Shape;1687;p72" descr="Text&#10;&#10;Description automatically generated"/>
          <p:cNvPicPr preferRelativeResize="0"/>
          <p:nvPr/>
        </p:nvPicPr>
        <p:blipFill>
          <a:blip r:embed="rId3">
            <a:alphaModFix/>
          </a:blip>
          <a:stretch>
            <a:fillRect/>
          </a:stretch>
        </p:blipFill>
        <p:spPr>
          <a:xfrm>
            <a:off x="99125" y="1099025"/>
            <a:ext cx="4818451" cy="2945450"/>
          </a:xfrm>
          <a:prstGeom prst="rect">
            <a:avLst/>
          </a:prstGeom>
          <a:noFill/>
          <a:ln>
            <a:noFill/>
          </a:ln>
        </p:spPr>
      </p:pic>
      <p:pic>
        <p:nvPicPr>
          <p:cNvPr id="1688" name="Google Shape;1688;p72" descr="Graphical user interface, text, website&#10;&#10;Description automatically generated"/>
          <p:cNvPicPr preferRelativeResize="0"/>
          <p:nvPr/>
        </p:nvPicPr>
        <p:blipFill>
          <a:blip r:embed="rId4">
            <a:alphaModFix/>
          </a:blip>
          <a:stretch>
            <a:fillRect/>
          </a:stretch>
        </p:blipFill>
        <p:spPr>
          <a:xfrm>
            <a:off x="258475" y="3099100"/>
            <a:ext cx="4521774" cy="893000"/>
          </a:xfrm>
          <a:prstGeom prst="rect">
            <a:avLst/>
          </a:prstGeom>
          <a:noFill/>
          <a:ln>
            <a:noFill/>
          </a:ln>
        </p:spPr>
      </p:pic>
      <p:pic>
        <p:nvPicPr>
          <p:cNvPr id="1689" name="Google Shape;1689;p72"/>
          <p:cNvPicPr preferRelativeResize="0"/>
          <p:nvPr/>
        </p:nvPicPr>
        <p:blipFill rotWithShape="1">
          <a:blip r:embed="rId5">
            <a:alphaModFix/>
          </a:blip>
          <a:srcRect r="34751"/>
          <a:stretch/>
        </p:blipFill>
        <p:spPr>
          <a:xfrm>
            <a:off x="5064600" y="2077300"/>
            <a:ext cx="3934001" cy="636600"/>
          </a:xfrm>
          <a:prstGeom prst="rect">
            <a:avLst/>
          </a:prstGeom>
          <a:noFill/>
          <a:ln>
            <a:noFill/>
          </a:ln>
        </p:spPr>
      </p:pic>
      <p:pic>
        <p:nvPicPr>
          <p:cNvPr id="1690" name="Google Shape;1690;p72" descr="Text&#10;&#10;Description automatically generated"/>
          <p:cNvPicPr preferRelativeResize="0"/>
          <p:nvPr/>
        </p:nvPicPr>
        <p:blipFill rotWithShape="1">
          <a:blip r:embed="rId6">
            <a:alphaModFix/>
          </a:blip>
          <a:srcRect t="7019" r="5069"/>
          <a:stretch/>
        </p:blipFill>
        <p:spPr>
          <a:xfrm>
            <a:off x="3365925" y="1752500"/>
            <a:ext cx="5778074" cy="1638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68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90"/>
                                        </p:tgtEl>
                                        <p:attrNameLst>
                                          <p:attrName>style.visibility</p:attrName>
                                        </p:attrNameLst>
                                      </p:cBhvr>
                                      <p:to>
                                        <p:strVal val="visible"/>
                                      </p:to>
                                    </p:set>
                                    <p:animEffect transition="in" filter="fade">
                                      <p:cBhvr>
                                        <p:cTn id="13" dur="1000"/>
                                        <p:tgtEl>
                                          <p:spTgt spid="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5" name="Google Shape;1695;p73"/>
          <p:cNvSpPr txBox="1">
            <a:spLocks noGrp="1"/>
          </p:cNvSpPr>
          <p:nvPr>
            <p:ph type="title"/>
          </p:nvPr>
        </p:nvSpPr>
        <p:spPr>
          <a:xfrm>
            <a:off x="959200" y="257925"/>
            <a:ext cx="7554900" cy="9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TESTING</a:t>
            </a:r>
            <a:endParaRPr/>
          </a:p>
        </p:txBody>
      </p:sp>
      <p:graphicFrame>
        <p:nvGraphicFramePr>
          <p:cNvPr id="1696" name="Google Shape;1696;p73"/>
          <p:cNvGraphicFramePr/>
          <p:nvPr/>
        </p:nvGraphicFramePr>
        <p:xfrm>
          <a:off x="329825" y="1438238"/>
          <a:ext cx="8484350" cy="3493950"/>
        </p:xfrm>
        <a:graphic>
          <a:graphicData uri="http://schemas.openxmlformats.org/drawingml/2006/table">
            <a:tbl>
              <a:tblPr>
                <a:noFill/>
                <a:tableStyleId>{31411CD6-7F15-412C-A05D-3AFC7CC8EF77}</a:tableStyleId>
              </a:tblPr>
              <a:tblGrid>
                <a:gridCol w="4242175">
                  <a:extLst>
                    <a:ext uri="{9D8B030D-6E8A-4147-A177-3AD203B41FA5}">
                      <a16:colId xmlns:a16="http://schemas.microsoft.com/office/drawing/2014/main" val="20000"/>
                    </a:ext>
                  </a:extLst>
                </a:gridCol>
                <a:gridCol w="4242175">
                  <a:extLst>
                    <a:ext uri="{9D8B030D-6E8A-4147-A177-3AD203B41FA5}">
                      <a16:colId xmlns:a16="http://schemas.microsoft.com/office/drawing/2014/main" val="20001"/>
                    </a:ext>
                  </a:extLst>
                </a:gridCol>
              </a:tblGrid>
              <a:tr h="1805050">
                <a:tc>
                  <a:txBody>
                    <a:bodyPr/>
                    <a:lstStyle/>
                    <a:p>
                      <a:pPr marL="457200" lvl="0" indent="-317500" algn="l" rtl="0">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Invalid Email</a:t>
                      </a:r>
                      <a:endParaRPr>
                        <a:solidFill>
                          <a:schemeClr val="dk1"/>
                        </a:solidFill>
                        <a:latin typeface="Poppins"/>
                        <a:ea typeface="Poppins"/>
                        <a:cs typeface="Poppins"/>
                        <a:sym typeface="Poppins"/>
                      </a:endParaRPr>
                    </a:p>
                    <a:p>
                      <a:pPr marL="0" lvl="0" indent="0" algn="l" rtl="0">
                        <a:spcBef>
                          <a:spcPts val="0"/>
                        </a:spcBef>
                        <a:spcAft>
                          <a:spcPts val="0"/>
                        </a:spcAft>
                        <a:buNone/>
                      </a:pPr>
                      <a:endParaRPr>
                        <a:solidFill>
                          <a:schemeClr val="dk1"/>
                        </a:solidFill>
                        <a:latin typeface="Poppins"/>
                        <a:ea typeface="Poppins"/>
                        <a:cs typeface="Poppins"/>
                        <a:sym typeface="Poppins"/>
                      </a:endParaRPr>
                    </a:p>
                  </a:txBody>
                  <a:tcPr marL="91425" marR="91425" marT="91425" marB="91425"/>
                </a:tc>
                <a:tc>
                  <a:txBody>
                    <a:bodyPr/>
                    <a:lstStyle/>
                    <a:p>
                      <a:pPr marL="457200" lvl="0" indent="-317500" algn="l" rtl="0">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Username already taken</a:t>
                      </a:r>
                      <a:endParaRPr>
                        <a:solidFill>
                          <a:schemeClr val="dk1"/>
                        </a:solidFill>
                        <a:latin typeface="Poppins"/>
                        <a:ea typeface="Poppins"/>
                        <a:cs typeface="Poppins"/>
                        <a:sym typeface="Poppins"/>
                      </a:endParaRPr>
                    </a:p>
                    <a:p>
                      <a:pPr marL="0" lvl="0" indent="0" algn="l" rtl="0">
                        <a:spcBef>
                          <a:spcPts val="0"/>
                        </a:spcBef>
                        <a:spcAft>
                          <a:spcPts val="0"/>
                        </a:spcAft>
                        <a:buNone/>
                      </a:pPr>
                      <a:endParaRPr>
                        <a:solidFill>
                          <a:schemeClr val="dk1"/>
                        </a:solidFill>
                        <a:latin typeface="Poppins"/>
                        <a:ea typeface="Poppins"/>
                        <a:cs typeface="Poppins"/>
                        <a:sym typeface="Poppins"/>
                      </a:endParaRPr>
                    </a:p>
                  </a:txBody>
                  <a:tcPr marL="91425" marR="91425" marT="91425" marB="91425"/>
                </a:tc>
                <a:extLst>
                  <a:ext uri="{0D108BD9-81ED-4DB2-BD59-A6C34878D82A}">
                    <a16:rowId xmlns:a16="http://schemas.microsoft.com/office/drawing/2014/main" val="10000"/>
                  </a:ext>
                </a:extLst>
              </a:tr>
              <a:tr h="1688900">
                <a:tc>
                  <a:txBody>
                    <a:bodyPr/>
                    <a:lstStyle/>
                    <a:p>
                      <a:pPr marL="457200" lvl="0" indent="-317500" algn="l" rtl="0">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Invalid Password</a:t>
                      </a:r>
                      <a:endParaRPr/>
                    </a:p>
                  </a:txBody>
                  <a:tcPr marL="91425" marR="91425" marT="91425" marB="91425"/>
                </a:tc>
                <a:tc>
                  <a:txBody>
                    <a:bodyPr/>
                    <a:lstStyle/>
                    <a:p>
                      <a:pPr marL="457200" lvl="0" indent="-317500" algn="l" rtl="0">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Password Mismatch</a:t>
                      </a:r>
                      <a:endParaRPr>
                        <a:solidFill>
                          <a:schemeClr val="dk1"/>
                        </a:solidFill>
                      </a:endParaRPr>
                    </a:p>
                    <a:p>
                      <a:pPr marL="0" lvl="0" indent="0" algn="l" rtl="0">
                        <a:spcBef>
                          <a:spcPts val="0"/>
                        </a:spcBef>
                        <a:spcAft>
                          <a:spcPts val="0"/>
                        </a:spcAft>
                        <a:buNone/>
                      </a:pPr>
                      <a:endParaRPr>
                        <a:solidFill>
                          <a:schemeClr val="dk1"/>
                        </a:solidFill>
                        <a:latin typeface="Poppins"/>
                        <a:ea typeface="Poppins"/>
                        <a:cs typeface="Poppins"/>
                        <a:sym typeface="Poppins"/>
                      </a:endParaRPr>
                    </a:p>
                  </a:txBody>
                  <a:tcPr marL="91425" marR="91425" marT="91425" marB="91425"/>
                </a:tc>
                <a:extLst>
                  <a:ext uri="{0D108BD9-81ED-4DB2-BD59-A6C34878D82A}">
                    <a16:rowId xmlns:a16="http://schemas.microsoft.com/office/drawing/2014/main" val="10001"/>
                  </a:ext>
                </a:extLst>
              </a:tr>
            </a:tbl>
          </a:graphicData>
        </a:graphic>
      </p:graphicFrame>
      <p:pic>
        <p:nvPicPr>
          <p:cNvPr id="1697" name="Google Shape;1697;p73"/>
          <p:cNvPicPr preferRelativeResize="0"/>
          <p:nvPr/>
        </p:nvPicPr>
        <p:blipFill rotWithShape="1">
          <a:blip r:embed="rId3">
            <a:alphaModFix/>
          </a:blip>
          <a:srcRect l="9631" r="8815" b="12111"/>
          <a:stretch/>
        </p:blipFill>
        <p:spPr>
          <a:xfrm>
            <a:off x="4875800" y="2045350"/>
            <a:ext cx="3728550" cy="803650"/>
          </a:xfrm>
          <a:prstGeom prst="rect">
            <a:avLst/>
          </a:prstGeom>
          <a:noFill/>
          <a:ln>
            <a:noFill/>
          </a:ln>
        </p:spPr>
      </p:pic>
      <p:pic>
        <p:nvPicPr>
          <p:cNvPr id="1698" name="Google Shape;1698;p73"/>
          <p:cNvPicPr preferRelativeResize="0"/>
          <p:nvPr/>
        </p:nvPicPr>
        <p:blipFill rotWithShape="1">
          <a:blip r:embed="rId4">
            <a:alphaModFix/>
          </a:blip>
          <a:srcRect l="10691" r="7755"/>
          <a:stretch/>
        </p:blipFill>
        <p:spPr>
          <a:xfrm>
            <a:off x="655650" y="2045350"/>
            <a:ext cx="3728549" cy="685800"/>
          </a:xfrm>
          <a:prstGeom prst="rect">
            <a:avLst/>
          </a:prstGeom>
          <a:noFill/>
          <a:ln>
            <a:noFill/>
          </a:ln>
        </p:spPr>
      </p:pic>
      <p:pic>
        <p:nvPicPr>
          <p:cNvPr id="1699" name="Google Shape;1699;p73"/>
          <p:cNvPicPr preferRelativeResize="0"/>
          <p:nvPr/>
        </p:nvPicPr>
        <p:blipFill rotWithShape="1">
          <a:blip r:embed="rId5">
            <a:alphaModFix/>
          </a:blip>
          <a:srcRect l="12576" r="8819"/>
          <a:stretch/>
        </p:blipFill>
        <p:spPr>
          <a:xfrm>
            <a:off x="655662" y="3861850"/>
            <a:ext cx="3593725" cy="657225"/>
          </a:xfrm>
          <a:prstGeom prst="rect">
            <a:avLst/>
          </a:prstGeom>
          <a:noFill/>
          <a:ln>
            <a:noFill/>
          </a:ln>
        </p:spPr>
      </p:pic>
      <p:pic>
        <p:nvPicPr>
          <p:cNvPr id="1700" name="Google Shape;1700;p73"/>
          <p:cNvPicPr preferRelativeResize="0"/>
          <p:nvPr/>
        </p:nvPicPr>
        <p:blipFill rotWithShape="1">
          <a:blip r:embed="rId6">
            <a:alphaModFix/>
          </a:blip>
          <a:srcRect l="9223" r="9223"/>
          <a:stretch/>
        </p:blipFill>
        <p:spPr>
          <a:xfrm>
            <a:off x="4875800" y="3523713"/>
            <a:ext cx="3728550" cy="1333500"/>
          </a:xfrm>
          <a:prstGeom prst="rect">
            <a:avLst/>
          </a:prstGeom>
          <a:noFill/>
          <a:ln>
            <a:noFill/>
          </a:ln>
        </p:spPr>
      </p:pic>
      <p:sp>
        <p:nvSpPr>
          <p:cNvPr id="1701" name="Google Shape;1701;p73"/>
          <p:cNvSpPr txBox="1">
            <a:spLocks noGrp="1"/>
          </p:cNvSpPr>
          <p:nvPr>
            <p:ph type="title" idx="4294967295"/>
          </p:nvPr>
        </p:nvSpPr>
        <p:spPr>
          <a:xfrm>
            <a:off x="614875" y="1007325"/>
            <a:ext cx="4987200" cy="4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2"/>
                </a:solidFill>
              </a:rPr>
              <a:t>Functional Testing - Registration</a:t>
            </a:r>
            <a:endParaRPr sz="2100">
              <a:solidFill>
                <a:schemeClr val="accen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74"/>
          <p:cNvSpPr txBox="1">
            <a:spLocks noGrp="1"/>
          </p:cNvSpPr>
          <p:nvPr>
            <p:ph type="title"/>
          </p:nvPr>
        </p:nvSpPr>
        <p:spPr>
          <a:xfrm>
            <a:off x="959200" y="257925"/>
            <a:ext cx="7554900" cy="9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INTEGRATION TESTING</a:t>
            </a:r>
            <a:endParaRPr/>
          </a:p>
        </p:txBody>
      </p:sp>
      <p:sp>
        <p:nvSpPr>
          <p:cNvPr id="1707" name="Google Shape;1707;p74"/>
          <p:cNvSpPr txBox="1">
            <a:spLocks noGrp="1"/>
          </p:cNvSpPr>
          <p:nvPr>
            <p:ph type="title" idx="4294967295"/>
          </p:nvPr>
        </p:nvSpPr>
        <p:spPr>
          <a:xfrm>
            <a:off x="614875" y="1007325"/>
            <a:ext cx="6077400" cy="4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accent2"/>
                </a:solidFill>
              </a:rPr>
              <a:t>Creating a quiz under a specific name</a:t>
            </a:r>
            <a:endParaRPr sz="2000">
              <a:solidFill>
                <a:schemeClr val="accent2"/>
              </a:solidFill>
            </a:endParaRPr>
          </a:p>
        </p:txBody>
      </p:sp>
      <p:pic>
        <p:nvPicPr>
          <p:cNvPr id="1708" name="Google Shape;1708;p74" descr="Text&#10;&#10;Description automatically generated"/>
          <p:cNvPicPr preferRelativeResize="0"/>
          <p:nvPr/>
        </p:nvPicPr>
        <p:blipFill>
          <a:blip r:embed="rId3">
            <a:alphaModFix/>
          </a:blip>
          <a:stretch>
            <a:fillRect/>
          </a:stretch>
        </p:blipFill>
        <p:spPr>
          <a:xfrm>
            <a:off x="1620250" y="1561425"/>
            <a:ext cx="5903498" cy="3429000"/>
          </a:xfrm>
          <a:prstGeom prst="rect">
            <a:avLst/>
          </a:prstGeom>
          <a:noFill/>
          <a:ln>
            <a:noFill/>
          </a:ln>
        </p:spPr>
      </p:pic>
      <p:pic>
        <p:nvPicPr>
          <p:cNvPr id="1709" name="Google Shape;1709;p74" descr="Text&#10;&#10;Description automatically generated"/>
          <p:cNvPicPr preferRelativeResize="0"/>
          <p:nvPr/>
        </p:nvPicPr>
        <p:blipFill>
          <a:blip r:embed="rId4">
            <a:alphaModFix/>
          </a:blip>
          <a:stretch>
            <a:fillRect/>
          </a:stretch>
        </p:blipFill>
        <p:spPr>
          <a:xfrm>
            <a:off x="1585913" y="2733700"/>
            <a:ext cx="5972175" cy="904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9"/>
                                        </p:tgtEl>
                                        <p:attrNameLst>
                                          <p:attrName>style.visibility</p:attrName>
                                        </p:attrNameLst>
                                      </p:cBhvr>
                                      <p:to>
                                        <p:strVal val="visible"/>
                                      </p:to>
                                    </p:set>
                                    <p:animEffect transition="in" filter="fade">
                                      <p:cBhvr>
                                        <p:cTn id="7" dur="100"/>
                                        <p:tgtEl>
                                          <p:spTgt spid="1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sp>
        <p:nvSpPr>
          <p:cNvPr id="1714" name="Google Shape;1714;p75"/>
          <p:cNvSpPr txBox="1">
            <a:spLocks noGrp="1"/>
          </p:cNvSpPr>
          <p:nvPr>
            <p:ph type="title"/>
          </p:nvPr>
        </p:nvSpPr>
        <p:spPr>
          <a:xfrm>
            <a:off x="650225" y="2173250"/>
            <a:ext cx="2917800" cy="10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CONCLUSION</a:t>
            </a:r>
            <a:endParaRPr/>
          </a:p>
        </p:txBody>
      </p:sp>
      <p:sp>
        <p:nvSpPr>
          <p:cNvPr id="1715" name="Google Shape;1715;p75"/>
          <p:cNvSpPr txBox="1">
            <a:spLocks noGrp="1"/>
          </p:cNvSpPr>
          <p:nvPr>
            <p:ph type="subTitle" idx="1"/>
          </p:nvPr>
        </p:nvSpPr>
        <p:spPr>
          <a:xfrm>
            <a:off x="5573400" y="775950"/>
            <a:ext cx="27831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Meet targeted deadlines and software development goals</a:t>
            </a:r>
            <a:endParaRPr/>
          </a:p>
        </p:txBody>
      </p:sp>
      <p:sp>
        <p:nvSpPr>
          <p:cNvPr id="1716" name="Google Shape;1716;p75"/>
          <p:cNvSpPr txBox="1">
            <a:spLocks noGrp="1"/>
          </p:cNvSpPr>
          <p:nvPr>
            <p:ph type="subTitle" idx="2"/>
          </p:nvPr>
        </p:nvSpPr>
        <p:spPr>
          <a:xfrm>
            <a:off x="5573400" y="2136725"/>
            <a:ext cx="2917800" cy="5733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Further understanding on Django framework and React Library</a:t>
            </a:r>
            <a:endParaRPr/>
          </a:p>
        </p:txBody>
      </p:sp>
      <p:sp>
        <p:nvSpPr>
          <p:cNvPr id="1717" name="Google Shape;1717;p75"/>
          <p:cNvSpPr txBox="1">
            <a:spLocks noGrp="1"/>
          </p:cNvSpPr>
          <p:nvPr>
            <p:ph type="subTitle" idx="3"/>
          </p:nvPr>
        </p:nvSpPr>
        <p:spPr>
          <a:xfrm>
            <a:off x="5573400" y="3514375"/>
            <a:ext cx="2783100" cy="6129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Implement learnings from module in real life application</a:t>
            </a:r>
            <a:endParaRPr/>
          </a:p>
        </p:txBody>
      </p:sp>
      <p:sp>
        <p:nvSpPr>
          <p:cNvPr id="1718" name="Google Shape;1718;p75"/>
          <p:cNvSpPr txBox="1">
            <a:spLocks noGrp="1"/>
          </p:cNvSpPr>
          <p:nvPr>
            <p:ph type="title"/>
          </p:nvPr>
        </p:nvSpPr>
        <p:spPr>
          <a:xfrm>
            <a:off x="4572000" y="625400"/>
            <a:ext cx="996900" cy="7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solidFill>
                  <a:schemeClr val="accent2"/>
                </a:solidFill>
                <a:latin typeface="Poppins SemiBold"/>
                <a:ea typeface="Poppins SemiBold"/>
                <a:cs typeface="Poppins SemiBold"/>
                <a:sym typeface="Poppins SemiBold"/>
              </a:rPr>
              <a:t>01</a:t>
            </a:r>
            <a:endParaRPr sz="5000">
              <a:solidFill>
                <a:schemeClr val="accent2"/>
              </a:solidFill>
              <a:latin typeface="Poppins SemiBold"/>
              <a:ea typeface="Poppins SemiBold"/>
              <a:cs typeface="Poppins SemiBold"/>
              <a:sym typeface="Poppins SemiBold"/>
            </a:endParaRPr>
          </a:p>
        </p:txBody>
      </p:sp>
      <p:sp>
        <p:nvSpPr>
          <p:cNvPr id="1719" name="Google Shape;1719;p75"/>
          <p:cNvSpPr txBox="1">
            <a:spLocks noGrp="1"/>
          </p:cNvSpPr>
          <p:nvPr>
            <p:ph type="title"/>
          </p:nvPr>
        </p:nvSpPr>
        <p:spPr>
          <a:xfrm>
            <a:off x="4613850" y="1926925"/>
            <a:ext cx="996900" cy="81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accent2"/>
                </a:solidFill>
                <a:latin typeface="Poppins SemiBold"/>
                <a:ea typeface="Poppins SemiBold"/>
                <a:cs typeface="Poppins SemiBold"/>
                <a:sym typeface="Poppins SemiBold"/>
              </a:rPr>
              <a:t>02</a:t>
            </a:r>
            <a:endParaRPr sz="5000">
              <a:solidFill>
                <a:schemeClr val="accent2"/>
              </a:solidFill>
              <a:latin typeface="Poppins SemiBold"/>
              <a:ea typeface="Poppins SemiBold"/>
              <a:cs typeface="Poppins SemiBold"/>
              <a:sym typeface="Poppins SemiBold"/>
            </a:endParaRPr>
          </a:p>
        </p:txBody>
      </p:sp>
      <p:sp>
        <p:nvSpPr>
          <p:cNvPr id="1720" name="Google Shape;1720;p75"/>
          <p:cNvSpPr txBox="1">
            <a:spLocks noGrp="1"/>
          </p:cNvSpPr>
          <p:nvPr>
            <p:ph type="title"/>
          </p:nvPr>
        </p:nvSpPr>
        <p:spPr>
          <a:xfrm>
            <a:off x="4613825" y="3366350"/>
            <a:ext cx="9969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solidFill>
                  <a:schemeClr val="accent2"/>
                </a:solidFill>
                <a:latin typeface="Poppins SemiBold"/>
                <a:ea typeface="Poppins SemiBold"/>
                <a:cs typeface="Poppins SemiBold"/>
                <a:sym typeface="Poppins SemiBold"/>
              </a:rPr>
              <a:t>03</a:t>
            </a:r>
            <a:endParaRPr sz="5000">
              <a:solidFill>
                <a:schemeClr val="accent2"/>
              </a:solidFill>
              <a:latin typeface="Poppins SemiBold"/>
              <a:ea typeface="Poppins SemiBold"/>
              <a:cs typeface="Poppins SemiBold"/>
              <a:sym typeface="Poppi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graphicFrame>
        <p:nvGraphicFramePr>
          <p:cNvPr id="1000" name="Google Shape;1000;p40"/>
          <p:cNvGraphicFramePr/>
          <p:nvPr/>
        </p:nvGraphicFramePr>
        <p:xfrm>
          <a:off x="1432625" y="541135"/>
          <a:ext cx="6481650" cy="4602360"/>
        </p:xfrm>
        <a:graphic>
          <a:graphicData uri="http://schemas.openxmlformats.org/drawingml/2006/table">
            <a:tbl>
              <a:tblPr>
                <a:noFill/>
                <a:tableStyleId>{31411CD6-7F15-412C-A05D-3AFC7CC8EF77}</a:tableStyleId>
              </a:tblPr>
              <a:tblGrid>
                <a:gridCol w="2217175">
                  <a:extLst>
                    <a:ext uri="{9D8B030D-6E8A-4147-A177-3AD203B41FA5}">
                      <a16:colId xmlns:a16="http://schemas.microsoft.com/office/drawing/2014/main" val="20000"/>
                    </a:ext>
                  </a:extLst>
                </a:gridCol>
                <a:gridCol w="4264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Name</a:t>
                      </a:r>
                      <a:endParaRPr>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Contribution</a:t>
                      </a:r>
                      <a:endParaRPr>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554450">
                <a:tc>
                  <a:txBody>
                    <a:bodyPr/>
                    <a:lstStyle/>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Aileen Laksmono Lie (U1920118E)</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Deploy SQL database on AWS RDS, backend on heroku</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Facebook pop up page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Facebook Login APIs (backend)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User signup API, Login API, Logout API (backend)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Leaderboard API (backend)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Dashboard API (backend) </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Dashboard frontend integration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Diagrams (Communication diagram, component diagram, ERD)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Non-Functional Requirement</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1249650">
                <a:tc>
                  <a:txBody>
                    <a:bodyPr/>
                    <a:lstStyle/>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Ashwin Kurup (U1921557H)</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Forget Password Backend </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System Architecture</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Integration Testing </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HufQuizQn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HufQuizOption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HufQuizResult API</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1249650">
                <a:tc>
                  <a:txBody>
                    <a:bodyPr/>
                    <a:lstStyle/>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Bachhas Nikita (U1921630F)</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Quiz Creation - Frontend  </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Dialog Map </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Communication Diagram</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Use Case Description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SRS Documentation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Blackbox Testing</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Subsystem Interface</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01" name="Google Shape;1001;p40"/>
          <p:cNvSpPr txBox="1">
            <a:spLocks noGrp="1"/>
          </p:cNvSpPr>
          <p:nvPr>
            <p:ph type="title"/>
          </p:nvPr>
        </p:nvSpPr>
        <p:spPr>
          <a:xfrm>
            <a:off x="1474650" y="43350"/>
            <a:ext cx="6194700" cy="60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01: Work Distribution</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76"/>
          <p:cNvSpPr txBox="1">
            <a:spLocks noGrp="1"/>
          </p:cNvSpPr>
          <p:nvPr>
            <p:ph type="title"/>
          </p:nvPr>
        </p:nvSpPr>
        <p:spPr>
          <a:xfrm>
            <a:off x="1606950" y="2186825"/>
            <a:ext cx="5930100" cy="84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Thank You!</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graphicFrame>
        <p:nvGraphicFramePr>
          <p:cNvPr id="1006" name="Google Shape;1006;p41"/>
          <p:cNvGraphicFramePr/>
          <p:nvPr/>
        </p:nvGraphicFramePr>
        <p:xfrm>
          <a:off x="1459475" y="483460"/>
          <a:ext cx="6473475" cy="4602360"/>
        </p:xfrm>
        <a:graphic>
          <a:graphicData uri="http://schemas.openxmlformats.org/drawingml/2006/table">
            <a:tbl>
              <a:tblPr>
                <a:noFill/>
                <a:tableStyleId>{31411CD6-7F15-412C-A05D-3AFC7CC8EF77}</a:tableStyleId>
              </a:tblPr>
              <a:tblGrid>
                <a:gridCol w="3166325">
                  <a:extLst>
                    <a:ext uri="{9D8B030D-6E8A-4147-A177-3AD203B41FA5}">
                      <a16:colId xmlns:a16="http://schemas.microsoft.com/office/drawing/2014/main" val="20000"/>
                    </a:ext>
                  </a:extLst>
                </a:gridCol>
                <a:gridCol w="330715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Name</a:t>
                      </a:r>
                      <a:endParaRPr>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Contribution</a:t>
                      </a:r>
                      <a:endParaRPr>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554450">
                <a:tc>
                  <a:txBody>
                    <a:bodyPr/>
                    <a:lstStyle/>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Ng Chi Hui (U1922243C)</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Project Management</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SRS Documentation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Diagrams (ERD &amp; Component)</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Use Case Description &amp; Functional Requirements</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Forget Password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Game Creation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Dashboard Frontend integration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System Testing</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1249650">
                <a:tc>
                  <a:txBody>
                    <a:bodyPr/>
                    <a:lstStyle/>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Ong De Quan, Daniel (U1820131B)</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Setting up the backend environment</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HufUser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HufGame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HufQuizQn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HufQuizOption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HufQuizResult API</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1402050">
                <a:tc>
                  <a:txBody>
                    <a:bodyPr/>
                    <a:lstStyle/>
                    <a:p>
                      <a:pPr marL="0" lvl="0" indent="0" algn="l" rtl="0">
                        <a:spcBef>
                          <a:spcPts val="0"/>
                        </a:spcBef>
                        <a:spcAft>
                          <a:spcPts val="0"/>
                        </a:spcAft>
                        <a:buClr>
                          <a:schemeClr val="dk1"/>
                        </a:buClr>
                        <a:buSzPts val="1100"/>
                        <a:buFont typeface="Arial"/>
                        <a:buNone/>
                      </a:pPr>
                      <a:r>
                        <a:rPr lang="en" sz="1000">
                          <a:solidFill>
                            <a:schemeClr val="dk1"/>
                          </a:solidFill>
                          <a:latin typeface="Poppins SemiBold"/>
                          <a:ea typeface="Poppins SemiBold"/>
                          <a:cs typeface="Poppins SemiBold"/>
                          <a:sym typeface="Poppins SemiBold"/>
                        </a:rPr>
                        <a:t>Rajuravi Vishal Raj (U1822268B)</a:t>
                      </a:r>
                      <a:endParaRPr sz="1000">
                        <a:solidFill>
                          <a:schemeClr val="dk1"/>
                        </a:solidFill>
                        <a:latin typeface="Poppins SemiBold"/>
                        <a:ea typeface="Poppins SemiBold"/>
                        <a:cs typeface="Poppins SemiBold"/>
                        <a:sym typeface="Poppins SemiBold"/>
                      </a:endParaRPr>
                    </a:p>
                    <a:p>
                      <a:pPr marL="0" lvl="0" indent="0" algn="l" rtl="0">
                        <a:spcBef>
                          <a:spcPts val="0"/>
                        </a:spcBef>
                        <a:spcAft>
                          <a:spcPts val="0"/>
                        </a:spcAft>
                        <a:buNone/>
                      </a:pP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User Interface Design Mock-ups</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SRS Documentation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Use Case Description </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System Architecture</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Component Diagram</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Login/Registration Page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Facebook Login API Integration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Facebook Share Invite Integration</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07" name="Google Shape;1007;p41"/>
          <p:cNvSpPr txBox="1">
            <a:spLocks noGrp="1"/>
          </p:cNvSpPr>
          <p:nvPr>
            <p:ph type="title"/>
          </p:nvPr>
        </p:nvSpPr>
        <p:spPr>
          <a:xfrm>
            <a:off x="1474650" y="-125250"/>
            <a:ext cx="6194700" cy="60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01: Work Distribution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graphicFrame>
        <p:nvGraphicFramePr>
          <p:cNvPr id="1012" name="Google Shape;1012;p42"/>
          <p:cNvGraphicFramePr/>
          <p:nvPr/>
        </p:nvGraphicFramePr>
        <p:xfrm>
          <a:off x="1432625" y="686005"/>
          <a:ext cx="6194700" cy="4597450"/>
        </p:xfrm>
        <a:graphic>
          <a:graphicData uri="http://schemas.openxmlformats.org/drawingml/2006/table">
            <a:tbl>
              <a:tblPr>
                <a:noFill/>
                <a:tableStyleId>{31411CD6-7F15-412C-A05D-3AFC7CC8EF77}</a:tableStyleId>
              </a:tblPr>
              <a:tblGrid>
                <a:gridCol w="1985175">
                  <a:extLst>
                    <a:ext uri="{9D8B030D-6E8A-4147-A177-3AD203B41FA5}">
                      <a16:colId xmlns:a16="http://schemas.microsoft.com/office/drawing/2014/main" val="20000"/>
                    </a:ext>
                  </a:extLst>
                </a:gridCol>
                <a:gridCol w="4209525">
                  <a:extLst>
                    <a:ext uri="{9D8B030D-6E8A-4147-A177-3AD203B41FA5}">
                      <a16:colId xmlns:a16="http://schemas.microsoft.com/office/drawing/2014/main" val="20001"/>
                    </a:ext>
                  </a:extLst>
                </a:gridCol>
              </a:tblGrid>
              <a:tr h="399575">
                <a:tc>
                  <a:txBody>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Name</a:t>
                      </a:r>
                      <a:endParaRPr>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latin typeface="Poppins SemiBold"/>
                          <a:ea typeface="Poppins SemiBold"/>
                          <a:cs typeface="Poppins SemiBold"/>
                          <a:sym typeface="Poppins SemiBold"/>
                        </a:rPr>
                        <a:t>Contribution</a:t>
                      </a:r>
                      <a:endParaRPr>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260225">
                <a:tc>
                  <a:txBody>
                    <a:bodyPr/>
                    <a:lstStyle/>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Sim Tian Quan (U1921887D)</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Project/Team Management</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MediaWiki Management</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Frontend development &amp; design (Dashboard)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SRS Documentation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Functional Requirements</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Use Case Model/Description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Analysis Models (Context, Data Flow, Dialog Map)</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Subsystem Interface</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Blackbox Testing</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643425">
                <a:tc>
                  <a:txBody>
                    <a:bodyPr/>
                    <a:lstStyle/>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Song Yu (U1922469E)</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SRS Documentation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Frontend Setup &amp; Overall System Integration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Third-party library configuration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Repository management</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System function design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API design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Code refactoring &amp; maintenance</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Reusable Component &amp; Data Integration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Home/landing page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Games Page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Quiz Page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Game/quiz creation page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Leaderboard Page (Frontend)</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Quiz Gameplay Page (Frontend)</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13" name="Google Shape;1013;p42"/>
          <p:cNvSpPr txBox="1">
            <a:spLocks noGrp="1"/>
          </p:cNvSpPr>
          <p:nvPr>
            <p:ph type="title"/>
          </p:nvPr>
        </p:nvSpPr>
        <p:spPr>
          <a:xfrm>
            <a:off x="1432625" y="77325"/>
            <a:ext cx="6194700" cy="60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01: Work Distribution</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graphicFrame>
        <p:nvGraphicFramePr>
          <p:cNvPr id="1018" name="Google Shape;1018;p43"/>
          <p:cNvGraphicFramePr/>
          <p:nvPr/>
        </p:nvGraphicFramePr>
        <p:xfrm>
          <a:off x="1432625" y="1115745"/>
          <a:ext cx="3000000" cy="3000000"/>
        </p:xfrm>
        <a:graphic>
          <a:graphicData uri="http://schemas.openxmlformats.org/drawingml/2006/table">
            <a:tbl>
              <a:tblPr>
                <a:noFill/>
                <a:tableStyleId>{31411CD6-7F15-412C-A05D-3AFC7CC8EF77}</a:tableStyleId>
              </a:tblPr>
              <a:tblGrid>
                <a:gridCol w="3029950">
                  <a:extLst>
                    <a:ext uri="{9D8B030D-6E8A-4147-A177-3AD203B41FA5}">
                      <a16:colId xmlns:a16="http://schemas.microsoft.com/office/drawing/2014/main" val="20000"/>
                    </a:ext>
                  </a:extLst>
                </a:gridCol>
                <a:gridCol w="316475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Name</a:t>
                      </a:r>
                      <a:endParaRPr>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latin typeface="Poppins SemiBold"/>
                          <a:ea typeface="Poppins SemiBold"/>
                          <a:cs typeface="Poppins SemiBold"/>
                          <a:sym typeface="Poppins SemiBold"/>
                        </a:rPr>
                        <a:t>Contribution</a:t>
                      </a:r>
                      <a:endParaRPr>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640050">
                <a:tc>
                  <a:txBody>
                    <a:bodyPr/>
                    <a:lstStyle/>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Teng Sok Ee (U1921479L)</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SRS Documentation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Frontend development &amp; design (Quiz Gameplay)</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Analysis Models (Dialog Map, Communication Diagram, Context Diagram)</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Use Case Description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Blackbox Testing</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System Testing</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000">
                          <a:solidFill>
                            <a:schemeClr val="dk1"/>
                          </a:solidFill>
                          <a:latin typeface="Poppins SemiBold"/>
                          <a:ea typeface="Poppins SemiBold"/>
                          <a:cs typeface="Poppins SemiBold"/>
                          <a:sym typeface="Poppins SemiBold"/>
                        </a:rPr>
                        <a:t>Zoe Lim (</a:t>
                      </a:r>
                      <a:r>
                        <a:rPr lang="en" sz="1000" b="1">
                          <a:solidFill>
                            <a:schemeClr val="dk1"/>
                          </a:solidFill>
                          <a:latin typeface="Poppins"/>
                          <a:ea typeface="Poppins"/>
                          <a:cs typeface="Poppins"/>
                          <a:sym typeface="Poppins"/>
                        </a:rPr>
                        <a:t>U1830848H </a:t>
                      </a:r>
                      <a:r>
                        <a:rPr lang="en" sz="1000">
                          <a:solidFill>
                            <a:schemeClr val="dk1"/>
                          </a:solidFill>
                          <a:latin typeface="Poppins SemiBold"/>
                          <a:ea typeface="Poppins SemiBold"/>
                          <a:cs typeface="Poppins SemiBold"/>
                          <a:sym typeface="Poppins SemiBold"/>
                        </a:rPr>
                        <a:t>)</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HufGame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HufQuizQn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HufQuizOption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HufUser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HufQuizResult API</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Use Case Description</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Subsystem Interface</a:t>
                      </a:r>
                      <a:endParaRPr sz="1000">
                        <a:solidFill>
                          <a:schemeClr val="dk1"/>
                        </a:solidFill>
                        <a:latin typeface="Poppins SemiBold"/>
                        <a:ea typeface="Poppins SemiBold"/>
                        <a:cs typeface="Poppins SemiBold"/>
                        <a:sym typeface="Poppins SemiBold"/>
                      </a:endParaRPr>
                    </a:p>
                    <a:p>
                      <a:pPr marL="457200" lvl="0" indent="-292100" algn="l" rtl="0">
                        <a:spcBef>
                          <a:spcPts val="0"/>
                        </a:spcBef>
                        <a:spcAft>
                          <a:spcPts val="0"/>
                        </a:spcAft>
                        <a:buClr>
                          <a:schemeClr val="dk1"/>
                        </a:buClr>
                        <a:buSzPts val="1000"/>
                        <a:buFont typeface="Poppins SemiBold"/>
                        <a:buChar char="●"/>
                      </a:pPr>
                      <a:r>
                        <a:rPr lang="en" sz="1000">
                          <a:solidFill>
                            <a:schemeClr val="dk1"/>
                          </a:solidFill>
                          <a:latin typeface="Poppins SemiBold"/>
                          <a:ea typeface="Poppins SemiBold"/>
                          <a:cs typeface="Poppins SemiBold"/>
                          <a:sym typeface="Poppins SemiBold"/>
                        </a:rPr>
                        <a:t>Blackbox Testing</a:t>
                      </a:r>
                      <a:endParaRPr sz="1000">
                        <a:solidFill>
                          <a:schemeClr val="dk1"/>
                        </a:solidFill>
                        <a:latin typeface="Poppins SemiBold"/>
                        <a:ea typeface="Poppins SemiBold"/>
                        <a:cs typeface="Poppins SemiBold"/>
                        <a:sym typeface="Poppins SemiBold"/>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19" name="Google Shape;1019;p43"/>
          <p:cNvSpPr txBox="1">
            <a:spLocks noGrp="1"/>
          </p:cNvSpPr>
          <p:nvPr>
            <p:ph type="title"/>
          </p:nvPr>
        </p:nvSpPr>
        <p:spPr>
          <a:xfrm>
            <a:off x="1432625" y="169775"/>
            <a:ext cx="6194700" cy="60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01: Work Distribution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44"/>
          <p:cNvSpPr txBox="1">
            <a:spLocks noGrp="1"/>
          </p:cNvSpPr>
          <p:nvPr>
            <p:ph type="title"/>
          </p:nvPr>
        </p:nvSpPr>
        <p:spPr>
          <a:xfrm>
            <a:off x="626900" y="2089125"/>
            <a:ext cx="25608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t>
            </a:r>
            <a:endParaRPr/>
          </a:p>
          <a:p>
            <a:pPr marL="0" lvl="0" indent="0" algn="l" rtl="0">
              <a:spcBef>
                <a:spcPts val="0"/>
              </a:spcBef>
              <a:spcAft>
                <a:spcPts val="0"/>
              </a:spcAft>
              <a:buNone/>
            </a:pPr>
            <a:r>
              <a:rPr lang="en"/>
              <a:t>&amp; </a:t>
            </a:r>
            <a:endParaRPr/>
          </a:p>
          <a:p>
            <a:pPr marL="0" lvl="0" indent="0" algn="l" rtl="0">
              <a:spcBef>
                <a:spcPts val="0"/>
              </a:spcBef>
              <a:spcAft>
                <a:spcPts val="0"/>
              </a:spcAft>
              <a:buNone/>
            </a:pPr>
            <a:r>
              <a:rPr lang="en"/>
              <a:t>Background</a:t>
            </a:r>
            <a:endParaRPr/>
          </a:p>
        </p:txBody>
      </p:sp>
      <p:sp>
        <p:nvSpPr>
          <p:cNvPr id="1025" name="Google Shape;1025;p44"/>
          <p:cNvSpPr txBox="1">
            <a:spLocks noGrp="1"/>
          </p:cNvSpPr>
          <p:nvPr>
            <p:ph type="title" idx="2"/>
          </p:nvPr>
        </p:nvSpPr>
        <p:spPr>
          <a:xfrm>
            <a:off x="626900" y="1435400"/>
            <a:ext cx="1389000" cy="7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02	</a:t>
            </a:r>
            <a:endParaRPr>
              <a:solidFill>
                <a:schemeClr val="accent1"/>
              </a:solidFill>
            </a:endParaRPr>
          </a:p>
        </p:txBody>
      </p:sp>
      <p:grpSp>
        <p:nvGrpSpPr>
          <p:cNvPr id="1026" name="Google Shape;1026;p44"/>
          <p:cNvGrpSpPr/>
          <p:nvPr/>
        </p:nvGrpSpPr>
        <p:grpSpPr>
          <a:xfrm>
            <a:off x="5473352" y="871004"/>
            <a:ext cx="3722113" cy="3305504"/>
            <a:chOff x="1164075" y="283250"/>
            <a:chExt cx="4563650" cy="4052850"/>
          </a:xfrm>
        </p:grpSpPr>
        <p:sp>
          <p:nvSpPr>
            <p:cNvPr id="1027" name="Google Shape;1027;p44"/>
            <p:cNvSpPr/>
            <p:nvPr/>
          </p:nvSpPr>
          <p:spPr>
            <a:xfrm>
              <a:off x="2148675" y="320900"/>
              <a:ext cx="1113250" cy="1421175"/>
            </a:xfrm>
            <a:custGeom>
              <a:avLst/>
              <a:gdLst/>
              <a:ahLst/>
              <a:cxnLst/>
              <a:rect l="l" t="t" r="r" b="b"/>
              <a:pathLst>
                <a:path w="44530" h="56847" extrusionOk="0">
                  <a:moveTo>
                    <a:pt x="39612" y="1"/>
                  </a:moveTo>
                  <a:cubicBezTo>
                    <a:pt x="36436" y="1"/>
                    <a:pt x="35055" y="6864"/>
                    <a:pt x="32871" y="6977"/>
                  </a:cubicBezTo>
                  <a:cubicBezTo>
                    <a:pt x="32836" y="6979"/>
                    <a:pt x="32802" y="6980"/>
                    <a:pt x="32769" y="6980"/>
                  </a:cubicBezTo>
                  <a:cubicBezTo>
                    <a:pt x="30807" y="6980"/>
                    <a:pt x="31738" y="3848"/>
                    <a:pt x="28086" y="3848"/>
                  </a:cubicBezTo>
                  <a:cubicBezTo>
                    <a:pt x="27850" y="3848"/>
                    <a:pt x="27596" y="3861"/>
                    <a:pt x="27321" y="3888"/>
                  </a:cubicBezTo>
                  <a:cubicBezTo>
                    <a:pt x="22699" y="4376"/>
                    <a:pt x="21143" y="7837"/>
                    <a:pt x="18542" y="9462"/>
                  </a:cubicBezTo>
                  <a:cubicBezTo>
                    <a:pt x="18542" y="9462"/>
                    <a:pt x="18042" y="9383"/>
                    <a:pt x="17298" y="9383"/>
                  </a:cubicBezTo>
                  <a:cubicBezTo>
                    <a:pt x="15193" y="9383"/>
                    <a:pt x="11136" y="10017"/>
                    <a:pt x="10948" y="14873"/>
                  </a:cubicBezTo>
                  <a:cubicBezTo>
                    <a:pt x="10692" y="21446"/>
                    <a:pt x="16173" y="22677"/>
                    <a:pt x="15337" y="25255"/>
                  </a:cubicBezTo>
                  <a:cubicBezTo>
                    <a:pt x="14501" y="27832"/>
                    <a:pt x="10762" y="27554"/>
                    <a:pt x="10367" y="30480"/>
                  </a:cubicBezTo>
                  <a:cubicBezTo>
                    <a:pt x="9996" y="33406"/>
                    <a:pt x="12341" y="34080"/>
                    <a:pt x="11296" y="35473"/>
                  </a:cubicBezTo>
                  <a:cubicBezTo>
                    <a:pt x="10274" y="36866"/>
                    <a:pt x="7255" y="38492"/>
                    <a:pt x="6860" y="40002"/>
                  </a:cubicBezTo>
                  <a:cubicBezTo>
                    <a:pt x="6466" y="41488"/>
                    <a:pt x="7789" y="44972"/>
                    <a:pt x="7789" y="44972"/>
                  </a:cubicBezTo>
                  <a:cubicBezTo>
                    <a:pt x="7789" y="44972"/>
                    <a:pt x="1" y="56846"/>
                    <a:pt x="2074" y="56846"/>
                  </a:cubicBezTo>
                  <a:cubicBezTo>
                    <a:pt x="2104" y="56846"/>
                    <a:pt x="2135" y="56844"/>
                    <a:pt x="2169" y="56839"/>
                  </a:cubicBezTo>
                  <a:cubicBezTo>
                    <a:pt x="4561" y="56491"/>
                    <a:pt x="27598" y="22655"/>
                    <a:pt x="27599" y="22653"/>
                  </a:cubicBezTo>
                  <a:lnTo>
                    <a:pt x="27599" y="22653"/>
                  </a:lnTo>
                  <a:cubicBezTo>
                    <a:pt x="27599" y="22654"/>
                    <a:pt x="24936" y="28944"/>
                    <a:pt x="26435" y="28944"/>
                  </a:cubicBezTo>
                  <a:cubicBezTo>
                    <a:pt x="26723" y="28944"/>
                    <a:pt x="27164" y="28712"/>
                    <a:pt x="27808" y="28157"/>
                  </a:cubicBezTo>
                  <a:cubicBezTo>
                    <a:pt x="31826" y="24720"/>
                    <a:pt x="44530" y="5653"/>
                    <a:pt x="44530" y="5653"/>
                  </a:cubicBezTo>
                  <a:cubicBezTo>
                    <a:pt x="44530" y="5653"/>
                    <a:pt x="43159" y="335"/>
                    <a:pt x="39815" y="10"/>
                  </a:cubicBezTo>
                  <a:cubicBezTo>
                    <a:pt x="39746" y="4"/>
                    <a:pt x="39679" y="1"/>
                    <a:pt x="39612" y="1"/>
                  </a:cubicBezTo>
                  <a:close/>
                </a:path>
              </a:pathLst>
            </a:custGeom>
            <a:solidFill>
              <a:srgbClr val="FFFFFF"/>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2568775" y="3456200"/>
              <a:ext cx="690250" cy="879900"/>
            </a:xfrm>
            <a:custGeom>
              <a:avLst/>
              <a:gdLst/>
              <a:ahLst/>
              <a:cxnLst/>
              <a:rect l="l" t="t" r="r" b="b"/>
              <a:pathLst>
                <a:path w="27610" h="35196" extrusionOk="0">
                  <a:moveTo>
                    <a:pt x="24544" y="0"/>
                  </a:moveTo>
                  <a:cubicBezTo>
                    <a:pt x="22599" y="0"/>
                    <a:pt x="21725" y="4236"/>
                    <a:pt x="20387" y="4304"/>
                  </a:cubicBezTo>
                  <a:cubicBezTo>
                    <a:pt x="20359" y="4306"/>
                    <a:pt x="20332" y="4307"/>
                    <a:pt x="20306" y="4307"/>
                  </a:cubicBezTo>
                  <a:cubicBezTo>
                    <a:pt x="19106" y="4307"/>
                    <a:pt x="19665" y="2395"/>
                    <a:pt x="17442" y="2395"/>
                  </a:cubicBezTo>
                  <a:cubicBezTo>
                    <a:pt x="17291" y="2395"/>
                    <a:pt x="17128" y="2404"/>
                    <a:pt x="16950" y="2423"/>
                  </a:cubicBezTo>
                  <a:cubicBezTo>
                    <a:pt x="14093" y="2702"/>
                    <a:pt x="13118" y="4861"/>
                    <a:pt x="11492" y="5860"/>
                  </a:cubicBezTo>
                  <a:cubicBezTo>
                    <a:pt x="11492" y="5860"/>
                    <a:pt x="11182" y="5811"/>
                    <a:pt x="10722" y="5811"/>
                  </a:cubicBezTo>
                  <a:cubicBezTo>
                    <a:pt x="9421" y="5811"/>
                    <a:pt x="6921" y="6203"/>
                    <a:pt x="6801" y="9204"/>
                  </a:cubicBezTo>
                  <a:cubicBezTo>
                    <a:pt x="6638" y="13268"/>
                    <a:pt x="10006" y="14058"/>
                    <a:pt x="9518" y="15637"/>
                  </a:cubicBezTo>
                  <a:cubicBezTo>
                    <a:pt x="9007" y="17217"/>
                    <a:pt x="6685" y="17054"/>
                    <a:pt x="6429" y="18889"/>
                  </a:cubicBezTo>
                  <a:cubicBezTo>
                    <a:pt x="6197" y="20700"/>
                    <a:pt x="7637" y="21095"/>
                    <a:pt x="7010" y="21954"/>
                  </a:cubicBezTo>
                  <a:cubicBezTo>
                    <a:pt x="6383" y="22790"/>
                    <a:pt x="4502" y="23835"/>
                    <a:pt x="4269" y="24764"/>
                  </a:cubicBezTo>
                  <a:cubicBezTo>
                    <a:pt x="4014" y="25670"/>
                    <a:pt x="4850" y="27830"/>
                    <a:pt x="4850" y="27830"/>
                  </a:cubicBezTo>
                  <a:cubicBezTo>
                    <a:pt x="4850" y="27830"/>
                    <a:pt x="0" y="35195"/>
                    <a:pt x="1337" y="35195"/>
                  </a:cubicBezTo>
                  <a:cubicBezTo>
                    <a:pt x="1354" y="35195"/>
                    <a:pt x="1371" y="35194"/>
                    <a:pt x="1390" y="35192"/>
                  </a:cubicBezTo>
                  <a:cubicBezTo>
                    <a:pt x="2899" y="34983"/>
                    <a:pt x="17135" y="14036"/>
                    <a:pt x="17135" y="14035"/>
                  </a:cubicBezTo>
                  <a:lnTo>
                    <a:pt x="17135" y="14035"/>
                  </a:lnTo>
                  <a:cubicBezTo>
                    <a:pt x="17135" y="14035"/>
                    <a:pt x="15472" y="17917"/>
                    <a:pt x="16395" y="17917"/>
                  </a:cubicBezTo>
                  <a:cubicBezTo>
                    <a:pt x="16574" y="17917"/>
                    <a:pt x="16849" y="17772"/>
                    <a:pt x="17252" y="17426"/>
                  </a:cubicBezTo>
                  <a:cubicBezTo>
                    <a:pt x="19713" y="15289"/>
                    <a:pt x="27609" y="3514"/>
                    <a:pt x="27609" y="3514"/>
                  </a:cubicBezTo>
                  <a:cubicBezTo>
                    <a:pt x="27609" y="3514"/>
                    <a:pt x="26750" y="217"/>
                    <a:pt x="24683" y="8"/>
                  </a:cubicBezTo>
                  <a:cubicBezTo>
                    <a:pt x="24636" y="3"/>
                    <a:pt x="24590" y="0"/>
                    <a:pt x="24544" y="0"/>
                  </a:cubicBezTo>
                  <a:close/>
                </a:path>
              </a:pathLst>
            </a:custGeom>
            <a:solidFill>
              <a:srgbClr val="FFFFFF"/>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1164075" y="1674300"/>
              <a:ext cx="688750" cy="879375"/>
            </a:xfrm>
            <a:custGeom>
              <a:avLst/>
              <a:gdLst/>
              <a:ahLst/>
              <a:cxnLst/>
              <a:rect l="l" t="t" r="r" b="b"/>
              <a:pathLst>
                <a:path w="27550" h="35175" extrusionOk="0">
                  <a:moveTo>
                    <a:pt x="24469" y="0"/>
                  </a:moveTo>
                  <a:cubicBezTo>
                    <a:pt x="22534" y="0"/>
                    <a:pt x="21662" y="4238"/>
                    <a:pt x="20326" y="4306"/>
                  </a:cubicBezTo>
                  <a:cubicBezTo>
                    <a:pt x="20305" y="4307"/>
                    <a:pt x="20285" y="4307"/>
                    <a:pt x="20265" y="4307"/>
                  </a:cubicBezTo>
                  <a:cubicBezTo>
                    <a:pt x="19039" y="4307"/>
                    <a:pt x="19596" y="2374"/>
                    <a:pt x="17359" y="2374"/>
                  </a:cubicBezTo>
                  <a:cubicBezTo>
                    <a:pt x="17208" y="2374"/>
                    <a:pt x="17044" y="2382"/>
                    <a:pt x="16866" y="2401"/>
                  </a:cubicBezTo>
                  <a:cubicBezTo>
                    <a:pt x="14009" y="2703"/>
                    <a:pt x="13080" y="4863"/>
                    <a:pt x="11455" y="5862"/>
                  </a:cubicBezTo>
                  <a:cubicBezTo>
                    <a:pt x="11455" y="5862"/>
                    <a:pt x="11145" y="5812"/>
                    <a:pt x="10684" y="5812"/>
                  </a:cubicBezTo>
                  <a:cubicBezTo>
                    <a:pt x="9384" y="5812"/>
                    <a:pt x="6884" y="6205"/>
                    <a:pt x="6764" y="9206"/>
                  </a:cubicBezTo>
                  <a:cubicBezTo>
                    <a:pt x="6601" y="13270"/>
                    <a:pt x="9992" y="14060"/>
                    <a:pt x="9481" y="15639"/>
                  </a:cubicBezTo>
                  <a:cubicBezTo>
                    <a:pt x="8970" y="17218"/>
                    <a:pt x="6647" y="17056"/>
                    <a:pt x="6415" y="18867"/>
                  </a:cubicBezTo>
                  <a:cubicBezTo>
                    <a:pt x="6160" y="20678"/>
                    <a:pt x="7623" y="21097"/>
                    <a:pt x="6996" y="21956"/>
                  </a:cubicBezTo>
                  <a:cubicBezTo>
                    <a:pt x="6369" y="22792"/>
                    <a:pt x="4488" y="23837"/>
                    <a:pt x="4232" y="24766"/>
                  </a:cubicBezTo>
                  <a:cubicBezTo>
                    <a:pt x="4000" y="25672"/>
                    <a:pt x="4813" y="27831"/>
                    <a:pt x="4813" y="27831"/>
                  </a:cubicBezTo>
                  <a:cubicBezTo>
                    <a:pt x="4813" y="27831"/>
                    <a:pt x="0" y="35175"/>
                    <a:pt x="1273" y="35175"/>
                  </a:cubicBezTo>
                  <a:cubicBezTo>
                    <a:pt x="1290" y="35175"/>
                    <a:pt x="1309" y="35173"/>
                    <a:pt x="1329" y="35170"/>
                  </a:cubicBezTo>
                  <a:cubicBezTo>
                    <a:pt x="2815" y="34961"/>
                    <a:pt x="17074" y="14014"/>
                    <a:pt x="17075" y="14013"/>
                  </a:cubicBezTo>
                  <a:lnTo>
                    <a:pt x="17075" y="14013"/>
                  </a:lnTo>
                  <a:cubicBezTo>
                    <a:pt x="17075" y="14014"/>
                    <a:pt x="15428" y="17895"/>
                    <a:pt x="16343" y="17895"/>
                  </a:cubicBezTo>
                  <a:cubicBezTo>
                    <a:pt x="16520" y="17895"/>
                    <a:pt x="16792" y="17750"/>
                    <a:pt x="17191" y="17404"/>
                  </a:cubicBezTo>
                  <a:cubicBezTo>
                    <a:pt x="19653" y="15291"/>
                    <a:pt x="27549" y="3493"/>
                    <a:pt x="27549" y="3493"/>
                  </a:cubicBezTo>
                  <a:cubicBezTo>
                    <a:pt x="27549" y="3493"/>
                    <a:pt x="26667" y="218"/>
                    <a:pt x="24623" y="9"/>
                  </a:cubicBezTo>
                  <a:cubicBezTo>
                    <a:pt x="24571" y="3"/>
                    <a:pt x="24520" y="0"/>
                    <a:pt x="24469" y="0"/>
                  </a:cubicBezTo>
                  <a:close/>
                </a:path>
              </a:pathLst>
            </a:custGeom>
            <a:solidFill>
              <a:srgbClr val="FFFFFF"/>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2879175" y="283250"/>
              <a:ext cx="689300" cy="879300"/>
            </a:xfrm>
            <a:custGeom>
              <a:avLst/>
              <a:gdLst/>
              <a:ahLst/>
              <a:cxnLst/>
              <a:rect l="l" t="t" r="r" b="b"/>
              <a:pathLst>
                <a:path w="27572" h="35172" extrusionOk="0">
                  <a:moveTo>
                    <a:pt x="24520" y="1"/>
                  </a:moveTo>
                  <a:cubicBezTo>
                    <a:pt x="22565" y="1"/>
                    <a:pt x="21691" y="4212"/>
                    <a:pt x="20349" y="4303"/>
                  </a:cubicBezTo>
                  <a:cubicBezTo>
                    <a:pt x="20328" y="4304"/>
                    <a:pt x="20308" y="4304"/>
                    <a:pt x="20288" y="4304"/>
                  </a:cubicBezTo>
                  <a:cubicBezTo>
                    <a:pt x="19062" y="4304"/>
                    <a:pt x="19639" y="2371"/>
                    <a:pt x="17385" y="2371"/>
                  </a:cubicBezTo>
                  <a:cubicBezTo>
                    <a:pt x="17233" y="2371"/>
                    <a:pt x="17068" y="2380"/>
                    <a:pt x="16889" y="2399"/>
                  </a:cubicBezTo>
                  <a:cubicBezTo>
                    <a:pt x="14032" y="2677"/>
                    <a:pt x="13103" y="4860"/>
                    <a:pt x="11478" y="5859"/>
                  </a:cubicBezTo>
                  <a:cubicBezTo>
                    <a:pt x="11478" y="5859"/>
                    <a:pt x="11168" y="5810"/>
                    <a:pt x="10707" y="5810"/>
                  </a:cubicBezTo>
                  <a:cubicBezTo>
                    <a:pt x="9407" y="5810"/>
                    <a:pt x="6906" y="6202"/>
                    <a:pt x="6786" y="9203"/>
                  </a:cubicBezTo>
                  <a:cubicBezTo>
                    <a:pt x="6624" y="13267"/>
                    <a:pt x="10015" y="14034"/>
                    <a:pt x="9504" y="15636"/>
                  </a:cubicBezTo>
                  <a:cubicBezTo>
                    <a:pt x="8969" y="17215"/>
                    <a:pt x="6670" y="17076"/>
                    <a:pt x="6415" y="18864"/>
                  </a:cubicBezTo>
                  <a:cubicBezTo>
                    <a:pt x="6183" y="20676"/>
                    <a:pt x="7622" y="21094"/>
                    <a:pt x="6995" y="21953"/>
                  </a:cubicBezTo>
                  <a:cubicBezTo>
                    <a:pt x="6368" y="22789"/>
                    <a:pt x="4487" y="23834"/>
                    <a:pt x="4255" y="24740"/>
                  </a:cubicBezTo>
                  <a:cubicBezTo>
                    <a:pt x="4000" y="25669"/>
                    <a:pt x="4836" y="27829"/>
                    <a:pt x="4836" y="27829"/>
                  </a:cubicBezTo>
                  <a:cubicBezTo>
                    <a:pt x="4836" y="27829"/>
                    <a:pt x="0" y="35172"/>
                    <a:pt x="1295" y="35172"/>
                  </a:cubicBezTo>
                  <a:cubicBezTo>
                    <a:pt x="1313" y="35172"/>
                    <a:pt x="1332" y="35170"/>
                    <a:pt x="1352" y="35168"/>
                  </a:cubicBezTo>
                  <a:cubicBezTo>
                    <a:pt x="2815" y="34959"/>
                    <a:pt x="17074" y="14012"/>
                    <a:pt x="17075" y="14011"/>
                  </a:cubicBezTo>
                  <a:lnTo>
                    <a:pt x="17075" y="14011"/>
                  </a:lnTo>
                  <a:cubicBezTo>
                    <a:pt x="17074" y="14011"/>
                    <a:pt x="15427" y="17892"/>
                    <a:pt x="16342" y="17892"/>
                  </a:cubicBezTo>
                  <a:cubicBezTo>
                    <a:pt x="16519" y="17892"/>
                    <a:pt x="16792" y="17747"/>
                    <a:pt x="17191" y="17401"/>
                  </a:cubicBezTo>
                  <a:cubicBezTo>
                    <a:pt x="19676" y="15288"/>
                    <a:pt x="27572" y="3490"/>
                    <a:pt x="27572" y="3490"/>
                  </a:cubicBezTo>
                  <a:cubicBezTo>
                    <a:pt x="27572" y="3490"/>
                    <a:pt x="26689" y="215"/>
                    <a:pt x="24646" y="6"/>
                  </a:cubicBezTo>
                  <a:cubicBezTo>
                    <a:pt x="24603" y="3"/>
                    <a:pt x="24561" y="1"/>
                    <a:pt x="24520" y="1"/>
                  </a:cubicBezTo>
                  <a:close/>
                </a:path>
              </a:pathLst>
            </a:custGeom>
            <a:solidFill>
              <a:srgbClr val="FFFFFF"/>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4"/>
            <p:cNvSpPr/>
            <p:nvPr/>
          </p:nvSpPr>
          <p:spPr>
            <a:xfrm>
              <a:off x="2044975" y="1654775"/>
              <a:ext cx="36600" cy="27325"/>
            </a:xfrm>
            <a:custGeom>
              <a:avLst/>
              <a:gdLst/>
              <a:ahLst/>
              <a:cxnLst/>
              <a:rect l="l" t="t" r="r" b="b"/>
              <a:pathLst>
                <a:path w="1464" h="1093" fill="none" extrusionOk="0">
                  <a:moveTo>
                    <a:pt x="0" y="1"/>
                  </a:moveTo>
                  <a:lnTo>
                    <a:pt x="1463" y="1092"/>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4"/>
            <p:cNvSpPr/>
            <p:nvPr/>
          </p:nvSpPr>
          <p:spPr>
            <a:xfrm>
              <a:off x="3470925" y="1927650"/>
              <a:ext cx="1078775" cy="692575"/>
            </a:xfrm>
            <a:custGeom>
              <a:avLst/>
              <a:gdLst/>
              <a:ahLst/>
              <a:cxnLst/>
              <a:rect l="l" t="t" r="r" b="b"/>
              <a:pathLst>
                <a:path w="43151" h="27703" extrusionOk="0">
                  <a:moveTo>
                    <a:pt x="4947" y="1"/>
                  </a:moveTo>
                  <a:lnTo>
                    <a:pt x="0" y="7990"/>
                  </a:lnTo>
                  <a:lnTo>
                    <a:pt x="25895" y="27266"/>
                  </a:lnTo>
                  <a:cubicBezTo>
                    <a:pt x="26292" y="27561"/>
                    <a:pt x="26756" y="27703"/>
                    <a:pt x="27217" y="27703"/>
                  </a:cubicBezTo>
                  <a:cubicBezTo>
                    <a:pt x="27914" y="27703"/>
                    <a:pt x="28606" y="27379"/>
                    <a:pt x="29053" y="26778"/>
                  </a:cubicBezTo>
                  <a:lnTo>
                    <a:pt x="42430" y="8803"/>
                  </a:lnTo>
                  <a:cubicBezTo>
                    <a:pt x="43150" y="7827"/>
                    <a:pt x="42593" y="6457"/>
                    <a:pt x="41409" y="6248"/>
                  </a:cubicBezTo>
                  <a:lnTo>
                    <a:pt x="4947" y="1"/>
                  </a:ln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4"/>
            <p:cNvSpPr/>
            <p:nvPr/>
          </p:nvSpPr>
          <p:spPr>
            <a:xfrm>
              <a:off x="3470925" y="2029250"/>
              <a:ext cx="1027100" cy="591150"/>
            </a:xfrm>
            <a:custGeom>
              <a:avLst/>
              <a:gdLst/>
              <a:ahLst/>
              <a:cxnLst/>
              <a:rect l="l" t="t" r="r" b="b"/>
              <a:pathLst>
                <a:path w="41084" h="23646" extrusionOk="0">
                  <a:moveTo>
                    <a:pt x="2439" y="1"/>
                  </a:moveTo>
                  <a:lnTo>
                    <a:pt x="0" y="3926"/>
                  </a:lnTo>
                  <a:lnTo>
                    <a:pt x="25895" y="23202"/>
                  </a:lnTo>
                  <a:cubicBezTo>
                    <a:pt x="26296" y="23501"/>
                    <a:pt x="26769" y="23645"/>
                    <a:pt x="27240" y="23645"/>
                  </a:cubicBezTo>
                  <a:cubicBezTo>
                    <a:pt x="27939" y="23645"/>
                    <a:pt x="28632" y="23325"/>
                    <a:pt x="29077" y="22714"/>
                  </a:cubicBezTo>
                  <a:lnTo>
                    <a:pt x="41083" y="6597"/>
                  </a:lnTo>
                  <a:cubicBezTo>
                    <a:pt x="41060" y="6597"/>
                    <a:pt x="41014" y="6573"/>
                    <a:pt x="40991" y="6573"/>
                  </a:cubicBezTo>
                  <a:lnTo>
                    <a:pt x="2439" y="1"/>
                  </a:lnTo>
                  <a:close/>
                </a:path>
              </a:pathLst>
            </a:custGeom>
            <a:solidFill>
              <a:srgbClr val="FFFFFF"/>
            </a:solidFill>
            <a:ln w="7550" cap="flat" cmpd="sng">
              <a:solidFill>
                <a:srgbClr val="000000"/>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2932700" y="2641225"/>
              <a:ext cx="833175" cy="1027000"/>
            </a:xfrm>
            <a:custGeom>
              <a:avLst/>
              <a:gdLst/>
              <a:ahLst/>
              <a:cxnLst/>
              <a:rect l="l" t="t" r="r" b="b"/>
              <a:pathLst>
                <a:path w="33327" h="41080" extrusionOk="0">
                  <a:moveTo>
                    <a:pt x="6248" y="0"/>
                  </a:moveTo>
                  <a:lnTo>
                    <a:pt x="1" y="7060"/>
                  </a:lnTo>
                  <a:lnTo>
                    <a:pt x="16466" y="40178"/>
                  </a:lnTo>
                  <a:cubicBezTo>
                    <a:pt x="16744" y="40750"/>
                    <a:pt x="17309" y="41080"/>
                    <a:pt x="17895" y="41080"/>
                  </a:cubicBezTo>
                  <a:cubicBezTo>
                    <a:pt x="18142" y="41080"/>
                    <a:pt x="18392" y="41021"/>
                    <a:pt x="18626" y="40898"/>
                  </a:cubicBezTo>
                  <a:cubicBezTo>
                    <a:pt x="18858" y="40781"/>
                    <a:pt x="19044" y="40642"/>
                    <a:pt x="19184" y="40433"/>
                  </a:cubicBezTo>
                  <a:lnTo>
                    <a:pt x="32584" y="22458"/>
                  </a:lnTo>
                  <a:cubicBezTo>
                    <a:pt x="33327" y="21436"/>
                    <a:pt x="33118" y="20019"/>
                    <a:pt x="32119" y="19276"/>
                  </a:cubicBezTo>
                  <a:lnTo>
                    <a:pt x="6248" y="0"/>
                  </a:ln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3011675" y="2641800"/>
              <a:ext cx="754800" cy="964400"/>
            </a:xfrm>
            <a:custGeom>
              <a:avLst/>
              <a:gdLst/>
              <a:ahLst/>
              <a:cxnLst/>
              <a:rect l="l" t="t" r="r" b="b"/>
              <a:pathLst>
                <a:path w="30192" h="38576" extrusionOk="0">
                  <a:moveTo>
                    <a:pt x="3066" y="0"/>
                  </a:moveTo>
                  <a:lnTo>
                    <a:pt x="0" y="3461"/>
                  </a:lnTo>
                  <a:lnTo>
                    <a:pt x="17395" y="38506"/>
                  </a:lnTo>
                  <a:lnTo>
                    <a:pt x="17441" y="38575"/>
                  </a:lnTo>
                  <a:lnTo>
                    <a:pt x="29425" y="22458"/>
                  </a:lnTo>
                  <a:cubicBezTo>
                    <a:pt x="30191" y="21459"/>
                    <a:pt x="29982" y="20019"/>
                    <a:pt x="28960" y="19276"/>
                  </a:cubicBezTo>
                  <a:lnTo>
                    <a:pt x="3066" y="0"/>
                  </a:lnTo>
                  <a:close/>
                </a:path>
              </a:pathLst>
            </a:custGeom>
            <a:solidFill>
              <a:srgbClr val="FFFFFF"/>
            </a:solidFill>
            <a:ln w="7550" cap="flat" cmpd="sng">
              <a:solidFill>
                <a:srgbClr val="000000"/>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3011675" y="2641800"/>
              <a:ext cx="434300" cy="755950"/>
            </a:xfrm>
            <a:custGeom>
              <a:avLst/>
              <a:gdLst/>
              <a:ahLst/>
              <a:cxnLst/>
              <a:rect l="l" t="t" r="r" b="b"/>
              <a:pathLst>
                <a:path w="17372" h="30238" extrusionOk="0">
                  <a:moveTo>
                    <a:pt x="3066" y="0"/>
                  </a:moveTo>
                  <a:lnTo>
                    <a:pt x="0" y="3461"/>
                  </a:lnTo>
                  <a:lnTo>
                    <a:pt x="13284" y="30238"/>
                  </a:lnTo>
                  <a:cubicBezTo>
                    <a:pt x="13400" y="24385"/>
                    <a:pt x="14376" y="17395"/>
                    <a:pt x="17372" y="10637"/>
                  </a:cubicBezTo>
                  <a:lnTo>
                    <a:pt x="3066" y="0"/>
                  </a:ln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3586450" y="2854875"/>
              <a:ext cx="296125" cy="273475"/>
            </a:xfrm>
            <a:custGeom>
              <a:avLst/>
              <a:gdLst/>
              <a:ahLst/>
              <a:cxnLst/>
              <a:rect l="l" t="t" r="r" b="b"/>
              <a:pathLst>
                <a:path w="11845" h="10939" extrusionOk="0">
                  <a:moveTo>
                    <a:pt x="1" y="0"/>
                  </a:moveTo>
                  <a:lnTo>
                    <a:pt x="4715" y="10939"/>
                  </a:lnTo>
                  <a:lnTo>
                    <a:pt x="11845" y="1371"/>
                  </a:lnTo>
                  <a:lnTo>
                    <a:pt x="1" y="0"/>
                  </a:lnTo>
                  <a:close/>
                </a:path>
              </a:pathLst>
            </a:custGeom>
            <a:solidFill>
              <a:srgbClr val="FF8D00"/>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3819275" y="2541350"/>
              <a:ext cx="296125" cy="273500"/>
            </a:xfrm>
            <a:custGeom>
              <a:avLst/>
              <a:gdLst/>
              <a:ahLst/>
              <a:cxnLst/>
              <a:rect l="l" t="t" r="r" b="b"/>
              <a:pathLst>
                <a:path w="11845" h="10940" extrusionOk="0">
                  <a:moveTo>
                    <a:pt x="1" y="1"/>
                  </a:moveTo>
                  <a:lnTo>
                    <a:pt x="4738" y="10939"/>
                  </a:lnTo>
                  <a:lnTo>
                    <a:pt x="11845" y="1371"/>
                  </a:lnTo>
                  <a:lnTo>
                    <a:pt x="1" y="1"/>
                  </a:lnTo>
                  <a:close/>
                </a:path>
              </a:pathLst>
            </a:custGeom>
            <a:solidFill>
              <a:srgbClr val="FF8D00"/>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3698525" y="2883900"/>
              <a:ext cx="228775" cy="281050"/>
            </a:xfrm>
            <a:custGeom>
              <a:avLst/>
              <a:gdLst/>
              <a:ahLst/>
              <a:cxnLst/>
              <a:rect l="l" t="t" r="r" b="b"/>
              <a:pathLst>
                <a:path w="9151" h="11242" extrusionOk="0">
                  <a:moveTo>
                    <a:pt x="7362" y="1"/>
                  </a:moveTo>
                  <a:lnTo>
                    <a:pt x="0" y="9894"/>
                  </a:lnTo>
                  <a:lnTo>
                    <a:pt x="1788" y="11241"/>
                  </a:lnTo>
                  <a:lnTo>
                    <a:pt x="9150" y="1324"/>
                  </a:lnTo>
                  <a:lnTo>
                    <a:pt x="7362" y="1"/>
                  </a:lnTo>
                  <a:close/>
                </a:path>
              </a:pathLst>
            </a:custGeom>
            <a:solidFill>
              <a:srgbClr val="34383C"/>
            </a:solidFill>
            <a:ln w="6975"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3934225" y="2572350"/>
              <a:ext cx="229350" cy="279850"/>
            </a:xfrm>
            <a:custGeom>
              <a:avLst/>
              <a:gdLst/>
              <a:ahLst/>
              <a:cxnLst/>
              <a:rect l="l" t="t" r="r" b="b"/>
              <a:pathLst>
                <a:path w="9174" h="11194" extrusionOk="0">
                  <a:moveTo>
                    <a:pt x="7385" y="0"/>
                  </a:moveTo>
                  <a:lnTo>
                    <a:pt x="0" y="9870"/>
                  </a:lnTo>
                  <a:lnTo>
                    <a:pt x="1765" y="11194"/>
                  </a:lnTo>
                  <a:lnTo>
                    <a:pt x="9174" y="1324"/>
                  </a:lnTo>
                  <a:lnTo>
                    <a:pt x="7385" y="0"/>
                  </a:ln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1566550" y="1086400"/>
              <a:ext cx="2462925" cy="1986225"/>
            </a:xfrm>
            <a:custGeom>
              <a:avLst/>
              <a:gdLst/>
              <a:ahLst/>
              <a:cxnLst/>
              <a:rect l="l" t="t" r="r" b="b"/>
              <a:pathLst>
                <a:path w="98517" h="79449" extrusionOk="0">
                  <a:moveTo>
                    <a:pt x="11849" y="0"/>
                  </a:moveTo>
                  <a:cubicBezTo>
                    <a:pt x="8108" y="0"/>
                    <a:pt x="4944" y="178"/>
                    <a:pt x="2764" y="348"/>
                  </a:cubicBezTo>
                  <a:cubicBezTo>
                    <a:pt x="1185" y="464"/>
                    <a:pt x="1" y="1857"/>
                    <a:pt x="117" y="3436"/>
                  </a:cubicBezTo>
                  <a:cubicBezTo>
                    <a:pt x="140" y="3576"/>
                    <a:pt x="140" y="3692"/>
                    <a:pt x="186" y="3831"/>
                  </a:cubicBezTo>
                  <a:cubicBezTo>
                    <a:pt x="2044" y="12285"/>
                    <a:pt x="8245" y="35485"/>
                    <a:pt x="22481" y="46099"/>
                  </a:cubicBezTo>
                  <a:lnTo>
                    <a:pt x="64168" y="77080"/>
                  </a:lnTo>
                  <a:lnTo>
                    <a:pt x="81099" y="79448"/>
                  </a:lnTo>
                  <a:lnTo>
                    <a:pt x="98517" y="56015"/>
                  </a:lnTo>
                  <a:lnTo>
                    <a:pt x="91410" y="40479"/>
                  </a:lnTo>
                  <a:lnTo>
                    <a:pt x="49723" y="9475"/>
                  </a:lnTo>
                  <a:cubicBezTo>
                    <a:pt x="39079" y="1557"/>
                    <a:pt x="22932" y="0"/>
                    <a:pt x="11849" y="0"/>
                  </a:cubicBezTo>
                  <a:close/>
                </a:path>
              </a:pathLst>
            </a:custGeom>
            <a:solidFill>
              <a:srgbClr val="FFFFFF"/>
            </a:solidFill>
            <a:ln w="7550" cap="flat" cmpd="sng">
              <a:solidFill>
                <a:srgbClr val="000000"/>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1611125" y="1156200"/>
              <a:ext cx="2195400" cy="1916425"/>
            </a:xfrm>
            <a:custGeom>
              <a:avLst/>
              <a:gdLst/>
              <a:ahLst/>
              <a:cxnLst/>
              <a:rect l="l" t="t" r="r" b="b"/>
              <a:pathLst>
                <a:path w="87816" h="76657" extrusionOk="0">
                  <a:moveTo>
                    <a:pt x="387" y="1"/>
                  </a:moveTo>
                  <a:cubicBezTo>
                    <a:pt x="1" y="1"/>
                    <a:pt x="2647" y="5036"/>
                    <a:pt x="3443" y="7821"/>
                  </a:cubicBezTo>
                  <a:cubicBezTo>
                    <a:pt x="3280" y="7658"/>
                    <a:pt x="3141" y="7519"/>
                    <a:pt x="3002" y="7379"/>
                  </a:cubicBezTo>
                  <a:lnTo>
                    <a:pt x="3002" y="7379"/>
                  </a:lnTo>
                  <a:cubicBezTo>
                    <a:pt x="3002" y="7380"/>
                    <a:pt x="7670" y="24519"/>
                    <a:pt x="16263" y="35039"/>
                  </a:cubicBezTo>
                  <a:cubicBezTo>
                    <a:pt x="17145" y="36131"/>
                    <a:pt x="18097" y="37176"/>
                    <a:pt x="19073" y="38151"/>
                  </a:cubicBezTo>
                  <a:cubicBezTo>
                    <a:pt x="20257" y="39336"/>
                    <a:pt x="49775" y="61677"/>
                    <a:pt x="67448" y="75031"/>
                  </a:cubicBezTo>
                  <a:lnTo>
                    <a:pt x="79316" y="76656"/>
                  </a:lnTo>
                  <a:lnTo>
                    <a:pt x="87816" y="65230"/>
                  </a:lnTo>
                  <a:cubicBezTo>
                    <a:pt x="86794" y="64812"/>
                    <a:pt x="83264" y="61213"/>
                    <a:pt x="82010" y="60702"/>
                  </a:cubicBezTo>
                  <a:lnTo>
                    <a:pt x="470" y="41"/>
                  </a:lnTo>
                  <a:cubicBezTo>
                    <a:pt x="434" y="14"/>
                    <a:pt x="407" y="1"/>
                    <a:pt x="387"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3195125" y="2862425"/>
              <a:ext cx="41825" cy="41825"/>
            </a:xfrm>
            <a:custGeom>
              <a:avLst/>
              <a:gdLst/>
              <a:ahLst/>
              <a:cxnLst/>
              <a:rect l="l" t="t" r="r" b="b"/>
              <a:pathLst>
                <a:path w="1673" h="1673" fill="none" extrusionOk="0">
                  <a:moveTo>
                    <a:pt x="1278" y="256"/>
                  </a:moveTo>
                  <a:cubicBezTo>
                    <a:pt x="1603" y="488"/>
                    <a:pt x="1673" y="953"/>
                    <a:pt x="1441" y="1278"/>
                  </a:cubicBezTo>
                  <a:cubicBezTo>
                    <a:pt x="1185" y="1603"/>
                    <a:pt x="721" y="1673"/>
                    <a:pt x="396" y="1440"/>
                  </a:cubicBezTo>
                  <a:cubicBezTo>
                    <a:pt x="70" y="1185"/>
                    <a:pt x="1" y="720"/>
                    <a:pt x="256" y="395"/>
                  </a:cubicBezTo>
                  <a:cubicBezTo>
                    <a:pt x="489" y="70"/>
                    <a:pt x="953" y="0"/>
                    <a:pt x="1278" y="256"/>
                  </a:cubicBezTo>
                  <a:close/>
                </a:path>
              </a:pathLst>
            </a:custGeom>
            <a:noFill/>
            <a:ln w="6975"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3254925" y="2782300"/>
              <a:ext cx="41850" cy="41825"/>
            </a:xfrm>
            <a:custGeom>
              <a:avLst/>
              <a:gdLst/>
              <a:ahLst/>
              <a:cxnLst/>
              <a:rect l="l" t="t" r="r" b="b"/>
              <a:pathLst>
                <a:path w="1674" h="1673" fill="none" extrusionOk="0">
                  <a:moveTo>
                    <a:pt x="1278" y="256"/>
                  </a:moveTo>
                  <a:cubicBezTo>
                    <a:pt x="1603" y="488"/>
                    <a:pt x="1673" y="953"/>
                    <a:pt x="1418" y="1278"/>
                  </a:cubicBezTo>
                  <a:cubicBezTo>
                    <a:pt x="1185" y="1603"/>
                    <a:pt x="721" y="1673"/>
                    <a:pt x="396" y="1440"/>
                  </a:cubicBezTo>
                  <a:cubicBezTo>
                    <a:pt x="71" y="1185"/>
                    <a:pt x="1" y="720"/>
                    <a:pt x="256" y="395"/>
                  </a:cubicBezTo>
                  <a:cubicBezTo>
                    <a:pt x="489" y="70"/>
                    <a:pt x="953" y="0"/>
                    <a:pt x="1278" y="256"/>
                  </a:cubicBezTo>
                  <a:close/>
                </a:path>
              </a:pathLst>
            </a:custGeom>
            <a:noFill/>
            <a:ln w="6975"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3314725" y="2702175"/>
              <a:ext cx="41250" cy="41825"/>
            </a:xfrm>
            <a:custGeom>
              <a:avLst/>
              <a:gdLst/>
              <a:ahLst/>
              <a:cxnLst/>
              <a:rect l="l" t="t" r="r" b="b"/>
              <a:pathLst>
                <a:path w="1650" h="1673" fill="none" extrusionOk="0">
                  <a:moveTo>
                    <a:pt x="1278" y="256"/>
                  </a:moveTo>
                  <a:cubicBezTo>
                    <a:pt x="1603" y="488"/>
                    <a:pt x="1650" y="953"/>
                    <a:pt x="1418" y="1278"/>
                  </a:cubicBezTo>
                  <a:cubicBezTo>
                    <a:pt x="1185" y="1603"/>
                    <a:pt x="721" y="1673"/>
                    <a:pt x="396" y="1440"/>
                  </a:cubicBezTo>
                  <a:cubicBezTo>
                    <a:pt x="71" y="1185"/>
                    <a:pt x="1" y="721"/>
                    <a:pt x="233" y="395"/>
                  </a:cubicBezTo>
                  <a:cubicBezTo>
                    <a:pt x="489" y="70"/>
                    <a:pt x="953" y="1"/>
                    <a:pt x="1278" y="256"/>
                  </a:cubicBezTo>
                  <a:close/>
                </a:path>
              </a:pathLst>
            </a:custGeom>
            <a:noFill/>
            <a:ln w="6975"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3374550" y="2622050"/>
              <a:ext cx="41225" cy="41825"/>
            </a:xfrm>
            <a:custGeom>
              <a:avLst/>
              <a:gdLst/>
              <a:ahLst/>
              <a:cxnLst/>
              <a:rect l="l" t="t" r="r" b="b"/>
              <a:pathLst>
                <a:path w="1649" h="1673" fill="none" extrusionOk="0">
                  <a:moveTo>
                    <a:pt x="1254" y="256"/>
                  </a:moveTo>
                  <a:cubicBezTo>
                    <a:pt x="1579" y="488"/>
                    <a:pt x="1649" y="953"/>
                    <a:pt x="1417" y="1278"/>
                  </a:cubicBezTo>
                  <a:cubicBezTo>
                    <a:pt x="1161" y="1603"/>
                    <a:pt x="720" y="1673"/>
                    <a:pt x="395" y="1417"/>
                  </a:cubicBezTo>
                  <a:cubicBezTo>
                    <a:pt x="70" y="1185"/>
                    <a:pt x="0" y="721"/>
                    <a:pt x="232" y="395"/>
                  </a:cubicBezTo>
                  <a:cubicBezTo>
                    <a:pt x="488" y="70"/>
                    <a:pt x="929" y="1"/>
                    <a:pt x="1254" y="256"/>
                  </a:cubicBezTo>
                  <a:close/>
                </a:path>
              </a:pathLst>
            </a:custGeom>
            <a:noFill/>
            <a:ln w="6975"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3541175" y="2403750"/>
              <a:ext cx="36600" cy="37175"/>
            </a:xfrm>
            <a:custGeom>
              <a:avLst/>
              <a:gdLst/>
              <a:ahLst/>
              <a:cxnLst/>
              <a:rect l="l" t="t" r="r" b="b"/>
              <a:pathLst>
                <a:path w="1464" h="1487" fill="none" extrusionOk="0">
                  <a:moveTo>
                    <a:pt x="1463" y="744"/>
                  </a:moveTo>
                  <a:cubicBezTo>
                    <a:pt x="1463" y="1138"/>
                    <a:pt x="1138" y="1487"/>
                    <a:pt x="720" y="1487"/>
                  </a:cubicBezTo>
                  <a:cubicBezTo>
                    <a:pt x="325" y="1487"/>
                    <a:pt x="0" y="1138"/>
                    <a:pt x="0" y="744"/>
                  </a:cubicBezTo>
                  <a:cubicBezTo>
                    <a:pt x="0" y="326"/>
                    <a:pt x="325" y="0"/>
                    <a:pt x="720" y="0"/>
                  </a:cubicBezTo>
                  <a:cubicBezTo>
                    <a:pt x="1138" y="0"/>
                    <a:pt x="1463" y="326"/>
                    <a:pt x="1463" y="744"/>
                  </a:cubicBezTo>
                  <a:close/>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3600975" y="2323625"/>
              <a:ext cx="36600" cy="36600"/>
            </a:xfrm>
            <a:custGeom>
              <a:avLst/>
              <a:gdLst/>
              <a:ahLst/>
              <a:cxnLst/>
              <a:rect l="l" t="t" r="r" b="b"/>
              <a:pathLst>
                <a:path w="1464" h="1464" fill="none" extrusionOk="0">
                  <a:moveTo>
                    <a:pt x="1463" y="744"/>
                  </a:moveTo>
                  <a:cubicBezTo>
                    <a:pt x="1463" y="1139"/>
                    <a:pt x="1138" y="1464"/>
                    <a:pt x="720" y="1464"/>
                  </a:cubicBezTo>
                  <a:cubicBezTo>
                    <a:pt x="326" y="1464"/>
                    <a:pt x="0" y="1139"/>
                    <a:pt x="0" y="744"/>
                  </a:cubicBezTo>
                  <a:cubicBezTo>
                    <a:pt x="0" y="326"/>
                    <a:pt x="326" y="1"/>
                    <a:pt x="720" y="1"/>
                  </a:cubicBezTo>
                  <a:cubicBezTo>
                    <a:pt x="1138" y="1"/>
                    <a:pt x="1463" y="326"/>
                    <a:pt x="1463" y="744"/>
                  </a:cubicBezTo>
                  <a:close/>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3660200" y="2243500"/>
              <a:ext cx="37175" cy="36600"/>
            </a:xfrm>
            <a:custGeom>
              <a:avLst/>
              <a:gdLst/>
              <a:ahLst/>
              <a:cxnLst/>
              <a:rect l="l" t="t" r="r" b="b"/>
              <a:pathLst>
                <a:path w="1487" h="1464" fill="none" extrusionOk="0">
                  <a:moveTo>
                    <a:pt x="1487" y="744"/>
                  </a:moveTo>
                  <a:cubicBezTo>
                    <a:pt x="1487" y="1139"/>
                    <a:pt x="1138" y="1464"/>
                    <a:pt x="743" y="1464"/>
                  </a:cubicBezTo>
                  <a:cubicBezTo>
                    <a:pt x="349" y="1464"/>
                    <a:pt x="0" y="1139"/>
                    <a:pt x="0" y="744"/>
                  </a:cubicBezTo>
                  <a:cubicBezTo>
                    <a:pt x="0" y="326"/>
                    <a:pt x="349" y="1"/>
                    <a:pt x="743" y="1"/>
                  </a:cubicBezTo>
                  <a:cubicBezTo>
                    <a:pt x="1138" y="1"/>
                    <a:pt x="1487" y="326"/>
                    <a:pt x="1487" y="744"/>
                  </a:cubicBezTo>
                  <a:close/>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3720000" y="2163375"/>
              <a:ext cx="36600" cy="36600"/>
            </a:xfrm>
            <a:custGeom>
              <a:avLst/>
              <a:gdLst/>
              <a:ahLst/>
              <a:cxnLst/>
              <a:rect l="l" t="t" r="r" b="b"/>
              <a:pathLst>
                <a:path w="1464" h="1464" fill="none" extrusionOk="0">
                  <a:moveTo>
                    <a:pt x="1463" y="721"/>
                  </a:moveTo>
                  <a:cubicBezTo>
                    <a:pt x="1463" y="1139"/>
                    <a:pt x="1138" y="1464"/>
                    <a:pt x="743" y="1464"/>
                  </a:cubicBezTo>
                  <a:cubicBezTo>
                    <a:pt x="325" y="1464"/>
                    <a:pt x="0" y="1139"/>
                    <a:pt x="0" y="721"/>
                  </a:cubicBezTo>
                  <a:cubicBezTo>
                    <a:pt x="0" y="326"/>
                    <a:pt x="325" y="1"/>
                    <a:pt x="743" y="1"/>
                  </a:cubicBezTo>
                  <a:cubicBezTo>
                    <a:pt x="1138" y="1"/>
                    <a:pt x="1463" y="326"/>
                    <a:pt x="1463" y="721"/>
                  </a:cubicBezTo>
                  <a:close/>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2222625" y="2225500"/>
              <a:ext cx="977175" cy="726350"/>
            </a:xfrm>
            <a:custGeom>
              <a:avLst/>
              <a:gdLst/>
              <a:ahLst/>
              <a:cxnLst/>
              <a:rect l="l" t="t" r="r" b="b"/>
              <a:pathLst>
                <a:path w="39087" h="29054" fill="none" extrusionOk="0">
                  <a:moveTo>
                    <a:pt x="1" y="1"/>
                  </a:moveTo>
                  <a:lnTo>
                    <a:pt x="39087" y="29054"/>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1892850" y="1842300"/>
              <a:ext cx="237500" cy="310075"/>
            </a:xfrm>
            <a:custGeom>
              <a:avLst/>
              <a:gdLst/>
              <a:ahLst/>
              <a:cxnLst/>
              <a:rect l="l" t="t" r="r" b="b"/>
              <a:pathLst>
                <a:path w="9500" h="12403" fill="none" extrusionOk="0">
                  <a:moveTo>
                    <a:pt x="0" y="1"/>
                  </a:moveTo>
                  <a:cubicBezTo>
                    <a:pt x="2555" y="4576"/>
                    <a:pt x="5690" y="8965"/>
                    <a:pt x="9499" y="12402"/>
                  </a:cubicBez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1643200" y="1143275"/>
              <a:ext cx="190450" cy="582950"/>
            </a:xfrm>
            <a:custGeom>
              <a:avLst/>
              <a:gdLst/>
              <a:ahLst/>
              <a:cxnLst/>
              <a:rect l="l" t="t" r="r" b="b"/>
              <a:pathLst>
                <a:path w="7618" h="23318" fill="none" extrusionOk="0">
                  <a:moveTo>
                    <a:pt x="2462" y="0"/>
                  </a:moveTo>
                  <a:cubicBezTo>
                    <a:pt x="1115" y="0"/>
                    <a:pt x="0" y="1115"/>
                    <a:pt x="0" y="2462"/>
                  </a:cubicBezTo>
                  <a:cubicBezTo>
                    <a:pt x="23" y="2694"/>
                    <a:pt x="47" y="2926"/>
                    <a:pt x="116" y="3159"/>
                  </a:cubicBezTo>
                  <a:cubicBezTo>
                    <a:pt x="1951" y="10103"/>
                    <a:pt x="4459" y="16861"/>
                    <a:pt x="7618" y="23317"/>
                  </a:cubicBez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2445000" y="1430000"/>
              <a:ext cx="372200" cy="328600"/>
            </a:xfrm>
            <a:custGeom>
              <a:avLst/>
              <a:gdLst/>
              <a:ahLst/>
              <a:cxnLst/>
              <a:rect l="l" t="t" r="r" b="b"/>
              <a:pathLst>
                <a:path w="14888" h="13144" extrusionOk="0">
                  <a:moveTo>
                    <a:pt x="7433" y="1"/>
                  </a:moveTo>
                  <a:cubicBezTo>
                    <a:pt x="5433" y="1"/>
                    <a:pt x="3465" y="906"/>
                    <a:pt x="2184" y="2628"/>
                  </a:cubicBezTo>
                  <a:cubicBezTo>
                    <a:pt x="0" y="5554"/>
                    <a:pt x="628" y="9665"/>
                    <a:pt x="3531" y="11848"/>
                  </a:cubicBezTo>
                  <a:cubicBezTo>
                    <a:pt x="4705" y="12722"/>
                    <a:pt x="6077" y="13143"/>
                    <a:pt x="7439" y="13143"/>
                  </a:cubicBezTo>
                  <a:cubicBezTo>
                    <a:pt x="9444" y="13143"/>
                    <a:pt x="11427" y="12230"/>
                    <a:pt x="12727" y="10501"/>
                  </a:cubicBezTo>
                  <a:cubicBezTo>
                    <a:pt x="14887" y="7575"/>
                    <a:pt x="14283" y="3464"/>
                    <a:pt x="11380" y="1304"/>
                  </a:cubicBezTo>
                  <a:cubicBezTo>
                    <a:pt x="10190" y="426"/>
                    <a:pt x="8804" y="1"/>
                    <a:pt x="7433" y="1"/>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2429650" y="1419425"/>
              <a:ext cx="404375" cy="349050"/>
            </a:xfrm>
            <a:custGeom>
              <a:avLst/>
              <a:gdLst/>
              <a:ahLst/>
              <a:cxnLst/>
              <a:rect l="l" t="t" r="r" b="b"/>
              <a:pathLst>
                <a:path w="16175" h="13962" extrusionOk="0">
                  <a:moveTo>
                    <a:pt x="8061" y="817"/>
                  </a:moveTo>
                  <a:cubicBezTo>
                    <a:pt x="9340" y="817"/>
                    <a:pt x="10630" y="1212"/>
                    <a:pt x="11739" y="2029"/>
                  </a:cubicBezTo>
                  <a:cubicBezTo>
                    <a:pt x="16175" y="5327"/>
                    <a:pt x="14410" y="12318"/>
                    <a:pt x="8952" y="13107"/>
                  </a:cubicBezTo>
                  <a:cubicBezTo>
                    <a:pt x="8623" y="13156"/>
                    <a:pt x="8301" y="13180"/>
                    <a:pt x="7986" y="13180"/>
                  </a:cubicBezTo>
                  <a:cubicBezTo>
                    <a:pt x="3075" y="13180"/>
                    <a:pt x="0" y="7453"/>
                    <a:pt x="3099" y="3307"/>
                  </a:cubicBezTo>
                  <a:cubicBezTo>
                    <a:pt x="4317" y="1674"/>
                    <a:pt x="6176" y="817"/>
                    <a:pt x="8061" y="817"/>
                  </a:cubicBezTo>
                  <a:close/>
                  <a:moveTo>
                    <a:pt x="8066" y="1"/>
                  </a:moveTo>
                  <a:cubicBezTo>
                    <a:pt x="4110" y="1"/>
                    <a:pt x="479" y="3466"/>
                    <a:pt x="1149" y="7998"/>
                  </a:cubicBezTo>
                  <a:cubicBezTo>
                    <a:pt x="1702" y="11761"/>
                    <a:pt x="4861" y="13961"/>
                    <a:pt x="8082" y="13961"/>
                  </a:cubicBezTo>
                  <a:cubicBezTo>
                    <a:pt x="10128" y="13961"/>
                    <a:pt x="12199" y="13073"/>
                    <a:pt x="13643" y="11133"/>
                  </a:cubicBezTo>
                  <a:cubicBezTo>
                    <a:pt x="15919" y="8044"/>
                    <a:pt x="15292" y="3701"/>
                    <a:pt x="12203" y="1402"/>
                  </a:cubicBezTo>
                  <a:cubicBezTo>
                    <a:pt x="10900" y="433"/>
                    <a:pt x="9463" y="1"/>
                    <a:pt x="8066"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2535000" y="1489300"/>
              <a:ext cx="198000" cy="228200"/>
            </a:xfrm>
            <a:custGeom>
              <a:avLst/>
              <a:gdLst/>
              <a:ahLst/>
              <a:cxnLst/>
              <a:rect l="l" t="t" r="r" b="b"/>
              <a:pathLst>
                <a:path w="7920" h="9128" extrusionOk="0">
                  <a:moveTo>
                    <a:pt x="5969" y="1069"/>
                  </a:moveTo>
                  <a:cubicBezTo>
                    <a:pt x="4413" y="1"/>
                    <a:pt x="2299" y="326"/>
                    <a:pt x="1161" y="1835"/>
                  </a:cubicBezTo>
                  <a:cubicBezTo>
                    <a:pt x="0" y="3345"/>
                    <a:pt x="256" y="5482"/>
                    <a:pt x="1719" y="6712"/>
                  </a:cubicBezTo>
                  <a:lnTo>
                    <a:pt x="1835" y="6782"/>
                  </a:lnTo>
                  <a:cubicBezTo>
                    <a:pt x="2346" y="7177"/>
                    <a:pt x="2950" y="7409"/>
                    <a:pt x="3577" y="7479"/>
                  </a:cubicBezTo>
                  <a:lnTo>
                    <a:pt x="4691" y="9128"/>
                  </a:lnTo>
                  <a:lnTo>
                    <a:pt x="5388" y="7177"/>
                  </a:lnTo>
                  <a:cubicBezTo>
                    <a:pt x="5922" y="6921"/>
                    <a:pt x="6387" y="6527"/>
                    <a:pt x="6758" y="6062"/>
                  </a:cubicBezTo>
                  <a:cubicBezTo>
                    <a:pt x="7920" y="4483"/>
                    <a:pt x="7594" y="2277"/>
                    <a:pt x="6038" y="1115"/>
                  </a:cubicBezTo>
                  <a:lnTo>
                    <a:pt x="6038" y="1115"/>
                  </a:lnTo>
                  <a:close/>
                  <a:moveTo>
                    <a:pt x="6317" y="5714"/>
                  </a:moveTo>
                  <a:cubicBezTo>
                    <a:pt x="5969" y="6178"/>
                    <a:pt x="5481" y="6527"/>
                    <a:pt x="4947" y="6736"/>
                  </a:cubicBezTo>
                  <a:lnTo>
                    <a:pt x="4552" y="7874"/>
                  </a:lnTo>
                  <a:lnTo>
                    <a:pt x="3879" y="6921"/>
                  </a:lnTo>
                  <a:cubicBezTo>
                    <a:pt x="3252" y="6898"/>
                    <a:pt x="2648" y="6712"/>
                    <a:pt x="2137" y="6341"/>
                  </a:cubicBezTo>
                  <a:cubicBezTo>
                    <a:pt x="2067" y="6271"/>
                    <a:pt x="1997" y="6225"/>
                    <a:pt x="1905" y="6155"/>
                  </a:cubicBezTo>
                  <a:cubicBezTo>
                    <a:pt x="558" y="5180"/>
                    <a:pt x="279" y="3298"/>
                    <a:pt x="1301" y="1975"/>
                  </a:cubicBezTo>
                  <a:cubicBezTo>
                    <a:pt x="2299" y="651"/>
                    <a:pt x="4180" y="419"/>
                    <a:pt x="5481" y="1464"/>
                  </a:cubicBezTo>
                  <a:lnTo>
                    <a:pt x="5667" y="1580"/>
                  </a:lnTo>
                  <a:cubicBezTo>
                    <a:pt x="6991" y="2555"/>
                    <a:pt x="7269" y="4390"/>
                    <a:pt x="6317" y="57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2581450" y="1564200"/>
              <a:ext cx="104525" cy="54025"/>
            </a:xfrm>
            <a:custGeom>
              <a:avLst/>
              <a:gdLst/>
              <a:ahLst/>
              <a:cxnLst/>
              <a:rect l="l" t="t" r="r" b="b"/>
              <a:pathLst>
                <a:path w="4181" h="2161" extrusionOk="0">
                  <a:moveTo>
                    <a:pt x="3623" y="93"/>
                  </a:moveTo>
                  <a:cubicBezTo>
                    <a:pt x="3530" y="140"/>
                    <a:pt x="3112" y="326"/>
                    <a:pt x="3042" y="395"/>
                  </a:cubicBezTo>
                  <a:cubicBezTo>
                    <a:pt x="2950" y="465"/>
                    <a:pt x="2926" y="488"/>
                    <a:pt x="2950" y="581"/>
                  </a:cubicBezTo>
                  <a:cubicBezTo>
                    <a:pt x="2973" y="674"/>
                    <a:pt x="3042" y="930"/>
                    <a:pt x="3066" y="999"/>
                  </a:cubicBezTo>
                  <a:cubicBezTo>
                    <a:pt x="3066" y="1069"/>
                    <a:pt x="3019" y="1139"/>
                    <a:pt x="2950" y="1139"/>
                  </a:cubicBezTo>
                  <a:cubicBezTo>
                    <a:pt x="2717" y="1301"/>
                    <a:pt x="2462" y="1394"/>
                    <a:pt x="2183" y="1464"/>
                  </a:cubicBezTo>
                  <a:cubicBezTo>
                    <a:pt x="1928" y="1510"/>
                    <a:pt x="1672" y="1510"/>
                    <a:pt x="1417" y="1487"/>
                  </a:cubicBezTo>
                  <a:cubicBezTo>
                    <a:pt x="1324" y="1487"/>
                    <a:pt x="1324" y="1417"/>
                    <a:pt x="1301" y="1371"/>
                  </a:cubicBezTo>
                  <a:cubicBezTo>
                    <a:pt x="1301" y="1301"/>
                    <a:pt x="1277" y="1231"/>
                    <a:pt x="1254" y="1162"/>
                  </a:cubicBezTo>
                  <a:lnTo>
                    <a:pt x="1254" y="1115"/>
                  </a:lnTo>
                  <a:lnTo>
                    <a:pt x="1208" y="999"/>
                  </a:lnTo>
                  <a:cubicBezTo>
                    <a:pt x="1185" y="953"/>
                    <a:pt x="1138" y="930"/>
                    <a:pt x="1092" y="930"/>
                  </a:cubicBezTo>
                  <a:cubicBezTo>
                    <a:pt x="859" y="837"/>
                    <a:pt x="627" y="790"/>
                    <a:pt x="418" y="744"/>
                  </a:cubicBezTo>
                  <a:cubicBezTo>
                    <a:pt x="256" y="721"/>
                    <a:pt x="209" y="790"/>
                    <a:pt x="186" y="813"/>
                  </a:cubicBezTo>
                  <a:lnTo>
                    <a:pt x="70" y="953"/>
                  </a:lnTo>
                  <a:cubicBezTo>
                    <a:pt x="23" y="1022"/>
                    <a:pt x="0" y="1115"/>
                    <a:pt x="23" y="1208"/>
                  </a:cubicBezTo>
                  <a:cubicBezTo>
                    <a:pt x="47" y="1464"/>
                    <a:pt x="209" y="1719"/>
                    <a:pt x="418" y="1882"/>
                  </a:cubicBezTo>
                  <a:cubicBezTo>
                    <a:pt x="511" y="1928"/>
                    <a:pt x="581" y="1975"/>
                    <a:pt x="674" y="2021"/>
                  </a:cubicBezTo>
                  <a:cubicBezTo>
                    <a:pt x="906" y="2091"/>
                    <a:pt x="1115" y="2114"/>
                    <a:pt x="1347" y="2114"/>
                  </a:cubicBezTo>
                  <a:cubicBezTo>
                    <a:pt x="2021" y="2160"/>
                    <a:pt x="2671" y="2021"/>
                    <a:pt x="3275" y="1719"/>
                  </a:cubicBezTo>
                  <a:cubicBezTo>
                    <a:pt x="4064" y="1208"/>
                    <a:pt x="3995" y="1139"/>
                    <a:pt x="4064" y="999"/>
                  </a:cubicBezTo>
                  <a:cubicBezTo>
                    <a:pt x="4180" y="790"/>
                    <a:pt x="4180" y="512"/>
                    <a:pt x="4088" y="279"/>
                  </a:cubicBezTo>
                  <a:cubicBezTo>
                    <a:pt x="4018" y="163"/>
                    <a:pt x="3925" y="70"/>
                    <a:pt x="3809" y="1"/>
                  </a:cubicBezTo>
                  <a:cubicBezTo>
                    <a:pt x="3739" y="24"/>
                    <a:pt x="3669" y="47"/>
                    <a:pt x="3623" y="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2596525" y="1831450"/>
              <a:ext cx="372200" cy="328875"/>
            </a:xfrm>
            <a:custGeom>
              <a:avLst/>
              <a:gdLst/>
              <a:ahLst/>
              <a:cxnLst/>
              <a:rect l="l" t="t" r="r" b="b"/>
              <a:pathLst>
                <a:path w="14888" h="13155" extrusionOk="0">
                  <a:moveTo>
                    <a:pt x="7457" y="1"/>
                  </a:moveTo>
                  <a:cubicBezTo>
                    <a:pt x="5449" y="1"/>
                    <a:pt x="3462" y="920"/>
                    <a:pt x="2161" y="2664"/>
                  </a:cubicBezTo>
                  <a:cubicBezTo>
                    <a:pt x="1" y="5567"/>
                    <a:pt x="605" y="9678"/>
                    <a:pt x="3508" y="11861"/>
                  </a:cubicBezTo>
                  <a:cubicBezTo>
                    <a:pt x="4689" y="12733"/>
                    <a:pt x="6064" y="13155"/>
                    <a:pt x="7427" y="13155"/>
                  </a:cubicBezTo>
                  <a:cubicBezTo>
                    <a:pt x="9439" y="13155"/>
                    <a:pt x="11426" y="12236"/>
                    <a:pt x="12728" y="10491"/>
                  </a:cubicBezTo>
                  <a:cubicBezTo>
                    <a:pt x="14887" y="7588"/>
                    <a:pt x="14284" y="3454"/>
                    <a:pt x="11357" y="1294"/>
                  </a:cubicBezTo>
                  <a:cubicBezTo>
                    <a:pt x="10185" y="422"/>
                    <a:pt x="8816" y="1"/>
                    <a:pt x="7457" y="1"/>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2593175" y="1821450"/>
              <a:ext cx="386000" cy="348800"/>
            </a:xfrm>
            <a:custGeom>
              <a:avLst/>
              <a:gdLst/>
              <a:ahLst/>
              <a:cxnLst/>
              <a:rect l="l" t="t" r="r" b="b"/>
              <a:pathLst>
                <a:path w="15440" h="13952" extrusionOk="0">
                  <a:moveTo>
                    <a:pt x="7524" y="865"/>
                  </a:moveTo>
                  <a:cubicBezTo>
                    <a:pt x="8808" y="865"/>
                    <a:pt x="10103" y="1264"/>
                    <a:pt x="11213" y="2089"/>
                  </a:cubicBezTo>
                  <a:cubicBezTo>
                    <a:pt x="13930" y="4109"/>
                    <a:pt x="14534" y="7941"/>
                    <a:pt x="12537" y="10682"/>
                  </a:cubicBezTo>
                  <a:cubicBezTo>
                    <a:pt x="11327" y="12276"/>
                    <a:pt x="9484" y="13114"/>
                    <a:pt x="7622" y="13114"/>
                  </a:cubicBezTo>
                  <a:cubicBezTo>
                    <a:pt x="6337" y="13114"/>
                    <a:pt x="5044" y="12715"/>
                    <a:pt x="3944" y="11889"/>
                  </a:cubicBezTo>
                  <a:cubicBezTo>
                    <a:pt x="1226" y="9869"/>
                    <a:pt x="623" y="6037"/>
                    <a:pt x="2620" y="3297"/>
                  </a:cubicBezTo>
                  <a:cubicBezTo>
                    <a:pt x="3829" y="1703"/>
                    <a:pt x="5664" y="865"/>
                    <a:pt x="7524" y="865"/>
                  </a:cubicBezTo>
                  <a:close/>
                  <a:moveTo>
                    <a:pt x="7581" y="0"/>
                  </a:moveTo>
                  <a:cubicBezTo>
                    <a:pt x="3634" y="0"/>
                    <a:pt x="1" y="3463"/>
                    <a:pt x="669" y="7988"/>
                  </a:cubicBezTo>
                  <a:cubicBezTo>
                    <a:pt x="1223" y="11751"/>
                    <a:pt x="4390" y="13951"/>
                    <a:pt x="7612" y="13951"/>
                  </a:cubicBezTo>
                  <a:cubicBezTo>
                    <a:pt x="9660" y="13951"/>
                    <a:pt x="11729" y="13063"/>
                    <a:pt x="13164" y="11123"/>
                  </a:cubicBezTo>
                  <a:cubicBezTo>
                    <a:pt x="15440" y="8058"/>
                    <a:pt x="14789" y="3691"/>
                    <a:pt x="11724" y="1415"/>
                  </a:cubicBezTo>
                  <a:cubicBezTo>
                    <a:pt x="10422" y="436"/>
                    <a:pt x="8982" y="0"/>
                    <a:pt x="7581" y="0"/>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2677250" y="1885625"/>
              <a:ext cx="211350" cy="220375"/>
            </a:xfrm>
            <a:custGeom>
              <a:avLst/>
              <a:gdLst/>
              <a:ahLst/>
              <a:cxnLst/>
              <a:rect l="l" t="t" r="r" b="b"/>
              <a:pathLst>
                <a:path w="8454" h="8815" extrusionOk="0">
                  <a:moveTo>
                    <a:pt x="4567" y="1"/>
                  </a:moveTo>
                  <a:cubicBezTo>
                    <a:pt x="4342" y="1"/>
                    <a:pt x="4122" y="74"/>
                    <a:pt x="3948" y="219"/>
                  </a:cubicBezTo>
                  <a:cubicBezTo>
                    <a:pt x="2485" y="1798"/>
                    <a:pt x="1208" y="3516"/>
                    <a:pt x="116" y="5351"/>
                  </a:cubicBezTo>
                  <a:cubicBezTo>
                    <a:pt x="0" y="5700"/>
                    <a:pt x="47" y="6094"/>
                    <a:pt x="279" y="6373"/>
                  </a:cubicBezTo>
                  <a:cubicBezTo>
                    <a:pt x="1208" y="7348"/>
                    <a:pt x="2276" y="8138"/>
                    <a:pt x="3484" y="8742"/>
                  </a:cubicBezTo>
                  <a:cubicBezTo>
                    <a:pt x="3599" y="8791"/>
                    <a:pt x="3723" y="8814"/>
                    <a:pt x="3847" y="8814"/>
                  </a:cubicBezTo>
                  <a:cubicBezTo>
                    <a:pt x="4074" y="8814"/>
                    <a:pt x="4302" y="8738"/>
                    <a:pt x="4482" y="8603"/>
                  </a:cubicBezTo>
                  <a:cubicBezTo>
                    <a:pt x="5945" y="7023"/>
                    <a:pt x="7223" y="5305"/>
                    <a:pt x="8314" y="3470"/>
                  </a:cubicBezTo>
                  <a:cubicBezTo>
                    <a:pt x="8454" y="3122"/>
                    <a:pt x="8384" y="2727"/>
                    <a:pt x="8152" y="2448"/>
                  </a:cubicBezTo>
                  <a:cubicBezTo>
                    <a:pt x="7246" y="1473"/>
                    <a:pt x="6154" y="683"/>
                    <a:pt x="4970" y="79"/>
                  </a:cubicBezTo>
                  <a:cubicBezTo>
                    <a:pt x="4839" y="27"/>
                    <a:pt x="4702" y="1"/>
                    <a:pt x="4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2745750" y="1969450"/>
              <a:ext cx="56350" cy="61575"/>
            </a:xfrm>
            <a:custGeom>
              <a:avLst/>
              <a:gdLst/>
              <a:ahLst/>
              <a:cxnLst/>
              <a:rect l="l" t="t" r="r" b="b"/>
              <a:pathLst>
                <a:path w="2254" h="2463" extrusionOk="0">
                  <a:moveTo>
                    <a:pt x="2253" y="1"/>
                  </a:moveTo>
                  <a:lnTo>
                    <a:pt x="0" y="1000"/>
                  </a:lnTo>
                  <a:lnTo>
                    <a:pt x="1951" y="2463"/>
                  </a:lnTo>
                  <a:lnTo>
                    <a:pt x="2253" y="1"/>
                  </a:lnTo>
                  <a:close/>
                </a:path>
              </a:pathLst>
            </a:custGeom>
            <a:solidFill>
              <a:srgbClr val="343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2000250" y="1387825"/>
              <a:ext cx="371625" cy="328375"/>
            </a:xfrm>
            <a:custGeom>
              <a:avLst/>
              <a:gdLst/>
              <a:ahLst/>
              <a:cxnLst/>
              <a:rect l="l" t="t" r="r" b="b"/>
              <a:pathLst>
                <a:path w="14865" h="13135" extrusionOk="0">
                  <a:moveTo>
                    <a:pt x="7443" y="1"/>
                  </a:moveTo>
                  <a:cubicBezTo>
                    <a:pt x="5433" y="1"/>
                    <a:pt x="3447" y="914"/>
                    <a:pt x="2161" y="2643"/>
                  </a:cubicBezTo>
                  <a:cubicBezTo>
                    <a:pt x="1" y="5546"/>
                    <a:pt x="582" y="9680"/>
                    <a:pt x="3508" y="11840"/>
                  </a:cubicBezTo>
                  <a:cubicBezTo>
                    <a:pt x="4682" y="12713"/>
                    <a:pt x="6054" y="13135"/>
                    <a:pt x="7416" y="13135"/>
                  </a:cubicBezTo>
                  <a:cubicBezTo>
                    <a:pt x="9421" y="13135"/>
                    <a:pt x="11404" y="12221"/>
                    <a:pt x="12704" y="10493"/>
                  </a:cubicBezTo>
                  <a:cubicBezTo>
                    <a:pt x="14864" y="7567"/>
                    <a:pt x="14260" y="3456"/>
                    <a:pt x="11357" y="1296"/>
                  </a:cubicBezTo>
                  <a:cubicBezTo>
                    <a:pt x="10183" y="422"/>
                    <a:pt x="8807" y="1"/>
                    <a:pt x="7443" y="1"/>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a:off x="1984200" y="1377525"/>
              <a:ext cx="404500" cy="348950"/>
            </a:xfrm>
            <a:custGeom>
              <a:avLst/>
              <a:gdLst/>
              <a:ahLst/>
              <a:cxnLst/>
              <a:rect l="l" t="t" r="r" b="b"/>
              <a:pathLst>
                <a:path w="16180" h="13958" extrusionOk="0">
                  <a:moveTo>
                    <a:pt x="8064" y="792"/>
                  </a:moveTo>
                  <a:cubicBezTo>
                    <a:pt x="9354" y="792"/>
                    <a:pt x="10656" y="1195"/>
                    <a:pt x="11767" y="2033"/>
                  </a:cubicBezTo>
                  <a:cubicBezTo>
                    <a:pt x="16180" y="5308"/>
                    <a:pt x="14415" y="12298"/>
                    <a:pt x="8957" y="13111"/>
                  </a:cubicBezTo>
                  <a:cubicBezTo>
                    <a:pt x="8636" y="13157"/>
                    <a:pt x="8321" y="13180"/>
                    <a:pt x="8013" y="13180"/>
                  </a:cubicBezTo>
                  <a:cubicBezTo>
                    <a:pt x="3089" y="13180"/>
                    <a:pt x="1" y="7462"/>
                    <a:pt x="3105" y="3287"/>
                  </a:cubicBezTo>
                  <a:cubicBezTo>
                    <a:pt x="4306" y="1658"/>
                    <a:pt x="6172" y="792"/>
                    <a:pt x="8064" y="792"/>
                  </a:cubicBezTo>
                  <a:close/>
                  <a:moveTo>
                    <a:pt x="8080" y="1"/>
                  </a:moveTo>
                  <a:cubicBezTo>
                    <a:pt x="4121" y="1"/>
                    <a:pt x="485" y="3451"/>
                    <a:pt x="1154" y="7979"/>
                  </a:cubicBezTo>
                  <a:cubicBezTo>
                    <a:pt x="1709" y="11748"/>
                    <a:pt x="4885" y="13957"/>
                    <a:pt x="8112" y="13957"/>
                  </a:cubicBezTo>
                  <a:cubicBezTo>
                    <a:pt x="10154" y="13957"/>
                    <a:pt x="12217" y="13072"/>
                    <a:pt x="13648" y="11137"/>
                  </a:cubicBezTo>
                  <a:cubicBezTo>
                    <a:pt x="15948" y="8048"/>
                    <a:pt x="15297" y="3682"/>
                    <a:pt x="12232" y="1406"/>
                  </a:cubicBezTo>
                  <a:cubicBezTo>
                    <a:pt x="10925" y="434"/>
                    <a:pt x="9482" y="1"/>
                    <a:pt x="8080"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2098375" y="1456800"/>
              <a:ext cx="175950" cy="175350"/>
            </a:xfrm>
            <a:custGeom>
              <a:avLst/>
              <a:gdLst/>
              <a:ahLst/>
              <a:cxnLst/>
              <a:rect l="l" t="t" r="r" b="b"/>
              <a:pathLst>
                <a:path w="7038" h="7014" extrusionOk="0">
                  <a:moveTo>
                    <a:pt x="1371" y="0"/>
                  </a:moveTo>
                  <a:lnTo>
                    <a:pt x="721" y="906"/>
                  </a:lnTo>
                  <a:cubicBezTo>
                    <a:pt x="1" y="1858"/>
                    <a:pt x="117" y="2601"/>
                    <a:pt x="906" y="3182"/>
                  </a:cubicBezTo>
                  <a:lnTo>
                    <a:pt x="1766" y="3832"/>
                  </a:lnTo>
                  <a:lnTo>
                    <a:pt x="1278" y="4506"/>
                  </a:lnTo>
                  <a:lnTo>
                    <a:pt x="2346" y="5295"/>
                  </a:lnTo>
                  <a:lnTo>
                    <a:pt x="2857" y="4645"/>
                  </a:lnTo>
                  <a:lnTo>
                    <a:pt x="6085" y="7014"/>
                  </a:lnTo>
                  <a:lnTo>
                    <a:pt x="7038" y="5736"/>
                  </a:lnTo>
                  <a:lnTo>
                    <a:pt x="3809" y="3344"/>
                  </a:lnTo>
                  <a:lnTo>
                    <a:pt x="4483" y="2439"/>
                  </a:lnTo>
                  <a:lnTo>
                    <a:pt x="3461" y="1556"/>
                  </a:lnTo>
                  <a:lnTo>
                    <a:pt x="2718" y="2532"/>
                  </a:lnTo>
                  <a:lnTo>
                    <a:pt x="2114" y="2090"/>
                  </a:lnTo>
                  <a:cubicBezTo>
                    <a:pt x="1859" y="1905"/>
                    <a:pt x="1789" y="1765"/>
                    <a:pt x="1975" y="1533"/>
                  </a:cubicBezTo>
                  <a:lnTo>
                    <a:pt x="2486" y="836"/>
                  </a:lnTo>
                  <a:lnTo>
                    <a:pt x="1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2781750" y="2262225"/>
              <a:ext cx="371600" cy="328375"/>
            </a:xfrm>
            <a:custGeom>
              <a:avLst/>
              <a:gdLst/>
              <a:ahLst/>
              <a:cxnLst/>
              <a:rect l="l" t="t" r="r" b="b"/>
              <a:pathLst>
                <a:path w="14864" h="13135" extrusionOk="0">
                  <a:moveTo>
                    <a:pt x="7432" y="0"/>
                  </a:moveTo>
                  <a:cubicBezTo>
                    <a:pt x="5424" y="0"/>
                    <a:pt x="3446" y="914"/>
                    <a:pt x="2160" y="2642"/>
                  </a:cubicBezTo>
                  <a:cubicBezTo>
                    <a:pt x="0" y="5545"/>
                    <a:pt x="604" y="9679"/>
                    <a:pt x="3507" y="11839"/>
                  </a:cubicBezTo>
                  <a:cubicBezTo>
                    <a:pt x="4691" y="12713"/>
                    <a:pt x="6068" y="13134"/>
                    <a:pt x="7432" y="13134"/>
                  </a:cubicBezTo>
                  <a:cubicBezTo>
                    <a:pt x="9440" y="13134"/>
                    <a:pt x="11418" y="12221"/>
                    <a:pt x="12704" y="10492"/>
                  </a:cubicBezTo>
                  <a:cubicBezTo>
                    <a:pt x="14864" y="7566"/>
                    <a:pt x="14260" y="3455"/>
                    <a:pt x="11357" y="1295"/>
                  </a:cubicBezTo>
                  <a:cubicBezTo>
                    <a:pt x="10173" y="422"/>
                    <a:pt x="8796" y="0"/>
                    <a:pt x="7432" y="0"/>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2766350" y="2251425"/>
              <a:ext cx="403850" cy="349050"/>
            </a:xfrm>
            <a:custGeom>
              <a:avLst/>
              <a:gdLst/>
              <a:ahLst/>
              <a:cxnLst/>
              <a:rect l="l" t="t" r="r" b="b"/>
              <a:pathLst>
                <a:path w="16154" h="13962" extrusionOk="0">
                  <a:moveTo>
                    <a:pt x="8060" y="807"/>
                  </a:moveTo>
                  <a:cubicBezTo>
                    <a:pt x="9342" y="807"/>
                    <a:pt x="10634" y="1204"/>
                    <a:pt x="11741" y="2029"/>
                  </a:cubicBezTo>
                  <a:cubicBezTo>
                    <a:pt x="16153" y="5327"/>
                    <a:pt x="14388" y="12317"/>
                    <a:pt x="8954" y="13107"/>
                  </a:cubicBezTo>
                  <a:cubicBezTo>
                    <a:pt x="8625" y="13156"/>
                    <a:pt x="8303" y="13180"/>
                    <a:pt x="7988" y="13180"/>
                  </a:cubicBezTo>
                  <a:cubicBezTo>
                    <a:pt x="3077" y="13180"/>
                    <a:pt x="1" y="7453"/>
                    <a:pt x="3078" y="3307"/>
                  </a:cubicBezTo>
                  <a:cubicBezTo>
                    <a:pt x="4297" y="1673"/>
                    <a:pt x="6167" y="807"/>
                    <a:pt x="8060" y="807"/>
                  </a:cubicBezTo>
                  <a:close/>
                  <a:moveTo>
                    <a:pt x="8068" y="1"/>
                  </a:moveTo>
                  <a:cubicBezTo>
                    <a:pt x="4112" y="1"/>
                    <a:pt x="481" y="3466"/>
                    <a:pt x="1151" y="7998"/>
                  </a:cubicBezTo>
                  <a:cubicBezTo>
                    <a:pt x="1704" y="11761"/>
                    <a:pt x="4863" y="13961"/>
                    <a:pt x="8079" y="13961"/>
                  </a:cubicBezTo>
                  <a:cubicBezTo>
                    <a:pt x="10121" y="13961"/>
                    <a:pt x="12187" y="13073"/>
                    <a:pt x="13622" y="11133"/>
                  </a:cubicBezTo>
                  <a:cubicBezTo>
                    <a:pt x="15921" y="8044"/>
                    <a:pt x="15271" y="3701"/>
                    <a:pt x="12205" y="1402"/>
                  </a:cubicBezTo>
                  <a:cubicBezTo>
                    <a:pt x="10902" y="433"/>
                    <a:pt x="9465" y="1"/>
                    <a:pt x="8068"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2861300" y="2320725"/>
              <a:ext cx="213100" cy="209625"/>
            </a:xfrm>
            <a:custGeom>
              <a:avLst/>
              <a:gdLst/>
              <a:ahLst/>
              <a:cxnLst/>
              <a:rect l="l" t="t" r="r" b="b"/>
              <a:pathLst>
                <a:path w="8524" h="8385" extrusionOk="0">
                  <a:moveTo>
                    <a:pt x="3874" y="627"/>
                  </a:moveTo>
                  <a:cubicBezTo>
                    <a:pt x="3984" y="627"/>
                    <a:pt x="4095" y="643"/>
                    <a:pt x="4204" y="674"/>
                  </a:cubicBezTo>
                  <a:cubicBezTo>
                    <a:pt x="4436" y="720"/>
                    <a:pt x="4622" y="813"/>
                    <a:pt x="4807" y="953"/>
                  </a:cubicBezTo>
                  <a:lnTo>
                    <a:pt x="5992" y="1835"/>
                  </a:lnTo>
                  <a:lnTo>
                    <a:pt x="7176" y="2694"/>
                  </a:lnTo>
                  <a:cubicBezTo>
                    <a:pt x="7362" y="2834"/>
                    <a:pt x="7525" y="2996"/>
                    <a:pt x="7641" y="3205"/>
                  </a:cubicBezTo>
                  <a:cubicBezTo>
                    <a:pt x="7827" y="3484"/>
                    <a:pt x="7873" y="3832"/>
                    <a:pt x="7780" y="4158"/>
                  </a:cubicBezTo>
                  <a:cubicBezTo>
                    <a:pt x="7734" y="4367"/>
                    <a:pt x="7641" y="4576"/>
                    <a:pt x="7501" y="4761"/>
                  </a:cubicBezTo>
                  <a:lnTo>
                    <a:pt x="6619" y="5946"/>
                  </a:lnTo>
                  <a:lnTo>
                    <a:pt x="5760" y="7130"/>
                  </a:lnTo>
                  <a:cubicBezTo>
                    <a:pt x="5620" y="7316"/>
                    <a:pt x="5458" y="7479"/>
                    <a:pt x="5249" y="7595"/>
                  </a:cubicBezTo>
                  <a:cubicBezTo>
                    <a:pt x="5109" y="7688"/>
                    <a:pt x="4970" y="7757"/>
                    <a:pt x="4784" y="7757"/>
                  </a:cubicBezTo>
                  <a:cubicBezTo>
                    <a:pt x="4722" y="7775"/>
                    <a:pt x="4660" y="7783"/>
                    <a:pt x="4598" y="7783"/>
                  </a:cubicBezTo>
                  <a:cubicBezTo>
                    <a:pt x="4497" y="7783"/>
                    <a:pt x="4397" y="7763"/>
                    <a:pt x="4296" y="7734"/>
                  </a:cubicBezTo>
                  <a:cubicBezTo>
                    <a:pt x="4087" y="7688"/>
                    <a:pt x="3878" y="7571"/>
                    <a:pt x="3693" y="7455"/>
                  </a:cubicBezTo>
                  <a:lnTo>
                    <a:pt x="2508" y="6573"/>
                  </a:lnTo>
                  <a:lnTo>
                    <a:pt x="1324" y="5714"/>
                  </a:lnTo>
                  <a:cubicBezTo>
                    <a:pt x="1138" y="5574"/>
                    <a:pt x="975" y="5412"/>
                    <a:pt x="859" y="5203"/>
                  </a:cubicBezTo>
                  <a:cubicBezTo>
                    <a:pt x="790" y="5063"/>
                    <a:pt x="743" y="4901"/>
                    <a:pt x="720" y="4738"/>
                  </a:cubicBezTo>
                  <a:cubicBezTo>
                    <a:pt x="697" y="4576"/>
                    <a:pt x="697" y="4413"/>
                    <a:pt x="743" y="4250"/>
                  </a:cubicBezTo>
                  <a:cubicBezTo>
                    <a:pt x="813" y="4041"/>
                    <a:pt x="906" y="3832"/>
                    <a:pt x="1045" y="3647"/>
                  </a:cubicBezTo>
                  <a:lnTo>
                    <a:pt x="1904" y="2462"/>
                  </a:lnTo>
                  <a:lnTo>
                    <a:pt x="1881" y="2462"/>
                  </a:lnTo>
                  <a:lnTo>
                    <a:pt x="2740" y="1278"/>
                  </a:lnTo>
                  <a:cubicBezTo>
                    <a:pt x="2880" y="1092"/>
                    <a:pt x="3066" y="929"/>
                    <a:pt x="3251" y="813"/>
                  </a:cubicBezTo>
                  <a:cubicBezTo>
                    <a:pt x="3437" y="689"/>
                    <a:pt x="3654" y="627"/>
                    <a:pt x="3874" y="627"/>
                  </a:cubicBezTo>
                  <a:close/>
                  <a:moveTo>
                    <a:pt x="3891" y="0"/>
                  </a:moveTo>
                  <a:cubicBezTo>
                    <a:pt x="3556" y="0"/>
                    <a:pt x="3220" y="93"/>
                    <a:pt x="2926" y="279"/>
                  </a:cubicBezTo>
                  <a:cubicBezTo>
                    <a:pt x="2671" y="442"/>
                    <a:pt x="2439" y="651"/>
                    <a:pt x="2276" y="883"/>
                  </a:cubicBezTo>
                  <a:lnTo>
                    <a:pt x="1393" y="2044"/>
                  </a:lnTo>
                  <a:lnTo>
                    <a:pt x="1393" y="2067"/>
                  </a:lnTo>
                  <a:lnTo>
                    <a:pt x="534" y="3252"/>
                  </a:lnTo>
                  <a:cubicBezTo>
                    <a:pt x="348" y="3507"/>
                    <a:pt x="209" y="3763"/>
                    <a:pt x="139" y="4065"/>
                  </a:cubicBezTo>
                  <a:cubicBezTo>
                    <a:pt x="0" y="4552"/>
                    <a:pt x="70" y="5086"/>
                    <a:pt x="348" y="5528"/>
                  </a:cubicBezTo>
                  <a:cubicBezTo>
                    <a:pt x="511" y="5783"/>
                    <a:pt x="720" y="6015"/>
                    <a:pt x="952" y="6178"/>
                  </a:cubicBezTo>
                  <a:lnTo>
                    <a:pt x="2137" y="7061"/>
                  </a:lnTo>
                  <a:lnTo>
                    <a:pt x="3321" y="7920"/>
                  </a:lnTo>
                  <a:cubicBezTo>
                    <a:pt x="3577" y="8106"/>
                    <a:pt x="3832" y="8245"/>
                    <a:pt x="4134" y="8315"/>
                  </a:cubicBezTo>
                  <a:cubicBezTo>
                    <a:pt x="4296" y="8361"/>
                    <a:pt x="4464" y="8384"/>
                    <a:pt x="4632" y="8384"/>
                  </a:cubicBezTo>
                  <a:cubicBezTo>
                    <a:pt x="4967" y="8384"/>
                    <a:pt x="5303" y="8291"/>
                    <a:pt x="5597" y="8106"/>
                  </a:cubicBezTo>
                  <a:cubicBezTo>
                    <a:pt x="5852" y="7943"/>
                    <a:pt x="6085" y="7734"/>
                    <a:pt x="6271" y="7502"/>
                  </a:cubicBezTo>
                  <a:lnTo>
                    <a:pt x="7130" y="6317"/>
                  </a:lnTo>
                  <a:lnTo>
                    <a:pt x="8012" y="5133"/>
                  </a:lnTo>
                  <a:cubicBezTo>
                    <a:pt x="8175" y="4877"/>
                    <a:pt x="8314" y="4622"/>
                    <a:pt x="8384" y="4320"/>
                  </a:cubicBezTo>
                  <a:cubicBezTo>
                    <a:pt x="8523" y="3832"/>
                    <a:pt x="8454" y="3298"/>
                    <a:pt x="8175" y="2857"/>
                  </a:cubicBezTo>
                  <a:cubicBezTo>
                    <a:pt x="8012" y="2602"/>
                    <a:pt x="7803" y="2369"/>
                    <a:pt x="7571" y="2207"/>
                  </a:cubicBezTo>
                  <a:lnTo>
                    <a:pt x="6387" y="1324"/>
                  </a:lnTo>
                  <a:lnTo>
                    <a:pt x="5202" y="465"/>
                  </a:lnTo>
                  <a:cubicBezTo>
                    <a:pt x="4947" y="279"/>
                    <a:pt x="4691" y="140"/>
                    <a:pt x="4389" y="70"/>
                  </a:cubicBezTo>
                  <a:cubicBezTo>
                    <a:pt x="4227" y="24"/>
                    <a:pt x="4059" y="0"/>
                    <a:pt x="38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2906850" y="2380125"/>
              <a:ext cx="121675" cy="92650"/>
            </a:xfrm>
            <a:custGeom>
              <a:avLst/>
              <a:gdLst/>
              <a:ahLst/>
              <a:cxnLst/>
              <a:rect l="l" t="t" r="r" b="b"/>
              <a:pathLst>
                <a:path w="4867" h="3706" extrusionOk="0">
                  <a:moveTo>
                    <a:pt x="2443" y="642"/>
                  </a:moveTo>
                  <a:cubicBezTo>
                    <a:pt x="2681" y="642"/>
                    <a:pt x="2926" y="714"/>
                    <a:pt x="3148" y="876"/>
                  </a:cubicBezTo>
                  <a:cubicBezTo>
                    <a:pt x="3682" y="1271"/>
                    <a:pt x="3798" y="2014"/>
                    <a:pt x="3403" y="2548"/>
                  </a:cubicBezTo>
                  <a:lnTo>
                    <a:pt x="3403" y="2571"/>
                  </a:lnTo>
                  <a:cubicBezTo>
                    <a:pt x="3153" y="2903"/>
                    <a:pt x="2794" y="3054"/>
                    <a:pt x="2441" y="3054"/>
                  </a:cubicBezTo>
                  <a:cubicBezTo>
                    <a:pt x="1879" y="3054"/>
                    <a:pt x="1329" y="2670"/>
                    <a:pt x="1244" y="2014"/>
                  </a:cubicBezTo>
                  <a:cubicBezTo>
                    <a:pt x="1123" y="1238"/>
                    <a:pt x="1757" y="642"/>
                    <a:pt x="2443" y="642"/>
                  </a:cubicBezTo>
                  <a:close/>
                  <a:moveTo>
                    <a:pt x="2428" y="1"/>
                  </a:moveTo>
                  <a:cubicBezTo>
                    <a:pt x="1866" y="1"/>
                    <a:pt x="1314" y="254"/>
                    <a:pt x="942" y="736"/>
                  </a:cubicBezTo>
                  <a:cubicBezTo>
                    <a:pt x="1" y="1984"/>
                    <a:pt x="936" y="3706"/>
                    <a:pt x="2408" y="3706"/>
                  </a:cubicBezTo>
                  <a:cubicBezTo>
                    <a:pt x="2498" y="3706"/>
                    <a:pt x="2590" y="3699"/>
                    <a:pt x="2683" y="3686"/>
                  </a:cubicBezTo>
                  <a:cubicBezTo>
                    <a:pt x="4309" y="3454"/>
                    <a:pt x="4867" y="1363"/>
                    <a:pt x="3543" y="365"/>
                  </a:cubicBezTo>
                  <a:cubicBezTo>
                    <a:pt x="3203" y="119"/>
                    <a:pt x="2813"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2943575" y="2347850"/>
              <a:ext cx="28050" cy="21850"/>
            </a:xfrm>
            <a:custGeom>
              <a:avLst/>
              <a:gdLst/>
              <a:ahLst/>
              <a:cxnLst/>
              <a:rect l="l" t="t" r="r" b="b"/>
              <a:pathLst>
                <a:path w="1122" h="874" extrusionOk="0">
                  <a:moveTo>
                    <a:pt x="555" y="0"/>
                  </a:moveTo>
                  <a:cubicBezTo>
                    <a:pt x="425" y="0"/>
                    <a:pt x="297" y="61"/>
                    <a:pt x="216" y="170"/>
                  </a:cubicBezTo>
                  <a:cubicBezTo>
                    <a:pt x="0" y="471"/>
                    <a:pt x="205" y="874"/>
                    <a:pt x="552" y="874"/>
                  </a:cubicBezTo>
                  <a:cubicBezTo>
                    <a:pt x="578" y="874"/>
                    <a:pt x="606" y="871"/>
                    <a:pt x="634" y="866"/>
                  </a:cubicBezTo>
                  <a:cubicBezTo>
                    <a:pt x="1005" y="820"/>
                    <a:pt x="1122" y="309"/>
                    <a:pt x="820" y="100"/>
                  </a:cubicBezTo>
                  <a:cubicBezTo>
                    <a:pt x="742" y="32"/>
                    <a:pt x="648" y="0"/>
                    <a:pt x="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2159350" y="1814575"/>
              <a:ext cx="371600" cy="328375"/>
            </a:xfrm>
            <a:custGeom>
              <a:avLst/>
              <a:gdLst/>
              <a:ahLst/>
              <a:cxnLst/>
              <a:rect l="l" t="t" r="r" b="b"/>
              <a:pathLst>
                <a:path w="14864" h="13135" extrusionOk="0">
                  <a:moveTo>
                    <a:pt x="7449" y="1"/>
                  </a:moveTo>
                  <a:cubicBezTo>
                    <a:pt x="5444" y="1"/>
                    <a:pt x="3460" y="914"/>
                    <a:pt x="2160" y="2643"/>
                  </a:cubicBezTo>
                  <a:cubicBezTo>
                    <a:pt x="0" y="5546"/>
                    <a:pt x="604" y="9680"/>
                    <a:pt x="3507" y="11839"/>
                  </a:cubicBezTo>
                  <a:cubicBezTo>
                    <a:pt x="4691" y="12713"/>
                    <a:pt x="6068" y="13134"/>
                    <a:pt x="7432" y="13134"/>
                  </a:cubicBezTo>
                  <a:cubicBezTo>
                    <a:pt x="9440" y="13134"/>
                    <a:pt x="11418" y="12221"/>
                    <a:pt x="12704" y="10492"/>
                  </a:cubicBezTo>
                  <a:cubicBezTo>
                    <a:pt x="14864" y="7566"/>
                    <a:pt x="14260" y="3455"/>
                    <a:pt x="11357" y="1296"/>
                  </a:cubicBezTo>
                  <a:cubicBezTo>
                    <a:pt x="10183" y="422"/>
                    <a:pt x="8811" y="1"/>
                    <a:pt x="7449" y="1"/>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2143950" y="1804125"/>
              <a:ext cx="403850" cy="348725"/>
            </a:xfrm>
            <a:custGeom>
              <a:avLst/>
              <a:gdLst/>
              <a:ahLst/>
              <a:cxnLst/>
              <a:rect l="l" t="t" r="r" b="b"/>
              <a:pathLst>
                <a:path w="16154" h="13949" extrusionOk="0">
                  <a:moveTo>
                    <a:pt x="8056" y="803"/>
                  </a:moveTo>
                  <a:cubicBezTo>
                    <a:pt x="9338" y="803"/>
                    <a:pt x="10632" y="1198"/>
                    <a:pt x="11741" y="2016"/>
                  </a:cubicBezTo>
                  <a:cubicBezTo>
                    <a:pt x="16153" y="5313"/>
                    <a:pt x="14388" y="12304"/>
                    <a:pt x="8954" y="13093"/>
                  </a:cubicBezTo>
                  <a:cubicBezTo>
                    <a:pt x="8625" y="13142"/>
                    <a:pt x="8303" y="13166"/>
                    <a:pt x="7988" y="13166"/>
                  </a:cubicBezTo>
                  <a:cubicBezTo>
                    <a:pt x="3077" y="13166"/>
                    <a:pt x="1" y="7440"/>
                    <a:pt x="3078" y="3293"/>
                  </a:cubicBezTo>
                  <a:lnTo>
                    <a:pt x="3101" y="3293"/>
                  </a:lnTo>
                  <a:cubicBezTo>
                    <a:pt x="4305" y="1661"/>
                    <a:pt x="6167" y="803"/>
                    <a:pt x="8056" y="803"/>
                  </a:cubicBezTo>
                  <a:close/>
                  <a:moveTo>
                    <a:pt x="8062" y="1"/>
                  </a:moveTo>
                  <a:cubicBezTo>
                    <a:pt x="4100" y="1"/>
                    <a:pt x="463" y="3470"/>
                    <a:pt x="1150" y="8007"/>
                  </a:cubicBezTo>
                  <a:cubicBezTo>
                    <a:pt x="1704" y="11755"/>
                    <a:pt x="4860" y="13949"/>
                    <a:pt x="8074" y="13949"/>
                  </a:cubicBezTo>
                  <a:cubicBezTo>
                    <a:pt x="10118" y="13949"/>
                    <a:pt x="12186" y="13061"/>
                    <a:pt x="13622" y="11119"/>
                  </a:cubicBezTo>
                  <a:cubicBezTo>
                    <a:pt x="15921" y="8031"/>
                    <a:pt x="15271" y="3664"/>
                    <a:pt x="12182" y="1389"/>
                  </a:cubicBezTo>
                  <a:cubicBezTo>
                    <a:pt x="10884" y="429"/>
                    <a:pt x="9453" y="1"/>
                    <a:pt x="8062"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2248175" y="1871350"/>
              <a:ext cx="178850" cy="210200"/>
            </a:xfrm>
            <a:custGeom>
              <a:avLst/>
              <a:gdLst/>
              <a:ahLst/>
              <a:cxnLst/>
              <a:rect l="l" t="t" r="r" b="b"/>
              <a:pathLst>
                <a:path w="7154" h="8408" extrusionOk="0">
                  <a:moveTo>
                    <a:pt x="3670" y="0"/>
                  </a:moveTo>
                  <a:cubicBezTo>
                    <a:pt x="3623" y="325"/>
                    <a:pt x="3531" y="650"/>
                    <a:pt x="3391" y="929"/>
                  </a:cubicBezTo>
                  <a:cubicBezTo>
                    <a:pt x="1928" y="1115"/>
                    <a:pt x="1626" y="3089"/>
                    <a:pt x="2950" y="3693"/>
                  </a:cubicBezTo>
                  <a:cubicBezTo>
                    <a:pt x="2230" y="4575"/>
                    <a:pt x="1139" y="5109"/>
                    <a:pt x="1" y="5156"/>
                  </a:cubicBezTo>
                  <a:cubicBezTo>
                    <a:pt x="239" y="5707"/>
                    <a:pt x="784" y="6040"/>
                    <a:pt x="1346" y="6040"/>
                  </a:cubicBezTo>
                  <a:cubicBezTo>
                    <a:pt x="1494" y="6040"/>
                    <a:pt x="1643" y="6017"/>
                    <a:pt x="1789" y="5969"/>
                  </a:cubicBezTo>
                  <a:lnTo>
                    <a:pt x="1789" y="5969"/>
                  </a:lnTo>
                  <a:cubicBezTo>
                    <a:pt x="1649" y="6131"/>
                    <a:pt x="1464" y="6271"/>
                    <a:pt x="1255" y="6363"/>
                  </a:cubicBezTo>
                  <a:cubicBezTo>
                    <a:pt x="1519" y="6561"/>
                    <a:pt x="1830" y="6660"/>
                    <a:pt x="2138" y="6660"/>
                  </a:cubicBezTo>
                  <a:cubicBezTo>
                    <a:pt x="2481" y="6660"/>
                    <a:pt x="2820" y="6538"/>
                    <a:pt x="3089" y="6294"/>
                  </a:cubicBezTo>
                  <a:lnTo>
                    <a:pt x="3089" y="6294"/>
                  </a:lnTo>
                  <a:cubicBezTo>
                    <a:pt x="3020" y="6503"/>
                    <a:pt x="2880" y="6689"/>
                    <a:pt x="2741" y="6828"/>
                  </a:cubicBezTo>
                  <a:cubicBezTo>
                    <a:pt x="2890" y="6876"/>
                    <a:pt x="3041" y="6899"/>
                    <a:pt x="3191" y="6899"/>
                  </a:cubicBezTo>
                  <a:cubicBezTo>
                    <a:pt x="3626" y="6899"/>
                    <a:pt x="4044" y="6703"/>
                    <a:pt x="4320" y="6340"/>
                  </a:cubicBezTo>
                  <a:lnTo>
                    <a:pt x="4320" y="6340"/>
                  </a:lnTo>
                  <a:cubicBezTo>
                    <a:pt x="4343" y="7107"/>
                    <a:pt x="4088" y="7850"/>
                    <a:pt x="3577" y="8407"/>
                  </a:cubicBezTo>
                  <a:cubicBezTo>
                    <a:pt x="6666" y="7246"/>
                    <a:pt x="7154" y="3066"/>
                    <a:pt x="4413" y="1208"/>
                  </a:cubicBezTo>
                  <a:cubicBezTo>
                    <a:pt x="4413" y="859"/>
                    <a:pt x="4367" y="511"/>
                    <a:pt x="4251" y="186"/>
                  </a:cubicBezTo>
                  <a:cubicBezTo>
                    <a:pt x="4181" y="465"/>
                    <a:pt x="4065" y="743"/>
                    <a:pt x="3925" y="975"/>
                  </a:cubicBezTo>
                  <a:cubicBezTo>
                    <a:pt x="3972" y="627"/>
                    <a:pt x="3879" y="279"/>
                    <a:pt x="3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3049975" y="1900675"/>
              <a:ext cx="372200" cy="328750"/>
            </a:xfrm>
            <a:custGeom>
              <a:avLst/>
              <a:gdLst/>
              <a:ahLst/>
              <a:cxnLst/>
              <a:rect l="l" t="t" r="r" b="b"/>
              <a:pathLst>
                <a:path w="14888" h="13150" extrusionOk="0">
                  <a:moveTo>
                    <a:pt x="7441" y="0"/>
                  </a:moveTo>
                  <a:cubicBezTo>
                    <a:pt x="5439" y="0"/>
                    <a:pt x="3459" y="919"/>
                    <a:pt x="2161" y="2659"/>
                  </a:cubicBezTo>
                  <a:cubicBezTo>
                    <a:pt x="1" y="5562"/>
                    <a:pt x="605" y="9673"/>
                    <a:pt x="3531" y="11856"/>
                  </a:cubicBezTo>
                  <a:cubicBezTo>
                    <a:pt x="4703" y="12728"/>
                    <a:pt x="6072" y="13149"/>
                    <a:pt x="7432" y="13149"/>
                  </a:cubicBezTo>
                  <a:cubicBezTo>
                    <a:pt x="9439" y="13149"/>
                    <a:pt x="11426" y="12230"/>
                    <a:pt x="12728" y="10486"/>
                  </a:cubicBezTo>
                  <a:cubicBezTo>
                    <a:pt x="14887" y="7583"/>
                    <a:pt x="14284" y="3472"/>
                    <a:pt x="11357" y="1312"/>
                  </a:cubicBezTo>
                  <a:cubicBezTo>
                    <a:pt x="10181" y="427"/>
                    <a:pt x="8805" y="0"/>
                    <a:pt x="7441" y="0"/>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3034625" y="1890300"/>
              <a:ext cx="404375" cy="349075"/>
            </a:xfrm>
            <a:custGeom>
              <a:avLst/>
              <a:gdLst/>
              <a:ahLst/>
              <a:cxnLst/>
              <a:rect l="l" t="t" r="r" b="b"/>
              <a:pathLst>
                <a:path w="16175" h="13963" extrusionOk="0">
                  <a:moveTo>
                    <a:pt x="8082" y="806"/>
                  </a:moveTo>
                  <a:cubicBezTo>
                    <a:pt x="9364" y="806"/>
                    <a:pt x="10656" y="1204"/>
                    <a:pt x="11762" y="2029"/>
                  </a:cubicBezTo>
                  <a:cubicBezTo>
                    <a:pt x="16175" y="5304"/>
                    <a:pt x="14410" y="12317"/>
                    <a:pt x="8952" y="13107"/>
                  </a:cubicBezTo>
                  <a:cubicBezTo>
                    <a:pt x="8625" y="13156"/>
                    <a:pt x="8304" y="13179"/>
                    <a:pt x="7990" y="13179"/>
                  </a:cubicBezTo>
                  <a:cubicBezTo>
                    <a:pt x="3096" y="13179"/>
                    <a:pt x="1" y="7453"/>
                    <a:pt x="3100" y="3306"/>
                  </a:cubicBezTo>
                  <a:cubicBezTo>
                    <a:pt x="4318" y="1672"/>
                    <a:pt x="6189" y="806"/>
                    <a:pt x="8082" y="806"/>
                  </a:cubicBezTo>
                  <a:close/>
                  <a:moveTo>
                    <a:pt x="8069" y="1"/>
                  </a:moveTo>
                  <a:cubicBezTo>
                    <a:pt x="4112" y="1"/>
                    <a:pt x="479" y="3471"/>
                    <a:pt x="1149" y="8021"/>
                  </a:cubicBezTo>
                  <a:cubicBezTo>
                    <a:pt x="1717" y="11768"/>
                    <a:pt x="4878" y="13962"/>
                    <a:pt x="8094" y="13962"/>
                  </a:cubicBezTo>
                  <a:cubicBezTo>
                    <a:pt x="10140" y="13962"/>
                    <a:pt x="12208" y="13074"/>
                    <a:pt x="13643" y="11133"/>
                  </a:cubicBezTo>
                  <a:cubicBezTo>
                    <a:pt x="15943" y="8044"/>
                    <a:pt x="15292" y="3678"/>
                    <a:pt x="12204" y="1402"/>
                  </a:cubicBezTo>
                  <a:cubicBezTo>
                    <a:pt x="10901" y="433"/>
                    <a:pt x="9465" y="1"/>
                    <a:pt x="8069"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a:off x="3156225" y="2076875"/>
              <a:ext cx="108600" cy="92925"/>
            </a:xfrm>
            <a:custGeom>
              <a:avLst/>
              <a:gdLst/>
              <a:ahLst/>
              <a:cxnLst/>
              <a:rect l="l" t="t" r="r" b="b"/>
              <a:pathLst>
                <a:path w="4344" h="3717" extrusionOk="0">
                  <a:moveTo>
                    <a:pt x="814" y="0"/>
                  </a:moveTo>
                  <a:lnTo>
                    <a:pt x="1" y="1092"/>
                  </a:lnTo>
                  <a:lnTo>
                    <a:pt x="3531" y="3716"/>
                  </a:lnTo>
                  <a:lnTo>
                    <a:pt x="4344" y="2625"/>
                  </a:lnTo>
                  <a:lnTo>
                    <a:pt x="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a:off x="3112700" y="2048750"/>
              <a:ext cx="53850" cy="40450"/>
            </a:xfrm>
            <a:custGeom>
              <a:avLst/>
              <a:gdLst/>
              <a:ahLst/>
              <a:cxnLst/>
              <a:rect l="l" t="t" r="r" b="b"/>
              <a:pathLst>
                <a:path w="2154" h="1618" extrusionOk="0">
                  <a:moveTo>
                    <a:pt x="1084" y="0"/>
                  </a:moveTo>
                  <a:cubicBezTo>
                    <a:pt x="1041" y="0"/>
                    <a:pt x="997" y="4"/>
                    <a:pt x="952" y="11"/>
                  </a:cubicBezTo>
                  <a:cubicBezTo>
                    <a:pt x="209" y="104"/>
                    <a:pt x="0" y="1102"/>
                    <a:pt x="650" y="1497"/>
                  </a:cubicBezTo>
                  <a:cubicBezTo>
                    <a:pt x="776" y="1578"/>
                    <a:pt x="920" y="1617"/>
                    <a:pt x="1064" y="1617"/>
                  </a:cubicBezTo>
                  <a:cubicBezTo>
                    <a:pt x="1293" y="1617"/>
                    <a:pt x="1525" y="1519"/>
                    <a:pt x="1695" y="1334"/>
                  </a:cubicBezTo>
                  <a:cubicBezTo>
                    <a:pt x="2154" y="811"/>
                    <a:pt x="1751" y="0"/>
                    <a:pt x="1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3189900" y="1988200"/>
              <a:ext cx="151575" cy="136875"/>
            </a:xfrm>
            <a:custGeom>
              <a:avLst/>
              <a:gdLst/>
              <a:ahLst/>
              <a:cxnLst/>
              <a:rect l="l" t="t" r="r" b="b"/>
              <a:pathLst>
                <a:path w="6063" h="5475" extrusionOk="0">
                  <a:moveTo>
                    <a:pt x="2672" y="0"/>
                  </a:moveTo>
                  <a:cubicBezTo>
                    <a:pt x="2200" y="0"/>
                    <a:pt x="1782" y="243"/>
                    <a:pt x="1464" y="668"/>
                  </a:cubicBezTo>
                  <a:cubicBezTo>
                    <a:pt x="1139" y="1109"/>
                    <a:pt x="1046" y="1666"/>
                    <a:pt x="1255" y="2177"/>
                  </a:cubicBezTo>
                  <a:lnTo>
                    <a:pt x="790" y="1829"/>
                  </a:lnTo>
                  <a:lnTo>
                    <a:pt x="1" y="2874"/>
                  </a:lnTo>
                  <a:lnTo>
                    <a:pt x="3531" y="5475"/>
                  </a:lnTo>
                  <a:lnTo>
                    <a:pt x="4297" y="4430"/>
                  </a:lnTo>
                  <a:lnTo>
                    <a:pt x="2439" y="3060"/>
                  </a:lnTo>
                  <a:cubicBezTo>
                    <a:pt x="1952" y="2688"/>
                    <a:pt x="1836" y="2247"/>
                    <a:pt x="2161" y="1806"/>
                  </a:cubicBezTo>
                  <a:cubicBezTo>
                    <a:pt x="2319" y="1591"/>
                    <a:pt x="2493" y="1492"/>
                    <a:pt x="2690" y="1492"/>
                  </a:cubicBezTo>
                  <a:cubicBezTo>
                    <a:pt x="2897" y="1492"/>
                    <a:pt x="3129" y="1603"/>
                    <a:pt x="3392" y="1806"/>
                  </a:cubicBezTo>
                  <a:lnTo>
                    <a:pt x="5249" y="3176"/>
                  </a:lnTo>
                  <a:lnTo>
                    <a:pt x="6062" y="2084"/>
                  </a:lnTo>
                  <a:lnTo>
                    <a:pt x="3810" y="435"/>
                  </a:lnTo>
                  <a:cubicBezTo>
                    <a:pt x="3411" y="137"/>
                    <a:pt x="3026" y="0"/>
                    <a:pt x="2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3225900" y="2336000"/>
              <a:ext cx="776875" cy="589925"/>
            </a:xfrm>
            <a:custGeom>
              <a:avLst/>
              <a:gdLst/>
              <a:ahLst/>
              <a:cxnLst/>
              <a:rect l="l" t="t" r="r" b="b"/>
              <a:pathLst>
                <a:path w="31075" h="23597" extrusionOk="0">
                  <a:moveTo>
                    <a:pt x="2279" y="0"/>
                  </a:moveTo>
                  <a:cubicBezTo>
                    <a:pt x="1667" y="0"/>
                    <a:pt x="1063" y="279"/>
                    <a:pt x="674" y="806"/>
                  </a:cubicBezTo>
                  <a:cubicBezTo>
                    <a:pt x="1" y="1689"/>
                    <a:pt x="186" y="2943"/>
                    <a:pt x="1092" y="3616"/>
                  </a:cubicBezTo>
                  <a:lnTo>
                    <a:pt x="29379" y="23403"/>
                  </a:lnTo>
                  <a:cubicBezTo>
                    <a:pt x="29557" y="23534"/>
                    <a:pt x="29760" y="23597"/>
                    <a:pt x="29962" y="23597"/>
                  </a:cubicBezTo>
                  <a:cubicBezTo>
                    <a:pt x="30261" y="23597"/>
                    <a:pt x="30555" y="23458"/>
                    <a:pt x="30749" y="23194"/>
                  </a:cubicBezTo>
                  <a:cubicBezTo>
                    <a:pt x="31074" y="22753"/>
                    <a:pt x="30981" y="22149"/>
                    <a:pt x="30540" y="21824"/>
                  </a:cubicBezTo>
                  <a:lnTo>
                    <a:pt x="3461" y="388"/>
                  </a:lnTo>
                  <a:cubicBezTo>
                    <a:pt x="3106" y="126"/>
                    <a:pt x="2691" y="0"/>
                    <a:pt x="2279" y="0"/>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a:off x="4349375" y="3178275"/>
              <a:ext cx="45875" cy="34275"/>
            </a:xfrm>
            <a:custGeom>
              <a:avLst/>
              <a:gdLst/>
              <a:ahLst/>
              <a:cxnLst/>
              <a:rect l="l" t="t" r="r" b="b"/>
              <a:pathLst>
                <a:path w="1835" h="1371" fill="none" extrusionOk="0">
                  <a:moveTo>
                    <a:pt x="0" y="0"/>
                  </a:moveTo>
                  <a:lnTo>
                    <a:pt x="1835" y="1370"/>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a:off x="1566550" y="1086025"/>
              <a:ext cx="488300" cy="497350"/>
            </a:xfrm>
            <a:custGeom>
              <a:avLst/>
              <a:gdLst/>
              <a:ahLst/>
              <a:cxnLst/>
              <a:rect l="l" t="t" r="r" b="b"/>
              <a:pathLst>
                <a:path w="19532" h="19894" extrusionOk="0">
                  <a:moveTo>
                    <a:pt x="11846" y="0"/>
                  </a:moveTo>
                  <a:cubicBezTo>
                    <a:pt x="8815" y="0"/>
                    <a:pt x="5783" y="124"/>
                    <a:pt x="2764" y="363"/>
                  </a:cubicBezTo>
                  <a:cubicBezTo>
                    <a:pt x="1162" y="479"/>
                    <a:pt x="1" y="1872"/>
                    <a:pt x="117" y="3451"/>
                  </a:cubicBezTo>
                  <a:cubicBezTo>
                    <a:pt x="140" y="3591"/>
                    <a:pt x="140" y="3730"/>
                    <a:pt x="186" y="3846"/>
                  </a:cubicBezTo>
                  <a:cubicBezTo>
                    <a:pt x="1371" y="9304"/>
                    <a:pt x="2973" y="14669"/>
                    <a:pt x="4924" y="19894"/>
                  </a:cubicBezTo>
                  <a:lnTo>
                    <a:pt x="19532" y="270"/>
                  </a:lnTo>
                  <a:cubicBezTo>
                    <a:pt x="16977" y="89"/>
                    <a:pt x="14412" y="0"/>
                    <a:pt x="11846" y="0"/>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a:off x="1733775" y="1419125"/>
              <a:ext cx="41250" cy="36925"/>
            </a:xfrm>
            <a:custGeom>
              <a:avLst/>
              <a:gdLst/>
              <a:ahLst/>
              <a:cxnLst/>
              <a:rect l="l" t="t" r="r" b="b"/>
              <a:pathLst>
                <a:path w="1650" h="1477" extrusionOk="0">
                  <a:moveTo>
                    <a:pt x="825" y="0"/>
                  </a:moveTo>
                  <a:cubicBezTo>
                    <a:pt x="597" y="0"/>
                    <a:pt x="372" y="103"/>
                    <a:pt x="232" y="299"/>
                  </a:cubicBezTo>
                  <a:cubicBezTo>
                    <a:pt x="0" y="625"/>
                    <a:pt x="70" y="1089"/>
                    <a:pt x="395" y="1321"/>
                  </a:cubicBezTo>
                  <a:cubicBezTo>
                    <a:pt x="529" y="1426"/>
                    <a:pt x="682" y="1476"/>
                    <a:pt x="834" y="1476"/>
                  </a:cubicBezTo>
                  <a:cubicBezTo>
                    <a:pt x="1051" y="1476"/>
                    <a:pt x="1266" y="1374"/>
                    <a:pt x="1417" y="1182"/>
                  </a:cubicBezTo>
                  <a:cubicBezTo>
                    <a:pt x="1649" y="857"/>
                    <a:pt x="1579" y="392"/>
                    <a:pt x="1254" y="137"/>
                  </a:cubicBezTo>
                  <a:cubicBezTo>
                    <a:pt x="1125" y="45"/>
                    <a:pt x="974"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a:off x="1790075" y="1339125"/>
              <a:ext cx="48225" cy="37175"/>
            </a:xfrm>
            <a:custGeom>
              <a:avLst/>
              <a:gdLst/>
              <a:ahLst/>
              <a:cxnLst/>
              <a:rect l="l" t="t" r="r" b="b"/>
              <a:pathLst>
                <a:path w="1929" h="1487" extrusionOk="0">
                  <a:moveTo>
                    <a:pt x="949" y="0"/>
                  </a:moveTo>
                  <a:cubicBezTo>
                    <a:pt x="727" y="0"/>
                    <a:pt x="509" y="103"/>
                    <a:pt x="372" y="295"/>
                  </a:cubicBezTo>
                  <a:cubicBezTo>
                    <a:pt x="0" y="798"/>
                    <a:pt x="371" y="1487"/>
                    <a:pt x="959" y="1487"/>
                  </a:cubicBezTo>
                  <a:cubicBezTo>
                    <a:pt x="995" y="1487"/>
                    <a:pt x="1032" y="1484"/>
                    <a:pt x="1069" y="1479"/>
                  </a:cubicBezTo>
                  <a:cubicBezTo>
                    <a:pt x="1719" y="1363"/>
                    <a:pt x="1928" y="527"/>
                    <a:pt x="1394" y="132"/>
                  </a:cubicBezTo>
                  <a:lnTo>
                    <a:pt x="1394" y="132"/>
                  </a:lnTo>
                  <a:lnTo>
                    <a:pt x="1394" y="155"/>
                  </a:lnTo>
                  <a:cubicBezTo>
                    <a:pt x="1261" y="50"/>
                    <a:pt x="1104" y="0"/>
                    <a:pt x="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a:off x="1852800" y="1258875"/>
              <a:ext cx="41825" cy="36925"/>
            </a:xfrm>
            <a:custGeom>
              <a:avLst/>
              <a:gdLst/>
              <a:ahLst/>
              <a:cxnLst/>
              <a:rect l="l" t="t" r="r" b="b"/>
              <a:pathLst>
                <a:path w="1673" h="1477" extrusionOk="0">
                  <a:moveTo>
                    <a:pt x="846" y="0"/>
                  </a:moveTo>
                  <a:cubicBezTo>
                    <a:pt x="617" y="0"/>
                    <a:pt x="386" y="104"/>
                    <a:pt x="232" y="300"/>
                  </a:cubicBezTo>
                  <a:cubicBezTo>
                    <a:pt x="0" y="625"/>
                    <a:pt x="70" y="1089"/>
                    <a:pt x="395" y="1322"/>
                  </a:cubicBezTo>
                  <a:cubicBezTo>
                    <a:pt x="528" y="1427"/>
                    <a:pt x="686" y="1477"/>
                    <a:pt x="840" y="1477"/>
                  </a:cubicBezTo>
                  <a:cubicBezTo>
                    <a:pt x="1063" y="1477"/>
                    <a:pt x="1280" y="1374"/>
                    <a:pt x="1417" y="1182"/>
                  </a:cubicBezTo>
                  <a:cubicBezTo>
                    <a:pt x="1672" y="857"/>
                    <a:pt x="1602" y="393"/>
                    <a:pt x="1277" y="137"/>
                  </a:cubicBezTo>
                  <a:cubicBezTo>
                    <a:pt x="1148" y="45"/>
                    <a:pt x="997" y="0"/>
                    <a:pt x="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a:off x="1913175" y="1183975"/>
              <a:ext cx="41250" cy="36475"/>
            </a:xfrm>
            <a:custGeom>
              <a:avLst/>
              <a:gdLst/>
              <a:ahLst/>
              <a:cxnLst/>
              <a:rect l="l" t="t" r="r" b="b"/>
              <a:pathLst>
                <a:path w="1650" h="1459" extrusionOk="0">
                  <a:moveTo>
                    <a:pt x="831" y="0"/>
                  </a:moveTo>
                  <a:cubicBezTo>
                    <a:pt x="608" y="0"/>
                    <a:pt x="387" y="104"/>
                    <a:pt x="233" y="300"/>
                  </a:cubicBezTo>
                  <a:cubicBezTo>
                    <a:pt x="0" y="602"/>
                    <a:pt x="47" y="1066"/>
                    <a:pt x="372" y="1322"/>
                  </a:cubicBezTo>
                  <a:cubicBezTo>
                    <a:pt x="501" y="1414"/>
                    <a:pt x="652" y="1458"/>
                    <a:pt x="803" y="1458"/>
                  </a:cubicBezTo>
                  <a:cubicBezTo>
                    <a:pt x="1033" y="1458"/>
                    <a:pt x="1263" y="1355"/>
                    <a:pt x="1417" y="1159"/>
                  </a:cubicBezTo>
                  <a:cubicBezTo>
                    <a:pt x="1649" y="857"/>
                    <a:pt x="1580" y="393"/>
                    <a:pt x="1254" y="137"/>
                  </a:cubicBezTo>
                  <a:cubicBezTo>
                    <a:pt x="1125" y="45"/>
                    <a:pt x="978" y="0"/>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a:off x="1625200" y="1181575"/>
              <a:ext cx="103950" cy="293825"/>
            </a:xfrm>
            <a:custGeom>
              <a:avLst/>
              <a:gdLst/>
              <a:ahLst/>
              <a:cxnLst/>
              <a:rect l="l" t="t" r="r" b="b"/>
              <a:pathLst>
                <a:path w="4158" h="11753" fill="none" extrusionOk="0">
                  <a:moveTo>
                    <a:pt x="4157" y="11752"/>
                  </a:moveTo>
                  <a:cubicBezTo>
                    <a:pt x="4157" y="11752"/>
                    <a:pt x="743" y="3067"/>
                    <a:pt x="0" y="1"/>
                  </a:cubicBez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4"/>
            <p:cNvSpPr/>
            <p:nvPr/>
          </p:nvSpPr>
          <p:spPr>
            <a:xfrm>
              <a:off x="3170750" y="2098350"/>
              <a:ext cx="858725" cy="974275"/>
            </a:xfrm>
            <a:custGeom>
              <a:avLst/>
              <a:gdLst/>
              <a:ahLst/>
              <a:cxnLst/>
              <a:rect l="l" t="t" r="r" b="b"/>
              <a:pathLst>
                <a:path w="34349" h="38971" extrusionOk="0">
                  <a:moveTo>
                    <a:pt x="27242" y="1"/>
                  </a:moveTo>
                  <a:lnTo>
                    <a:pt x="0" y="36602"/>
                  </a:lnTo>
                  <a:lnTo>
                    <a:pt x="16931" y="38970"/>
                  </a:lnTo>
                  <a:lnTo>
                    <a:pt x="34349" y="15537"/>
                  </a:lnTo>
                  <a:lnTo>
                    <a:pt x="27242" y="1"/>
                  </a:ln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4"/>
            <p:cNvSpPr/>
            <p:nvPr/>
          </p:nvSpPr>
          <p:spPr>
            <a:xfrm>
              <a:off x="3448850" y="2921525"/>
              <a:ext cx="59250" cy="23000"/>
            </a:xfrm>
            <a:custGeom>
              <a:avLst/>
              <a:gdLst/>
              <a:ahLst/>
              <a:cxnLst/>
              <a:rect l="l" t="t" r="r" b="b"/>
              <a:pathLst>
                <a:path w="2370" h="920" extrusionOk="0">
                  <a:moveTo>
                    <a:pt x="296" y="1"/>
                  </a:moveTo>
                  <a:cubicBezTo>
                    <a:pt x="176" y="1"/>
                    <a:pt x="64" y="69"/>
                    <a:pt x="24" y="191"/>
                  </a:cubicBezTo>
                  <a:cubicBezTo>
                    <a:pt x="1" y="307"/>
                    <a:pt x="70" y="447"/>
                    <a:pt x="210" y="470"/>
                  </a:cubicBezTo>
                  <a:lnTo>
                    <a:pt x="2044" y="911"/>
                  </a:lnTo>
                  <a:cubicBezTo>
                    <a:pt x="2066" y="916"/>
                    <a:pt x="2088" y="919"/>
                    <a:pt x="2110" y="919"/>
                  </a:cubicBezTo>
                  <a:cubicBezTo>
                    <a:pt x="2180" y="919"/>
                    <a:pt x="2247" y="889"/>
                    <a:pt x="2300" y="818"/>
                  </a:cubicBezTo>
                  <a:cubicBezTo>
                    <a:pt x="2323" y="795"/>
                    <a:pt x="2346" y="772"/>
                    <a:pt x="2346" y="748"/>
                  </a:cubicBezTo>
                  <a:cubicBezTo>
                    <a:pt x="2370" y="609"/>
                    <a:pt x="2300" y="493"/>
                    <a:pt x="2161" y="447"/>
                  </a:cubicBezTo>
                  <a:lnTo>
                    <a:pt x="349" y="5"/>
                  </a:lnTo>
                  <a:cubicBezTo>
                    <a:pt x="331" y="2"/>
                    <a:pt x="314"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a:off x="3304875" y="2822350"/>
              <a:ext cx="112650" cy="35025"/>
            </a:xfrm>
            <a:custGeom>
              <a:avLst/>
              <a:gdLst/>
              <a:ahLst/>
              <a:cxnLst/>
              <a:rect l="l" t="t" r="r" b="b"/>
              <a:pathLst>
                <a:path w="4506" h="1401" extrusionOk="0">
                  <a:moveTo>
                    <a:pt x="325" y="1"/>
                  </a:moveTo>
                  <a:lnTo>
                    <a:pt x="0" y="442"/>
                  </a:lnTo>
                  <a:lnTo>
                    <a:pt x="4180" y="1394"/>
                  </a:lnTo>
                  <a:cubicBezTo>
                    <a:pt x="4197" y="1399"/>
                    <a:pt x="4213" y="1400"/>
                    <a:pt x="4230" y="1400"/>
                  </a:cubicBezTo>
                  <a:cubicBezTo>
                    <a:pt x="4306" y="1400"/>
                    <a:pt x="4379" y="1359"/>
                    <a:pt x="4436" y="1301"/>
                  </a:cubicBezTo>
                  <a:cubicBezTo>
                    <a:pt x="4459" y="1278"/>
                    <a:pt x="4459" y="1232"/>
                    <a:pt x="4482" y="1209"/>
                  </a:cubicBezTo>
                  <a:cubicBezTo>
                    <a:pt x="4506" y="1069"/>
                    <a:pt x="4413" y="953"/>
                    <a:pt x="4297" y="907"/>
                  </a:cubicBezTo>
                  <a:lnTo>
                    <a:pt x="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a:off x="3733925" y="2244675"/>
              <a:ext cx="114400" cy="205200"/>
            </a:xfrm>
            <a:custGeom>
              <a:avLst/>
              <a:gdLst/>
              <a:ahLst/>
              <a:cxnLst/>
              <a:rect l="l" t="t" r="r" b="b"/>
              <a:pathLst>
                <a:path w="4576" h="8208" extrusionOk="0">
                  <a:moveTo>
                    <a:pt x="326" y="0"/>
                  </a:moveTo>
                  <a:lnTo>
                    <a:pt x="1" y="441"/>
                  </a:lnTo>
                  <a:lnTo>
                    <a:pt x="4111" y="8082"/>
                  </a:lnTo>
                  <a:cubicBezTo>
                    <a:pt x="4159" y="8161"/>
                    <a:pt x="4238" y="8208"/>
                    <a:pt x="4328" y="8208"/>
                  </a:cubicBezTo>
                  <a:cubicBezTo>
                    <a:pt x="4370" y="8208"/>
                    <a:pt x="4415" y="8197"/>
                    <a:pt x="4460" y="8175"/>
                  </a:cubicBezTo>
                  <a:lnTo>
                    <a:pt x="4460" y="8152"/>
                  </a:lnTo>
                  <a:cubicBezTo>
                    <a:pt x="4483" y="8128"/>
                    <a:pt x="4506" y="8105"/>
                    <a:pt x="4529" y="8082"/>
                  </a:cubicBezTo>
                  <a:cubicBezTo>
                    <a:pt x="4576" y="7989"/>
                    <a:pt x="4576" y="7896"/>
                    <a:pt x="4529" y="7803"/>
                  </a:cubicBezTo>
                  <a:lnTo>
                    <a:pt x="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a:off x="3229400" y="2925125"/>
              <a:ext cx="394250" cy="100625"/>
            </a:xfrm>
            <a:custGeom>
              <a:avLst/>
              <a:gdLst/>
              <a:ahLst/>
              <a:cxnLst/>
              <a:rect l="l" t="t" r="r" b="b"/>
              <a:pathLst>
                <a:path w="15770" h="4025" extrusionOk="0">
                  <a:moveTo>
                    <a:pt x="325" y="1"/>
                  </a:moveTo>
                  <a:lnTo>
                    <a:pt x="0" y="419"/>
                  </a:lnTo>
                  <a:lnTo>
                    <a:pt x="15444" y="4018"/>
                  </a:lnTo>
                  <a:cubicBezTo>
                    <a:pt x="15460" y="4022"/>
                    <a:pt x="15477" y="4024"/>
                    <a:pt x="15493" y="4024"/>
                  </a:cubicBezTo>
                  <a:cubicBezTo>
                    <a:pt x="15569" y="4024"/>
                    <a:pt x="15642" y="3983"/>
                    <a:pt x="15699" y="3925"/>
                  </a:cubicBezTo>
                  <a:cubicBezTo>
                    <a:pt x="15723" y="3902"/>
                    <a:pt x="15723" y="3856"/>
                    <a:pt x="15746" y="3833"/>
                  </a:cubicBezTo>
                  <a:cubicBezTo>
                    <a:pt x="15769" y="3716"/>
                    <a:pt x="15699" y="3577"/>
                    <a:pt x="15560" y="3554"/>
                  </a:cubicBezTo>
                  <a:lnTo>
                    <a:pt x="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a:off x="3784450" y="2177325"/>
              <a:ext cx="181750" cy="341850"/>
            </a:xfrm>
            <a:custGeom>
              <a:avLst/>
              <a:gdLst/>
              <a:ahLst/>
              <a:cxnLst/>
              <a:rect l="l" t="t" r="r" b="b"/>
              <a:pathLst>
                <a:path w="7270" h="13674" extrusionOk="0">
                  <a:moveTo>
                    <a:pt x="349" y="0"/>
                  </a:moveTo>
                  <a:lnTo>
                    <a:pt x="0" y="418"/>
                  </a:lnTo>
                  <a:lnTo>
                    <a:pt x="6782" y="13540"/>
                  </a:lnTo>
                  <a:cubicBezTo>
                    <a:pt x="6833" y="13626"/>
                    <a:pt x="6923" y="13674"/>
                    <a:pt x="7014" y="13674"/>
                  </a:cubicBezTo>
                  <a:cubicBezTo>
                    <a:pt x="7045" y="13674"/>
                    <a:pt x="7077" y="13668"/>
                    <a:pt x="7107" y="13656"/>
                  </a:cubicBezTo>
                  <a:cubicBezTo>
                    <a:pt x="7153" y="13633"/>
                    <a:pt x="7176" y="13609"/>
                    <a:pt x="7200" y="13563"/>
                  </a:cubicBezTo>
                  <a:cubicBezTo>
                    <a:pt x="7269" y="13493"/>
                    <a:pt x="7269" y="13400"/>
                    <a:pt x="7223" y="13307"/>
                  </a:cubicBezTo>
                  <a:lnTo>
                    <a:pt x="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a:off x="3264225" y="2877525"/>
              <a:ext cx="168975" cy="49375"/>
            </a:xfrm>
            <a:custGeom>
              <a:avLst/>
              <a:gdLst/>
              <a:ahLst/>
              <a:cxnLst/>
              <a:rect l="l" t="t" r="r" b="b"/>
              <a:pathLst>
                <a:path w="6759" h="1975" extrusionOk="0">
                  <a:moveTo>
                    <a:pt x="326" y="0"/>
                  </a:moveTo>
                  <a:lnTo>
                    <a:pt x="0" y="441"/>
                  </a:lnTo>
                  <a:lnTo>
                    <a:pt x="6410" y="1974"/>
                  </a:lnTo>
                  <a:cubicBezTo>
                    <a:pt x="6526" y="1974"/>
                    <a:pt x="6619" y="1951"/>
                    <a:pt x="6666" y="1881"/>
                  </a:cubicBezTo>
                  <a:cubicBezTo>
                    <a:pt x="6689" y="1858"/>
                    <a:pt x="6712" y="1812"/>
                    <a:pt x="6735" y="1788"/>
                  </a:cubicBezTo>
                  <a:cubicBezTo>
                    <a:pt x="6759" y="1672"/>
                    <a:pt x="6689" y="1533"/>
                    <a:pt x="6550" y="1510"/>
                  </a:cubicBezTo>
                  <a:lnTo>
                    <a:pt x="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4"/>
            <p:cNvSpPr/>
            <p:nvPr/>
          </p:nvSpPr>
          <p:spPr>
            <a:xfrm>
              <a:off x="3008175" y="1438800"/>
              <a:ext cx="32550" cy="24400"/>
            </a:xfrm>
            <a:custGeom>
              <a:avLst/>
              <a:gdLst/>
              <a:ahLst/>
              <a:cxnLst/>
              <a:rect l="l" t="t" r="r" b="b"/>
              <a:pathLst>
                <a:path w="1302" h="976" fill="none" extrusionOk="0">
                  <a:moveTo>
                    <a:pt x="1" y="0"/>
                  </a:moveTo>
                  <a:lnTo>
                    <a:pt x="1301" y="976"/>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a:off x="2816575" y="1295975"/>
              <a:ext cx="170150" cy="126575"/>
            </a:xfrm>
            <a:custGeom>
              <a:avLst/>
              <a:gdLst/>
              <a:ahLst/>
              <a:cxnLst/>
              <a:rect l="l" t="t" r="r" b="b"/>
              <a:pathLst>
                <a:path w="6806" h="5063" fill="none" extrusionOk="0">
                  <a:moveTo>
                    <a:pt x="1" y="0"/>
                  </a:moveTo>
                  <a:lnTo>
                    <a:pt x="6805" y="5063"/>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a:off x="3188750" y="1543300"/>
              <a:ext cx="135875" cy="100475"/>
            </a:xfrm>
            <a:custGeom>
              <a:avLst/>
              <a:gdLst/>
              <a:ahLst/>
              <a:cxnLst/>
              <a:rect l="l" t="t" r="r" b="b"/>
              <a:pathLst>
                <a:path w="5435" h="4019" fill="none" extrusionOk="0">
                  <a:moveTo>
                    <a:pt x="0" y="1"/>
                  </a:moveTo>
                  <a:lnTo>
                    <a:pt x="5435" y="4018"/>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a:off x="2836900" y="1261450"/>
              <a:ext cx="330975" cy="267350"/>
            </a:xfrm>
            <a:custGeom>
              <a:avLst/>
              <a:gdLst/>
              <a:ahLst/>
              <a:cxnLst/>
              <a:rect l="l" t="t" r="r" b="b"/>
              <a:pathLst>
                <a:path w="13239" h="10694" extrusionOk="0">
                  <a:moveTo>
                    <a:pt x="492" y="1"/>
                  </a:moveTo>
                  <a:cubicBezTo>
                    <a:pt x="468" y="1"/>
                    <a:pt x="443" y="4"/>
                    <a:pt x="419" y="11"/>
                  </a:cubicBezTo>
                  <a:cubicBezTo>
                    <a:pt x="1" y="104"/>
                    <a:pt x="70" y="754"/>
                    <a:pt x="233" y="1079"/>
                  </a:cubicBezTo>
                  <a:cubicBezTo>
                    <a:pt x="488" y="1520"/>
                    <a:pt x="1092" y="1822"/>
                    <a:pt x="1487" y="2101"/>
                  </a:cubicBezTo>
                  <a:lnTo>
                    <a:pt x="13029" y="10694"/>
                  </a:lnTo>
                  <a:cubicBezTo>
                    <a:pt x="13029" y="10694"/>
                    <a:pt x="13238" y="10392"/>
                    <a:pt x="12542" y="9626"/>
                  </a:cubicBezTo>
                  <a:cubicBezTo>
                    <a:pt x="11822" y="8859"/>
                    <a:pt x="9940" y="7930"/>
                    <a:pt x="9546" y="7048"/>
                  </a:cubicBezTo>
                  <a:cubicBezTo>
                    <a:pt x="9128" y="6165"/>
                    <a:pt x="9081" y="5306"/>
                    <a:pt x="8570" y="4586"/>
                  </a:cubicBezTo>
                  <a:cubicBezTo>
                    <a:pt x="8059" y="3866"/>
                    <a:pt x="6991" y="4238"/>
                    <a:pt x="6085" y="3076"/>
                  </a:cubicBezTo>
                  <a:cubicBezTo>
                    <a:pt x="5156" y="1938"/>
                    <a:pt x="6736" y="1102"/>
                    <a:pt x="5063" y="220"/>
                  </a:cubicBezTo>
                  <a:cubicBezTo>
                    <a:pt x="4850" y="108"/>
                    <a:pt x="4634" y="62"/>
                    <a:pt x="4418" y="62"/>
                  </a:cubicBezTo>
                  <a:cubicBezTo>
                    <a:pt x="3739" y="62"/>
                    <a:pt x="3056" y="513"/>
                    <a:pt x="2439" y="777"/>
                  </a:cubicBezTo>
                  <a:cubicBezTo>
                    <a:pt x="2265" y="882"/>
                    <a:pt x="2065" y="934"/>
                    <a:pt x="1858" y="934"/>
                  </a:cubicBezTo>
                  <a:cubicBezTo>
                    <a:pt x="1789" y="934"/>
                    <a:pt x="1719" y="928"/>
                    <a:pt x="1650" y="917"/>
                  </a:cubicBezTo>
                  <a:cubicBezTo>
                    <a:pt x="1278" y="829"/>
                    <a:pt x="886" y="1"/>
                    <a:pt x="492"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a:off x="3587050" y="3789650"/>
              <a:ext cx="371025" cy="275800"/>
            </a:xfrm>
            <a:custGeom>
              <a:avLst/>
              <a:gdLst/>
              <a:ahLst/>
              <a:cxnLst/>
              <a:rect l="l" t="t" r="r" b="b"/>
              <a:pathLst>
                <a:path w="14841" h="11032" fill="none" extrusionOk="0">
                  <a:moveTo>
                    <a:pt x="0" y="0"/>
                  </a:moveTo>
                  <a:lnTo>
                    <a:pt x="14840" y="11032"/>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p:nvPr/>
          </p:nvSpPr>
          <p:spPr>
            <a:xfrm>
              <a:off x="3396700" y="3657550"/>
              <a:ext cx="173525" cy="119575"/>
            </a:xfrm>
            <a:custGeom>
              <a:avLst/>
              <a:gdLst/>
              <a:ahLst/>
              <a:cxnLst/>
              <a:rect l="l" t="t" r="r" b="b"/>
              <a:pathLst>
                <a:path w="6941" h="4783" extrusionOk="0">
                  <a:moveTo>
                    <a:pt x="404" y="1"/>
                  </a:moveTo>
                  <a:cubicBezTo>
                    <a:pt x="222" y="1"/>
                    <a:pt x="0" y="94"/>
                    <a:pt x="20" y="268"/>
                  </a:cubicBezTo>
                  <a:cubicBezTo>
                    <a:pt x="43" y="477"/>
                    <a:pt x="531" y="546"/>
                    <a:pt x="647" y="732"/>
                  </a:cubicBezTo>
                  <a:cubicBezTo>
                    <a:pt x="693" y="848"/>
                    <a:pt x="716" y="988"/>
                    <a:pt x="693" y="1127"/>
                  </a:cubicBezTo>
                  <a:cubicBezTo>
                    <a:pt x="647" y="1545"/>
                    <a:pt x="438" y="2079"/>
                    <a:pt x="786" y="2428"/>
                  </a:cubicBezTo>
                  <a:cubicBezTo>
                    <a:pt x="986" y="2635"/>
                    <a:pt x="1143" y="2702"/>
                    <a:pt x="1283" y="2702"/>
                  </a:cubicBezTo>
                  <a:cubicBezTo>
                    <a:pt x="1545" y="2702"/>
                    <a:pt x="1746" y="2464"/>
                    <a:pt x="2054" y="2464"/>
                  </a:cubicBezTo>
                  <a:cubicBezTo>
                    <a:pt x="2134" y="2464"/>
                    <a:pt x="2221" y="2480"/>
                    <a:pt x="2319" y="2520"/>
                  </a:cubicBezTo>
                  <a:cubicBezTo>
                    <a:pt x="2992" y="2776"/>
                    <a:pt x="2969" y="3357"/>
                    <a:pt x="3387" y="3496"/>
                  </a:cubicBezTo>
                  <a:cubicBezTo>
                    <a:pt x="3750" y="3553"/>
                    <a:pt x="4113" y="3595"/>
                    <a:pt x="4477" y="3595"/>
                  </a:cubicBezTo>
                  <a:cubicBezTo>
                    <a:pt x="4555" y="3595"/>
                    <a:pt x="4633" y="3593"/>
                    <a:pt x="4711" y="3589"/>
                  </a:cubicBezTo>
                  <a:cubicBezTo>
                    <a:pt x="5199" y="3658"/>
                    <a:pt x="5919" y="4448"/>
                    <a:pt x="6360" y="4657"/>
                  </a:cubicBezTo>
                  <a:cubicBezTo>
                    <a:pt x="6553" y="4754"/>
                    <a:pt x="6686" y="4782"/>
                    <a:pt x="6776" y="4782"/>
                  </a:cubicBezTo>
                  <a:cubicBezTo>
                    <a:pt x="6901" y="4782"/>
                    <a:pt x="6941" y="4727"/>
                    <a:pt x="6941" y="4727"/>
                  </a:cubicBezTo>
                  <a:lnTo>
                    <a:pt x="1181" y="454"/>
                  </a:lnTo>
                  <a:cubicBezTo>
                    <a:pt x="972" y="268"/>
                    <a:pt x="763" y="105"/>
                    <a:pt x="507" y="12"/>
                  </a:cubicBezTo>
                  <a:cubicBezTo>
                    <a:pt x="476" y="4"/>
                    <a:pt x="441" y="1"/>
                    <a:pt x="404"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4"/>
            <p:cNvSpPr/>
            <p:nvPr/>
          </p:nvSpPr>
          <p:spPr>
            <a:xfrm>
              <a:off x="2148325" y="2311425"/>
              <a:ext cx="150975" cy="112675"/>
            </a:xfrm>
            <a:custGeom>
              <a:avLst/>
              <a:gdLst/>
              <a:ahLst/>
              <a:cxnLst/>
              <a:rect l="l" t="t" r="r" b="b"/>
              <a:pathLst>
                <a:path w="6039" h="4507" fill="none" extrusionOk="0">
                  <a:moveTo>
                    <a:pt x="0" y="1"/>
                  </a:moveTo>
                  <a:lnTo>
                    <a:pt x="6038" y="4506"/>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4"/>
            <p:cNvSpPr/>
            <p:nvPr/>
          </p:nvSpPr>
          <p:spPr>
            <a:xfrm>
              <a:off x="2332950" y="2449025"/>
              <a:ext cx="55175" cy="40675"/>
            </a:xfrm>
            <a:custGeom>
              <a:avLst/>
              <a:gdLst/>
              <a:ahLst/>
              <a:cxnLst/>
              <a:rect l="l" t="t" r="r" b="b"/>
              <a:pathLst>
                <a:path w="2207" h="1627" fill="none" extrusionOk="0">
                  <a:moveTo>
                    <a:pt x="0" y="1"/>
                  </a:moveTo>
                  <a:lnTo>
                    <a:pt x="2207" y="1627"/>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4"/>
            <p:cNvSpPr/>
            <p:nvPr/>
          </p:nvSpPr>
          <p:spPr>
            <a:xfrm>
              <a:off x="2642400" y="2707400"/>
              <a:ext cx="55775" cy="41250"/>
            </a:xfrm>
            <a:custGeom>
              <a:avLst/>
              <a:gdLst/>
              <a:ahLst/>
              <a:cxnLst/>
              <a:rect l="l" t="t" r="r" b="b"/>
              <a:pathLst>
                <a:path w="2231" h="1650" fill="none" extrusionOk="0">
                  <a:moveTo>
                    <a:pt x="1" y="1"/>
                  </a:moveTo>
                  <a:lnTo>
                    <a:pt x="2230" y="1650"/>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4"/>
            <p:cNvSpPr/>
            <p:nvPr/>
          </p:nvSpPr>
          <p:spPr>
            <a:xfrm>
              <a:off x="2062000" y="2293250"/>
              <a:ext cx="561275" cy="394975"/>
            </a:xfrm>
            <a:custGeom>
              <a:avLst/>
              <a:gdLst/>
              <a:ahLst/>
              <a:cxnLst/>
              <a:rect l="l" t="t" r="r" b="b"/>
              <a:pathLst>
                <a:path w="22451" h="15799" extrusionOk="0">
                  <a:moveTo>
                    <a:pt x="600" y="1"/>
                  </a:moveTo>
                  <a:cubicBezTo>
                    <a:pt x="262" y="1"/>
                    <a:pt x="1" y="115"/>
                    <a:pt x="109" y="426"/>
                  </a:cubicBezTo>
                  <a:cubicBezTo>
                    <a:pt x="271" y="983"/>
                    <a:pt x="1711" y="1448"/>
                    <a:pt x="2129" y="1935"/>
                  </a:cubicBezTo>
                  <a:cubicBezTo>
                    <a:pt x="2361" y="2237"/>
                    <a:pt x="2478" y="2586"/>
                    <a:pt x="2501" y="2957"/>
                  </a:cubicBezTo>
                  <a:cubicBezTo>
                    <a:pt x="2617" y="4002"/>
                    <a:pt x="2408" y="5210"/>
                    <a:pt x="3639" y="6302"/>
                  </a:cubicBezTo>
                  <a:cubicBezTo>
                    <a:pt x="4510" y="7085"/>
                    <a:pt x="5044" y="7281"/>
                    <a:pt x="5484" y="7281"/>
                  </a:cubicBezTo>
                  <a:cubicBezTo>
                    <a:pt x="5928" y="7281"/>
                    <a:pt x="6275" y="7082"/>
                    <a:pt x="6775" y="7082"/>
                  </a:cubicBezTo>
                  <a:cubicBezTo>
                    <a:pt x="7089" y="7082"/>
                    <a:pt x="7463" y="7160"/>
                    <a:pt x="7958" y="7416"/>
                  </a:cubicBezTo>
                  <a:cubicBezTo>
                    <a:pt x="10049" y="8485"/>
                    <a:pt x="10351" y="9878"/>
                    <a:pt x="11628" y="10482"/>
                  </a:cubicBezTo>
                  <a:cubicBezTo>
                    <a:pt x="12905" y="11086"/>
                    <a:pt x="14020" y="11109"/>
                    <a:pt x="15413" y="11573"/>
                  </a:cubicBezTo>
                  <a:cubicBezTo>
                    <a:pt x="16830" y="12015"/>
                    <a:pt x="19292" y="14337"/>
                    <a:pt x="20755" y="15196"/>
                  </a:cubicBezTo>
                  <a:cubicBezTo>
                    <a:pt x="21647" y="15698"/>
                    <a:pt x="22079" y="15798"/>
                    <a:pt x="22282" y="15798"/>
                  </a:cubicBezTo>
                  <a:cubicBezTo>
                    <a:pt x="22417" y="15798"/>
                    <a:pt x="22450" y="15754"/>
                    <a:pt x="22450" y="15754"/>
                  </a:cubicBezTo>
                  <a:lnTo>
                    <a:pt x="3499" y="1634"/>
                  </a:lnTo>
                  <a:cubicBezTo>
                    <a:pt x="2849" y="1169"/>
                    <a:pt x="2060" y="426"/>
                    <a:pt x="1340" y="147"/>
                  </a:cubicBezTo>
                  <a:cubicBezTo>
                    <a:pt x="1126" y="60"/>
                    <a:pt x="843" y="1"/>
                    <a:pt x="600"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4"/>
            <p:cNvSpPr/>
            <p:nvPr/>
          </p:nvSpPr>
          <p:spPr>
            <a:xfrm>
              <a:off x="4038175" y="2946600"/>
              <a:ext cx="276375" cy="206150"/>
            </a:xfrm>
            <a:custGeom>
              <a:avLst/>
              <a:gdLst/>
              <a:ahLst/>
              <a:cxnLst/>
              <a:rect l="l" t="t" r="r" b="b"/>
              <a:pathLst>
                <a:path w="11055" h="8246" fill="none" extrusionOk="0">
                  <a:moveTo>
                    <a:pt x="0" y="1"/>
                  </a:moveTo>
                  <a:lnTo>
                    <a:pt x="11055" y="8245"/>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4"/>
            <p:cNvSpPr/>
            <p:nvPr/>
          </p:nvSpPr>
          <p:spPr>
            <a:xfrm>
              <a:off x="3489500" y="3257225"/>
              <a:ext cx="32525" cy="24425"/>
            </a:xfrm>
            <a:custGeom>
              <a:avLst/>
              <a:gdLst/>
              <a:ahLst/>
              <a:cxnLst/>
              <a:rect l="l" t="t" r="r" b="b"/>
              <a:pathLst>
                <a:path w="1301" h="977" fill="none" extrusionOk="0">
                  <a:moveTo>
                    <a:pt x="0" y="1"/>
                  </a:moveTo>
                  <a:lnTo>
                    <a:pt x="1301" y="976"/>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4"/>
            <p:cNvSpPr/>
            <p:nvPr/>
          </p:nvSpPr>
          <p:spPr>
            <a:xfrm>
              <a:off x="3297900" y="3114400"/>
              <a:ext cx="170150" cy="126600"/>
            </a:xfrm>
            <a:custGeom>
              <a:avLst/>
              <a:gdLst/>
              <a:ahLst/>
              <a:cxnLst/>
              <a:rect l="l" t="t" r="r" b="b"/>
              <a:pathLst>
                <a:path w="6806" h="5064" extrusionOk="0">
                  <a:moveTo>
                    <a:pt x="0" y="1"/>
                  </a:moveTo>
                  <a:lnTo>
                    <a:pt x="6805" y="5063"/>
                  </a:lnTo>
                </a:path>
              </a:pathLst>
            </a:custGeom>
            <a:solidFill>
              <a:srgbClr val="E4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4"/>
            <p:cNvSpPr/>
            <p:nvPr/>
          </p:nvSpPr>
          <p:spPr>
            <a:xfrm>
              <a:off x="3297900" y="3114400"/>
              <a:ext cx="170150" cy="126600"/>
            </a:xfrm>
            <a:custGeom>
              <a:avLst/>
              <a:gdLst/>
              <a:ahLst/>
              <a:cxnLst/>
              <a:rect l="l" t="t" r="r" b="b"/>
              <a:pathLst>
                <a:path w="6806" h="5064" fill="none" extrusionOk="0">
                  <a:moveTo>
                    <a:pt x="0" y="1"/>
                  </a:moveTo>
                  <a:lnTo>
                    <a:pt x="6805" y="5063"/>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4"/>
            <p:cNvSpPr/>
            <p:nvPr/>
          </p:nvSpPr>
          <p:spPr>
            <a:xfrm>
              <a:off x="3641625" y="3400050"/>
              <a:ext cx="318175" cy="236925"/>
            </a:xfrm>
            <a:custGeom>
              <a:avLst/>
              <a:gdLst/>
              <a:ahLst/>
              <a:cxnLst/>
              <a:rect l="l" t="t" r="r" b="b"/>
              <a:pathLst>
                <a:path w="12727" h="9477" fill="none" extrusionOk="0">
                  <a:moveTo>
                    <a:pt x="0" y="1"/>
                  </a:moveTo>
                  <a:lnTo>
                    <a:pt x="12727" y="9476"/>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4"/>
            <p:cNvSpPr/>
            <p:nvPr/>
          </p:nvSpPr>
          <p:spPr>
            <a:xfrm>
              <a:off x="3273025" y="3141275"/>
              <a:ext cx="347700" cy="240075"/>
            </a:xfrm>
            <a:custGeom>
              <a:avLst/>
              <a:gdLst/>
              <a:ahLst/>
              <a:cxnLst/>
              <a:rect l="l" t="t" r="r" b="b"/>
              <a:pathLst>
                <a:path w="13908" h="9603" extrusionOk="0">
                  <a:moveTo>
                    <a:pt x="828" y="0"/>
                  </a:moveTo>
                  <a:cubicBezTo>
                    <a:pt x="470" y="0"/>
                    <a:pt x="1" y="155"/>
                    <a:pt x="20" y="505"/>
                  </a:cubicBezTo>
                  <a:cubicBezTo>
                    <a:pt x="67" y="946"/>
                    <a:pt x="1065" y="1085"/>
                    <a:pt x="1274" y="1434"/>
                  </a:cubicBezTo>
                  <a:cubicBezTo>
                    <a:pt x="1390" y="1689"/>
                    <a:pt x="1414" y="1968"/>
                    <a:pt x="1344" y="2223"/>
                  </a:cubicBezTo>
                  <a:cubicBezTo>
                    <a:pt x="1251" y="3106"/>
                    <a:pt x="879" y="4197"/>
                    <a:pt x="1576" y="4894"/>
                  </a:cubicBezTo>
                  <a:cubicBezTo>
                    <a:pt x="1964" y="5289"/>
                    <a:pt x="2268" y="5418"/>
                    <a:pt x="2538" y="5418"/>
                  </a:cubicBezTo>
                  <a:cubicBezTo>
                    <a:pt x="3056" y="5418"/>
                    <a:pt x="3452" y="4943"/>
                    <a:pt x="4076" y="4943"/>
                  </a:cubicBezTo>
                  <a:cubicBezTo>
                    <a:pt x="4239" y="4943"/>
                    <a:pt x="4418" y="4975"/>
                    <a:pt x="4618" y="5057"/>
                  </a:cubicBezTo>
                  <a:cubicBezTo>
                    <a:pt x="5965" y="5591"/>
                    <a:pt x="5919" y="6729"/>
                    <a:pt x="6778" y="7008"/>
                  </a:cubicBezTo>
                  <a:cubicBezTo>
                    <a:pt x="7196" y="7147"/>
                    <a:pt x="7614" y="7164"/>
                    <a:pt x="8047" y="7164"/>
                  </a:cubicBezTo>
                  <a:cubicBezTo>
                    <a:pt x="8191" y="7164"/>
                    <a:pt x="8337" y="7162"/>
                    <a:pt x="8485" y="7162"/>
                  </a:cubicBezTo>
                  <a:cubicBezTo>
                    <a:pt x="8781" y="7162"/>
                    <a:pt x="9085" y="7170"/>
                    <a:pt x="9403" y="7217"/>
                  </a:cubicBezTo>
                  <a:cubicBezTo>
                    <a:pt x="10378" y="7356"/>
                    <a:pt x="11795" y="8889"/>
                    <a:pt x="12747" y="9353"/>
                  </a:cubicBezTo>
                  <a:cubicBezTo>
                    <a:pt x="13157" y="9548"/>
                    <a:pt x="13432" y="9603"/>
                    <a:pt x="13610" y="9603"/>
                  </a:cubicBezTo>
                  <a:cubicBezTo>
                    <a:pt x="13836" y="9603"/>
                    <a:pt x="13908" y="9516"/>
                    <a:pt x="13908" y="9516"/>
                  </a:cubicBezTo>
                  <a:lnTo>
                    <a:pt x="2342" y="923"/>
                  </a:lnTo>
                  <a:cubicBezTo>
                    <a:pt x="1948" y="621"/>
                    <a:pt x="1506" y="110"/>
                    <a:pt x="1019" y="17"/>
                  </a:cubicBezTo>
                  <a:cubicBezTo>
                    <a:pt x="962" y="6"/>
                    <a:pt x="897" y="0"/>
                    <a:pt x="828" y="0"/>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4"/>
            <p:cNvSpPr/>
            <p:nvPr/>
          </p:nvSpPr>
          <p:spPr>
            <a:xfrm>
              <a:off x="4707025" y="2283575"/>
              <a:ext cx="152700" cy="113800"/>
            </a:xfrm>
            <a:custGeom>
              <a:avLst/>
              <a:gdLst/>
              <a:ahLst/>
              <a:cxnLst/>
              <a:rect l="l" t="t" r="r" b="b"/>
              <a:pathLst>
                <a:path w="6108" h="4552" fill="none" extrusionOk="0">
                  <a:moveTo>
                    <a:pt x="0" y="0"/>
                  </a:moveTo>
                  <a:lnTo>
                    <a:pt x="6108" y="4552"/>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4"/>
            <p:cNvSpPr/>
            <p:nvPr/>
          </p:nvSpPr>
          <p:spPr>
            <a:xfrm>
              <a:off x="4527025" y="2137750"/>
              <a:ext cx="164925" cy="133650"/>
            </a:xfrm>
            <a:custGeom>
              <a:avLst/>
              <a:gdLst/>
              <a:ahLst/>
              <a:cxnLst/>
              <a:rect l="l" t="t" r="r" b="b"/>
              <a:pathLst>
                <a:path w="6597" h="5346" extrusionOk="0">
                  <a:moveTo>
                    <a:pt x="263" y="1"/>
                  </a:moveTo>
                  <a:cubicBezTo>
                    <a:pt x="253" y="1"/>
                    <a:pt x="243" y="2"/>
                    <a:pt x="233" y="4"/>
                  </a:cubicBezTo>
                  <a:cubicBezTo>
                    <a:pt x="1" y="50"/>
                    <a:pt x="47" y="399"/>
                    <a:pt x="117" y="561"/>
                  </a:cubicBezTo>
                  <a:cubicBezTo>
                    <a:pt x="303" y="770"/>
                    <a:pt x="488" y="933"/>
                    <a:pt x="721" y="1049"/>
                  </a:cubicBezTo>
                  <a:lnTo>
                    <a:pt x="6480" y="5345"/>
                  </a:lnTo>
                  <a:cubicBezTo>
                    <a:pt x="6480" y="5345"/>
                    <a:pt x="6596" y="5183"/>
                    <a:pt x="6271" y="4811"/>
                  </a:cubicBezTo>
                  <a:cubicBezTo>
                    <a:pt x="5923" y="4463"/>
                    <a:pt x="4971" y="3975"/>
                    <a:pt x="4762" y="3534"/>
                  </a:cubicBezTo>
                  <a:cubicBezTo>
                    <a:pt x="4645" y="3116"/>
                    <a:pt x="4483" y="2698"/>
                    <a:pt x="4274" y="2303"/>
                  </a:cubicBezTo>
                  <a:cubicBezTo>
                    <a:pt x="4018" y="1955"/>
                    <a:pt x="3484" y="2117"/>
                    <a:pt x="3043" y="1560"/>
                  </a:cubicBezTo>
                  <a:cubicBezTo>
                    <a:pt x="2578" y="979"/>
                    <a:pt x="3368" y="561"/>
                    <a:pt x="2532" y="120"/>
                  </a:cubicBezTo>
                  <a:cubicBezTo>
                    <a:pt x="2427" y="65"/>
                    <a:pt x="2321" y="43"/>
                    <a:pt x="2215" y="43"/>
                  </a:cubicBezTo>
                  <a:cubicBezTo>
                    <a:pt x="1874" y="43"/>
                    <a:pt x="1533" y="275"/>
                    <a:pt x="1231" y="399"/>
                  </a:cubicBezTo>
                  <a:cubicBezTo>
                    <a:pt x="1144" y="451"/>
                    <a:pt x="1044" y="477"/>
                    <a:pt x="941" y="477"/>
                  </a:cubicBezTo>
                  <a:cubicBezTo>
                    <a:pt x="906" y="477"/>
                    <a:pt x="872" y="474"/>
                    <a:pt x="837" y="468"/>
                  </a:cubicBezTo>
                  <a:cubicBezTo>
                    <a:pt x="660" y="424"/>
                    <a:pt x="462" y="1"/>
                    <a:pt x="263"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4"/>
            <p:cNvSpPr/>
            <p:nvPr/>
          </p:nvSpPr>
          <p:spPr>
            <a:xfrm>
              <a:off x="4293625" y="2453100"/>
              <a:ext cx="32550" cy="24400"/>
            </a:xfrm>
            <a:custGeom>
              <a:avLst/>
              <a:gdLst/>
              <a:ahLst/>
              <a:cxnLst/>
              <a:rect l="l" t="t" r="r" b="b"/>
              <a:pathLst>
                <a:path w="1302" h="976" fill="none" extrusionOk="0">
                  <a:moveTo>
                    <a:pt x="1" y="0"/>
                  </a:moveTo>
                  <a:lnTo>
                    <a:pt x="1301" y="976"/>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4"/>
            <p:cNvSpPr/>
            <p:nvPr/>
          </p:nvSpPr>
          <p:spPr>
            <a:xfrm>
              <a:off x="4101450" y="2310850"/>
              <a:ext cx="170150" cy="126600"/>
            </a:xfrm>
            <a:custGeom>
              <a:avLst/>
              <a:gdLst/>
              <a:ahLst/>
              <a:cxnLst/>
              <a:rect l="l" t="t" r="r" b="b"/>
              <a:pathLst>
                <a:path w="6806" h="5064" fill="none" extrusionOk="0">
                  <a:moveTo>
                    <a:pt x="0" y="1"/>
                  </a:moveTo>
                  <a:lnTo>
                    <a:pt x="6805" y="5063"/>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4"/>
            <p:cNvSpPr/>
            <p:nvPr/>
          </p:nvSpPr>
          <p:spPr>
            <a:xfrm>
              <a:off x="4474200" y="2557600"/>
              <a:ext cx="557400" cy="414575"/>
            </a:xfrm>
            <a:custGeom>
              <a:avLst/>
              <a:gdLst/>
              <a:ahLst/>
              <a:cxnLst/>
              <a:rect l="l" t="t" r="r" b="b"/>
              <a:pathLst>
                <a:path w="22296" h="16583" fill="none" extrusionOk="0">
                  <a:moveTo>
                    <a:pt x="0" y="1"/>
                  </a:moveTo>
                  <a:lnTo>
                    <a:pt x="22295" y="16583"/>
                  </a:lnTo>
                </a:path>
              </a:pathLst>
            </a:custGeom>
            <a:noFill/>
            <a:ln w="7550" cap="rnd" cmpd="sng">
              <a:solidFill>
                <a:srgbClr val="3438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4"/>
            <p:cNvSpPr/>
            <p:nvPr/>
          </p:nvSpPr>
          <p:spPr>
            <a:xfrm>
              <a:off x="4121775" y="2275850"/>
              <a:ext cx="330950" cy="267275"/>
            </a:xfrm>
            <a:custGeom>
              <a:avLst/>
              <a:gdLst/>
              <a:ahLst/>
              <a:cxnLst/>
              <a:rect l="l" t="t" r="r" b="b"/>
              <a:pathLst>
                <a:path w="13238" h="10691" extrusionOk="0">
                  <a:moveTo>
                    <a:pt x="479" y="1"/>
                  </a:moveTo>
                  <a:cubicBezTo>
                    <a:pt x="459" y="1"/>
                    <a:pt x="439" y="3"/>
                    <a:pt x="418" y="7"/>
                  </a:cubicBezTo>
                  <a:cubicBezTo>
                    <a:pt x="0" y="100"/>
                    <a:pt x="70" y="774"/>
                    <a:pt x="233" y="1099"/>
                  </a:cubicBezTo>
                  <a:cubicBezTo>
                    <a:pt x="488" y="1540"/>
                    <a:pt x="1115" y="1819"/>
                    <a:pt x="1463" y="2097"/>
                  </a:cubicBezTo>
                  <a:lnTo>
                    <a:pt x="13029" y="10690"/>
                  </a:lnTo>
                  <a:cubicBezTo>
                    <a:pt x="13029" y="10690"/>
                    <a:pt x="13238" y="10412"/>
                    <a:pt x="12541" y="9622"/>
                  </a:cubicBezTo>
                  <a:cubicBezTo>
                    <a:pt x="11821" y="8856"/>
                    <a:pt x="9940" y="7950"/>
                    <a:pt x="9545" y="7044"/>
                  </a:cubicBezTo>
                  <a:cubicBezTo>
                    <a:pt x="9127" y="6162"/>
                    <a:pt x="9081" y="5302"/>
                    <a:pt x="8570" y="4582"/>
                  </a:cubicBezTo>
                  <a:cubicBezTo>
                    <a:pt x="8059" y="3862"/>
                    <a:pt x="6991" y="4234"/>
                    <a:pt x="6085" y="3073"/>
                  </a:cubicBezTo>
                  <a:cubicBezTo>
                    <a:pt x="5179" y="1935"/>
                    <a:pt x="6735" y="1122"/>
                    <a:pt x="5063" y="239"/>
                  </a:cubicBezTo>
                  <a:cubicBezTo>
                    <a:pt x="4842" y="117"/>
                    <a:pt x="4619" y="68"/>
                    <a:pt x="4395" y="68"/>
                  </a:cubicBezTo>
                  <a:cubicBezTo>
                    <a:pt x="3723" y="68"/>
                    <a:pt x="3048" y="512"/>
                    <a:pt x="2439" y="774"/>
                  </a:cubicBezTo>
                  <a:cubicBezTo>
                    <a:pt x="2244" y="890"/>
                    <a:pt x="2017" y="942"/>
                    <a:pt x="1785" y="942"/>
                  </a:cubicBezTo>
                  <a:cubicBezTo>
                    <a:pt x="1740" y="942"/>
                    <a:pt x="1694" y="940"/>
                    <a:pt x="1649" y="936"/>
                  </a:cubicBezTo>
                  <a:cubicBezTo>
                    <a:pt x="1274" y="826"/>
                    <a:pt x="877" y="1"/>
                    <a:pt x="479"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3743225" y="2933250"/>
              <a:ext cx="1467775" cy="1223350"/>
            </a:xfrm>
            <a:custGeom>
              <a:avLst/>
              <a:gdLst/>
              <a:ahLst/>
              <a:cxnLst/>
              <a:rect l="l" t="t" r="r" b="b"/>
              <a:pathLst>
                <a:path w="58711" h="48934" extrusionOk="0">
                  <a:moveTo>
                    <a:pt x="6898" y="1"/>
                  </a:moveTo>
                  <a:lnTo>
                    <a:pt x="0" y="9290"/>
                  </a:lnTo>
                  <a:lnTo>
                    <a:pt x="53021" y="48934"/>
                  </a:lnTo>
                  <a:cubicBezTo>
                    <a:pt x="49630" y="44591"/>
                    <a:pt x="52719" y="38274"/>
                    <a:pt x="58223" y="38274"/>
                  </a:cubicBezTo>
                  <a:cubicBezTo>
                    <a:pt x="58385" y="38274"/>
                    <a:pt x="58548" y="38274"/>
                    <a:pt x="58710" y="38297"/>
                  </a:cubicBezTo>
                  <a:lnTo>
                    <a:pt x="68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3976050" y="2604625"/>
              <a:ext cx="1515950" cy="1231500"/>
            </a:xfrm>
            <a:custGeom>
              <a:avLst/>
              <a:gdLst/>
              <a:ahLst/>
              <a:cxnLst/>
              <a:rect l="l" t="t" r="r" b="b"/>
              <a:pathLst>
                <a:path w="60638" h="49260" extrusionOk="0">
                  <a:moveTo>
                    <a:pt x="7362" y="1"/>
                  </a:moveTo>
                  <a:lnTo>
                    <a:pt x="0" y="9894"/>
                  </a:lnTo>
                  <a:lnTo>
                    <a:pt x="53044" y="49259"/>
                  </a:lnTo>
                  <a:cubicBezTo>
                    <a:pt x="50861" y="44870"/>
                    <a:pt x="54065" y="39714"/>
                    <a:pt x="58966" y="39714"/>
                  </a:cubicBezTo>
                  <a:cubicBezTo>
                    <a:pt x="59523" y="39714"/>
                    <a:pt x="60080" y="39807"/>
                    <a:pt x="60638" y="39946"/>
                  </a:cubicBezTo>
                  <a:lnTo>
                    <a:pt x="73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5575600" y="3131250"/>
              <a:ext cx="126800" cy="97550"/>
            </a:xfrm>
            <a:custGeom>
              <a:avLst/>
              <a:gdLst/>
              <a:ahLst/>
              <a:cxnLst/>
              <a:rect l="l" t="t" r="r" b="b"/>
              <a:pathLst>
                <a:path w="5072" h="3902" extrusionOk="0">
                  <a:moveTo>
                    <a:pt x="2557" y="1"/>
                  </a:moveTo>
                  <a:cubicBezTo>
                    <a:pt x="2458" y="1"/>
                    <a:pt x="2356" y="8"/>
                    <a:pt x="2253" y="23"/>
                  </a:cubicBezTo>
                  <a:cubicBezTo>
                    <a:pt x="534" y="279"/>
                    <a:pt x="0" y="2485"/>
                    <a:pt x="1394" y="3507"/>
                  </a:cubicBezTo>
                  <a:lnTo>
                    <a:pt x="1394" y="3530"/>
                  </a:lnTo>
                  <a:cubicBezTo>
                    <a:pt x="1737" y="3781"/>
                    <a:pt x="2135" y="3901"/>
                    <a:pt x="2532" y="3901"/>
                  </a:cubicBezTo>
                  <a:cubicBezTo>
                    <a:pt x="3129" y="3901"/>
                    <a:pt x="3720" y="3628"/>
                    <a:pt x="4111" y="3112"/>
                  </a:cubicBezTo>
                  <a:cubicBezTo>
                    <a:pt x="5071" y="1803"/>
                    <a:pt x="4103" y="1"/>
                    <a:pt x="2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5356700" y="3323100"/>
              <a:ext cx="219500" cy="193750"/>
            </a:xfrm>
            <a:custGeom>
              <a:avLst/>
              <a:gdLst/>
              <a:ahLst/>
              <a:cxnLst/>
              <a:rect l="l" t="t" r="r" b="b"/>
              <a:pathLst>
                <a:path w="8780" h="7750" extrusionOk="0">
                  <a:moveTo>
                    <a:pt x="4396" y="1"/>
                  </a:moveTo>
                  <a:cubicBezTo>
                    <a:pt x="3210" y="1"/>
                    <a:pt x="2038" y="546"/>
                    <a:pt x="1278" y="1569"/>
                  </a:cubicBezTo>
                  <a:cubicBezTo>
                    <a:pt x="1" y="3288"/>
                    <a:pt x="349" y="5703"/>
                    <a:pt x="2068" y="7004"/>
                  </a:cubicBezTo>
                  <a:lnTo>
                    <a:pt x="2068" y="6980"/>
                  </a:lnTo>
                  <a:cubicBezTo>
                    <a:pt x="2765" y="7499"/>
                    <a:pt x="3581" y="7749"/>
                    <a:pt x="4390" y="7749"/>
                  </a:cubicBezTo>
                  <a:cubicBezTo>
                    <a:pt x="5574" y="7749"/>
                    <a:pt x="6743" y="7212"/>
                    <a:pt x="7502" y="6191"/>
                  </a:cubicBezTo>
                  <a:cubicBezTo>
                    <a:pt x="8779" y="4472"/>
                    <a:pt x="8431" y="2057"/>
                    <a:pt x="6712" y="780"/>
                  </a:cubicBezTo>
                  <a:cubicBezTo>
                    <a:pt x="6017" y="253"/>
                    <a:pt x="5203" y="1"/>
                    <a:pt x="4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5606950" y="3495200"/>
              <a:ext cx="120775" cy="107000"/>
            </a:xfrm>
            <a:custGeom>
              <a:avLst/>
              <a:gdLst/>
              <a:ahLst/>
              <a:cxnLst/>
              <a:rect l="l" t="t" r="r" b="b"/>
              <a:pathLst>
                <a:path w="4831" h="4280" extrusionOk="0">
                  <a:moveTo>
                    <a:pt x="2428" y="0"/>
                  </a:moveTo>
                  <a:cubicBezTo>
                    <a:pt x="1788" y="0"/>
                    <a:pt x="1156" y="290"/>
                    <a:pt x="743" y="840"/>
                  </a:cubicBezTo>
                  <a:cubicBezTo>
                    <a:pt x="0" y="1769"/>
                    <a:pt x="186" y="3139"/>
                    <a:pt x="1138" y="3859"/>
                  </a:cubicBezTo>
                  <a:cubicBezTo>
                    <a:pt x="1514" y="4143"/>
                    <a:pt x="1956" y="4279"/>
                    <a:pt x="2394" y="4279"/>
                  </a:cubicBezTo>
                  <a:cubicBezTo>
                    <a:pt x="3065" y="4279"/>
                    <a:pt x="3727" y="3961"/>
                    <a:pt x="4134" y="3371"/>
                  </a:cubicBezTo>
                  <a:cubicBezTo>
                    <a:pt x="4831" y="2442"/>
                    <a:pt x="4622" y="1118"/>
                    <a:pt x="3693" y="422"/>
                  </a:cubicBezTo>
                  <a:cubicBezTo>
                    <a:pt x="3314" y="137"/>
                    <a:pt x="2869" y="0"/>
                    <a:pt x="24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4984550" y="3890075"/>
              <a:ext cx="379150" cy="329850"/>
            </a:xfrm>
            <a:custGeom>
              <a:avLst/>
              <a:gdLst/>
              <a:ahLst/>
              <a:cxnLst/>
              <a:rect l="l" t="t" r="r" b="b"/>
              <a:pathLst>
                <a:path w="15166" h="13194" extrusionOk="0">
                  <a:moveTo>
                    <a:pt x="8570" y="1"/>
                  </a:moveTo>
                  <a:cubicBezTo>
                    <a:pt x="3066" y="1"/>
                    <a:pt x="0" y="6318"/>
                    <a:pt x="3391" y="10661"/>
                  </a:cubicBezTo>
                  <a:lnTo>
                    <a:pt x="5179" y="12008"/>
                  </a:lnTo>
                  <a:lnTo>
                    <a:pt x="5063" y="12170"/>
                  </a:lnTo>
                  <a:cubicBezTo>
                    <a:pt x="6181" y="12874"/>
                    <a:pt x="7385" y="13194"/>
                    <a:pt x="8558" y="13194"/>
                  </a:cubicBezTo>
                  <a:cubicBezTo>
                    <a:pt x="11992" y="13194"/>
                    <a:pt x="15165" y="10456"/>
                    <a:pt x="15165" y="6596"/>
                  </a:cubicBezTo>
                  <a:cubicBezTo>
                    <a:pt x="15165" y="5760"/>
                    <a:pt x="15003" y="4948"/>
                    <a:pt x="14724" y="4181"/>
                  </a:cubicBezTo>
                  <a:lnTo>
                    <a:pt x="9081" y="24"/>
                  </a:lnTo>
                  <a:cubicBezTo>
                    <a:pt x="8895" y="24"/>
                    <a:pt x="8732" y="1"/>
                    <a:pt x="8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5256925" y="3597600"/>
              <a:ext cx="358750" cy="329750"/>
            </a:xfrm>
            <a:custGeom>
              <a:avLst/>
              <a:gdLst/>
              <a:ahLst/>
              <a:cxnLst/>
              <a:rect l="l" t="t" r="r" b="b"/>
              <a:pathLst>
                <a:path w="14350" h="13190" extrusionOk="0">
                  <a:moveTo>
                    <a:pt x="7697" y="1"/>
                  </a:moveTo>
                  <a:cubicBezTo>
                    <a:pt x="3311" y="1"/>
                    <a:pt x="0" y="4362"/>
                    <a:pt x="1483" y="8704"/>
                  </a:cubicBezTo>
                  <a:cubicBezTo>
                    <a:pt x="1646" y="9215"/>
                    <a:pt x="1971" y="9633"/>
                    <a:pt x="2389" y="9958"/>
                  </a:cubicBezTo>
                  <a:lnTo>
                    <a:pt x="6570" y="13070"/>
                  </a:lnTo>
                  <a:lnTo>
                    <a:pt x="6570" y="13093"/>
                  </a:lnTo>
                  <a:cubicBezTo>
                    <a:pt x="6939" y="13158"/>
                    <a:pt x="7316" y="13190"/>
                    <a:pt x="7694" y="13190"/>
                  </a:cubicBezTo>
                  <a:cubicBezTo>
                    <a:pt x="8267" y="13190"/>
                    <a:pt x="8843" y="13117"/>
                    <a:pt x="9403" y="12977"/>
                  </a:cubicBezTo>
                  <a:cubicBezTo>
                    <a:pt x="12213" y="12211"/>
                    <a:pt x="14210" y="9679"/>
                    <a:pt x="14326" y="6753"/>
                  </a:cubicBezTo>
                  <a:cubicBezTo>
                    <a:pt x="14350" y="5731"/>
                    <a:pt x="14117" y="4709"/>
                    <a:pt x="13676" y="3780"/>
                  </a:cubicBezTo>
                  <a:cubicBezTo>
                    <a:pt x="13513" y="3409"/>
                    <a:pt x="13235" y="3084"/>
                    <a:pt x="12910" y="2852"/>
                  </a:cubicBezTo>
                  <a:lnTo>
                    <a:pt x="9867" y="576"/>
                  </a:lnTo>
                  <a:cubicBezTo>
                    <a:pt x="9542" y="320"/>
                    <a:pt x="9171" y="158"/>
                    <a:pt x="8776" y="88"/>
                  </a:cubicBezTo>
                  <a:cubicBezTo>
                    <a:pt x="8411" y="29"/>
                    <a:pt x="8050" y="1"/>
                    <a:pt x="7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5"/>
          <p:cNvSpPr txBox="1">
            <a:spLocks noGrp="1"/>
          </p:cNvSpPr>
          <p:nvPr>
            <p:ph type="title"/>
          </p:nvPr>
        </p:nvSpPr>
        <p:spPr>
          <a:xfrm>
            <a:off x="2421150" y="1210263"/>
            <a:ext cx="4149000" cy="7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lt1"/>
                </a:solidFill>
                <a:highlight>
                  <a:schemeClr val="accent1"/>
                </a:highlight>
              </a:rPr>
              <a:t>1.Web-Based</a:t>
            </a:r>
            <a:endParaRPr sz="3200">
              <a:solidFill>
                <a:schemeClr val="lt1"/>
              </a:solidFill>
              <a:highlight>
                <a:schemeClr val="accent1"/>
              </a:highlight>
            </a:endParaRPr>
          </a:p>
        </p:txBody>
      </p:sp>
      <p:sp>
        <p:nvSpPr>
          <p:cNvPr id="1127" name="Google Shape;1127;p45"/>
          <p:cNvSpPr txBox="1">
            <a:spLocks noGrp="1"/>
          </p:cNvSpPr>
          <p:nvPr>
            <p:ph type="title" idx="4294967295"/>
          </p:nvPr>
        </p:nvSpPr>
        <p:spPr>
          <a:xfrm>
            <a:off x="2421150" y="2222775"/>
            <a:ext cx="4711500" cy="7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lt1"/>
                </a:solidFill>
                <a:highlight>
                  <a:schemeClr val="accent1"/>
                </a:highlight>
              </a:rPr>
              <a:t>2. Game in form of Quizzes</a:t>
            </a:r>
            <a:endParaRPr sz="3200">
              <a:solidFill>
                <a:schemeClr val="lt1"/>
              </a:solidFill>
              <a:highlight>
                <a:schemeClr val="accent1"/>
              </a:highlight>
            </a:endParaRPr>
          </a:p>
        </p:txBody>
      </p:sp>
      <p:sp>
        <p:nvSpPr>
          <p:cNvPr id="1128" name="Google Shape;1128;p45"/>
          <p:cNvSpPr txBox="1">
            <a:spLocks noGrp="1"/>
          </p:cNvSpPr>
          <p:nvPr>
            <p:ph type="title" idx="4294967295"/>
          </p:nvPr>
        </p:nvSpPr>
        <p:spPr>
          <a:xfrm>
            <a:off x="2421150" y="3668600"/>
            <a:ext cx="4149000" cy="7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lt1"/>
                </a:solidFill>
                <a:highlight>
                  <a:schemeClr val="accent1"/>
                </a:highlight>
              </a:rPr>
              <a:t>3. Leaderboard System</a:t>
            </a:r>
            <a:endParaRPr sz="3200">
              <a:solidFill>
                <a:schemeClr val="lt1"/>
              </a:solidFill>
              <a:highlight>
                <a:schemeClr val="accent1"/>
              </a:highlight>
            </a:endParaRPr>
          </a:p>
        </p:txBody>
      </p:sp>
      <p:sp>
        <p:nvSpPr>
          <p:cNvPr id="1129" name="Google Shape;1129;p45"/>
          <p:cNvSpPr txBox="1">
            <a:spLocks noGrp="1"/>
          </p:cNvSpPr>
          <p:nvPr>
            <p:ph type="title" idx="4294967295"/>
          </p:nvPr>
        </p:nvSpPr>
        <p:spPr>
          <a:xfrm>
            <a:off x="705000" y="498500"/>
            <a:ext cx="773400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Introduction - Product Scope</a:t>
            </a:r>
            <a:endParaRPr>
              <a:solidFill>
                <a:schemeClr val="lt1"/>
              </a:solidFill>
            </a:endParaRPr>
          </a:p>
        </p:txBody>
      </p:sp>
    </p:spTree>
  </p:cSld>
  <p:clrMapOvr>
    <a:masterClrMapping/>
  </p:clrMapOvr>
</p:sld>
</file>

<file path=ppt/theme/theme1.xml><?xml version="1.0" encoding="utf-8"?>
<a:theme xmlns:a="http://schemas.openxmlformats.org/drawingml/2006/main" name="Orange Waves Digital Marketing by Slidesgo">
  <a:themeElements>
    <a:clrScheme name="Simple Light">
      <a:dk1>
        <a:srgbClr val="000000"/>
      </a:dk1>
      <a:lt1>
        <a:srgbClr val="FFFFFF"/>
      </a:lt1>
      <a:dk2>
        <a:srgbClr val="263238"/>
      </a:dk2>
      <a:lt2>
        <a:srgbClr val="EEEEEE"/>
      </a:lt2>
      <a:accent1>
        <a:srgbClr val="FFC100"/>
      </a:accent1>
      <a:accent2>
        <a:srgbClr val="FF8D00"/>
      </a:accent2>
      <a:accent3>
        <a:srgbClr val="EDC28F"/>
      </a:accent3>
      <a:accent4>
        <a:srgbClr val="F3D361"/>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5093</Words>
  <Application>Microsoft Macintosh PowerPoint</Application>
  <PresentationFormat>On-screen Show (16:9)</PresentationFormat>
  <Paragraphs>491</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Poppins ExtraBold</vt:lpstr>
      <vt:lpstr>Arial</vt:lpstr>
      <vt:lpstr>Poppins Medium</vt:lpstr>
      <vt:lpstr>Poppins</vt:lpstr>
      <vt:lpstr>Poppins SemiBold</vt:lpstr>
      <vt:lpstr>Times New Roman</vt:lpstr>
      <vt:lpstr>Kulim Park</vt:lpstr>
      <vt:lpstr>Roboto Condensed Light</vt:lpstr>
      <vt:lpstr>Orange Waves Digital Marketing by Slidesgo</vt:lpstr>
      <vt:lpstr>Team Huf</vt:lpstr>
      <vt:lpstr>TABLE OF CONTENTS</vt:lpstr>
      <vt:lpstr>TABLE OF CONTENTS</vt:lpstr>
      <vt:lpstr>01: Work Distribution</vt:lpstr>
      <vt:lpstr>01: Work Distribution</vt:lpstr>
      <vt:lpstr>01: Work Distribution</vt:lpstr>
      <vt:lpstr>01: Work Distribution</vt:lpstr>
      <vt:lpstr>Introduction  &amp;  Background</vt:lpstr>
      <vt:lpstr>1.Web-Based</vt:lpstr>
      <vt:lpstr>Introduction -Product Perspective</vt:lpstr>
      <vt:lpstr>Functional Requirements</vt:lpstr>
      <vt:lpstr>Login/Registration</vt:lpstr>
      <vt:lpstr>Login/Register</vt:lpstr>
      <vt:lpstr>Non-Functional Requirements</vt:lpstr>
      <vt:lpstr>NON-FUNCTIONAL  REQUIREMENTS</vt:lpstr>
      <vt:lpstr>NON-FUNCTIONAL  REQUIREMENTS</vt:lpstr>
      <vt:lpstr>System Architecture</vt:lpstr>
      <vt:lpstr>SYSTEM ARCHITECTURE - BACK END</vt:lpstr>
      <vt:lpstr>SYSTEM ARCHITECTURE - FRONT END</vt:lpstr>
      <vt:lpstr>Analysis Models</vt:lpstr>
      <vt:lpstr>Context Diagram</vt:lpstr>
      <vt:lpstr>Data Flow Diagram</vt:lpstr>
      <vt:lpstr> Entity Relationship Diagram (ERD)</vt:lpstr>
      <vt:lpstr>Communication Diagram Game and Quiz Creation </vt:lpstr>
      <vt:lpstr>Communication Diagram Game and Quiz Creation </vt:lpstr>
      <vt:lpstr>Communication diagram Facebook Login </vt:lpstr>
      <vt:lpstr>Communication diagram Facebook Login </vt:lpstr>
      <vt:lpstr>Communication diagram Gameplay</vt:lpstr>
      <vt:lpstr>Component diagram</vt:lpstr>
      <vt:lpstr>Subsystem Interface</vt:lpstr>
      <vt:lpstr>Subsystems</vt:lpstr>
      <vt:lpstr>Subsystems (Visual Notation)</vt:lpstr>
      <vt:lpstr>Testing Methods</vt:lpstr>
      <vt:lpstr>Testing Methods</vt:lpstr>
      <vt:lpstr>Login</vt:lpstr>
      <vt:lpstr>UNIT TESTING FOR PASSWORD INPUT</vt:lpstr>
      <vt:lpstr>SYSTEM TESTING</vt:lpstr>
      <vt:lpstr>INTEGRATION TESTING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Huf</dc:title>
  <cp:lastModifiedBy>Nikita Bachhas</cp:lastModifiedBy>
  <cp:revision>1</cp:revision>
  <dcterms:modified xsi:type="dcterms:W3CDTF">2022-07-31T05:35:10Z</dcterms:modified>
</cp:coreProperties>
</file>