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Quicksan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3AD827-7DB3-4861-A79A-ADA837C46B43}">
  <a:tblStyle styleId="{DD3AD827-7DB3-4861-A79A-ADA837C46B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icksand-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Quicksand-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4579443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4579443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a4ebbff4d8_2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1" name="Google Shape;1231;ga4ebbff4d8_2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a4ebbff4d8_2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ga4ebbff4d8_2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a4ebbff4d8_2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5" name="Google Shape;1265;ga4ebbff4d8_2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a4ebbff4d8_2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ga4ebbff4d8_2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a4ebbff4d8_2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2" name="Google Shape;1302;ga4ebbff4d8_2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a4ebbff4d8_2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2" name="Google Shape;1322;ga4ebbff4d8_2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a4ebbff4d8_2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3" name="Google Shape;1343;ga4ebbff4d8_2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a4ebbff4d8_2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5" name="Google Shape;1365;ga4ebbff4d8_2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a4ebbff4d8_2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0" name="Google Shape;1390;ga4ebbff4d8_2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a4ebbff4d8_2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5" name="Google Shape;1415;ga4ebbff4d8_2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940dfda97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940dfda97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a4ebbff4d8_2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0" name="Google Shape;1430;ga4ebbff4d8_2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a4ebbff4d8_2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6" name="Google Shape;1446;ga4ebbff4d8_2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a4ebbff4d8_2_4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2" name="Google Shape;1462;ga4ebbff4d8_2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a4ebbff4d8_2_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7" name="Google Shape;1477;ga4ebbff4d8_2_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a4ebbff4d8_2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3" name="Google Shape;1493;ga4ebbff4d8_2_4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a4ebbff4d8_2_5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9" name="Google Shape;1509;ga4ebbff4d8_2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966436a17f_3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966436a17f_3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a4a48ad8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a4a48ad8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a4cc9852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a4cc9852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9f9e5cbd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9f9e5cbd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4ff9548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4ff9548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9f9e5cbd3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9f9e5cbd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9f9e5cbd3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9f9e5cbd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9f9e5cbd3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9f9e5cbd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9f9e5cbd3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9f9e5cbd3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966436a17f_3_3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966436a17f_3_3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9a03b7934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9a03b7934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966436a17f_3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966436a17f_3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9697b7d85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9697b7d85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ga4ff95481a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1" name="Google Shape;2611;ga4ff95481a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a4ff95481a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a4ff95481a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9f9e5cbd3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9f9e5cbd3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a4ff95481a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a4ff95481a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75C4A"/>
              </a:buClr>
              <a:buSzPts val="1200"/>
              <a:buFont typeface="Calibri"/>
              <a:buAutoNum type="alphaLcPeriod"/>
            </a:pPr>
            <a:r>
              <a:rPr lang="en" sz="1200">
                <a:solidFill>
                  <a:srgbClr val="175C4A"/>
                </a:solidFill>
                <a:latin typeface="Calibri"/>
                <a:ea typeface="Calibri"/>
                <a:cs typeface="Calibri"/>
                <a:sym typeface="Calibri"/>
              </a:rPr>
              <a:t>Over here h is kept constant at 20. </a:t>
            </a:r>
            <a:r>
              <a:rPr lang="en" sz="1200">
                <a:solidFill>
                  <a:srgbClr val="175C4A"/>
                </a:solidFill>
                <a:latin typeface="Calibri"/>
                <a:ea typeface="Calibri"/>
                <a:cs typeface="Calibri"/>
                <a:sym typeface="Calibri"/>
              </a:rPr>
              <a:t>It can be seen in the graph that the time complexity to carry out all three parts is relatively the same when the total number of nodes is the smallest. However, the time taken for part(c) rapidly increases, rising much faster than that of part (a) and part (b).  This supports the theory as the time complexity for part (c) is O(kh+km) in the worst case scenario, while the time for part(c) is rising faster, where we have to find the nearest 2 hospitals, than for part (a) and part (b). Comparatively, as n increases, time taken for part(a) rises faster than the time taken for part(b) as n increases. This supports the theory as the worst case time complexity for part (a) is O(hn+m) while the worst case time complexity for part (b) is O(n+m). Hence, regardless of h, time taken for part (a) will always be higher than time taken for part (b). As the number of hospital nodes increase, the time taken for all three parts is relatively the same. </a:t>
            </a:r>
            <a:endParaRPr sz="1200">
              <a:solidFill>
                <a:srgbClr val="175C4A"/>
              </a:solidFill>
              <a:latin typeface="Calibri"/>
              <a:ea typeface="Calibri"/>
              <a:cs typeface="Calibri"/>
              <a:sym typeface="Calibri"/>
            </a:endParaRPr>
          </a:p>
          <a:p>
            <a:pPr indent="-304800" lvl="0" marL="457200" rtl="0" algn="l">
              <a:lnSpc>
                <a:spcPct val="115000"/>
              </a:lnSpc>
              <a:spcBef>
                <a:spcPts val="0"/>
              </a:spcBef>
              <a:spcAft>
                <a:spcPts val="0"/>
              </a:spcAft>
              <a:buClr>
                <a:srgbClr val="175C4A"/>
              </a:buClr>
              <a:buSzPts val="1200"/>
              <a:buFont typeface="Calibri"/>
              <a:buAutoNum type="alphaLcPeriod"/>
            </a:pPr>
            <a:r>
              <a:t/>
            </a:r>
            <a:endParaRPr sz="1200">
              <a:solidFill>
                <a:srgbClr val="175C4A"/>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0" name="Shape 2970"/>
        <p:cNvGrpSpPr/>
        <p:nvPr/>
      </p:nvGrpSpPr>
      <p:grpSpPr>
        <a:xfrm>
          <a:off x="0" y="0"/>
          <a:ext cx="0" cy="0"/>
          <a:chOff x="0" y="0"/>
          <a:chExt cx="0" cy="0"/>
        </a:xfrm>
      </p:grpSpPr>
      <p:sp>
        <p:nvSpPr>
          <p:cNvPr id="2971" name="Google Shape;2971;g9a03b7934a_1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2" name="Google Shape;2972;g9a03b7934a_1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AutoNum type="alphaLcPeriod"/>
            </a:pPr>
            <a:r>
              <a:rPr lang="en" sz="1200">
                <a:solidFill>
                  <a:schemeClr val="dk1"/>
                </a:solidFill>
                <a:latin typeface="Calibri"/>
                <a:ea typeface="Calibri"/>
                <a:cs typeface="Calibri"/>
                <a:sym typeface="Calibri"/>
              </a:rPr>
              <a:t>the time taken for part(c) rapidly increases, rising much faster than that of part (a) and part (b).  This supports the theory as the time complexity for part (c) is O(kh+km) in the worst case scenario, while the time for part(c) is rising faster, where we have to find the nearest 2 hospitals, than for part (a) and part (b). Comparatively, as n increases, time taken for part(a) rises faster than the time taken for part(b) as n increases. This supports the theory as the worst case time complexity for part (a) is O(hn+m) while the worst case time complexity for part (b) is O(n+m). Hence, regardless of h, time taken for part (a) will always be higher than time taken for part (b)</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6" name="Shape 3066"/>
        <p:cNvGrpSpPr/>
        <p:nvPr/>
      </p:nvGrpSpPr>
      <p:grpSpPr>
        <a:xfrm>
          <a:off x="0" y="0"/>
          <a:ext cx="0" cy="0"/>
          <a:chOff x="0" y="0"/>
          <a:chExt cx="0" cy="0"/>
        </a:xfrm>
      </p:grpSpPr>
      <p:sp>
        <p:nvSpPr>
          <p:cNvPr id="3067" name="Google Shape;3067;ga4ff95481a_0_1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8" name="Google Shape;3068;ga4ff95481a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AutoNum type="alphaLcPeriod"/>
            </a:pPr>
            <a:r>
              <a:rPr lang="en" sz="1200">
                <a:solidFill>
                  <a:schemeClr val="dk1"/>
                </a:solidFill>
                <a:latin typeface="Calibri"/>
                <a:ea typeface="Calibri"/>
                <a:cs typeface="Calibri"/>
                <a:sym typeface="Calibri"/>
              </a:rPr>
              <a:t>It can be seen in the graph that the time complexity to carry out all three parts is relatively the same when the total number of nodes is the smallest. However, the time taken for part(c) rapidly increases, rising much faster than that of part (a) and part (b).  This supports the theory as the time complexity for part (c) is O(kh+km) in the worst case scenario, while the time for part(c) is rising faster, where we have to find the nearest 2 hospitals, than for part (a) and part (b). Comparatively, as n increases, time taken for part(a) rises faster than the time taken for part(b) as n increases. This supports the theory as the worst case time complexity for part (a) is O(hn+m) while the worst case time complexity for part (b) is O(n+m). Hence, regardless of h, time taken for part (a) will always be higher than time taken for part (b)</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2" name="Shape 3162"/>
        <p:cNvGrpSpPr/>
        <p:nvPr/>
      </p:nvGrpSpPr>
      <p:grpSpPr>
        <a:xfrm>
          <a:off x="0" y="0"/>
          <a:ext cx="0" cy="0"/>
          <a:chOff x="0" y="0"/>
          <a:chExt cx="0" cy="0"/>
        </a:xfrm>
      </p:grpSpPr>
      <p:sp>
        <p:nvSpPr>
          <p:cNvPr id="3163" name="Google Shape;3163;ga4ff95481a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4" name="Google Shape;3164;ga4ff95481a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AutoNum type="alphaLcPeriod"/>
            </a:pPr>
            <a:r>
              <a:rPr lang="en" sz="1200">
                <a:solidFill>
                  <a:schemeClr val="dk1"/>
                </a:solidFill>
                <a:latin typeface="Calibri"/>
                <a:ea typeface="Calibri"/>
                <a:cs typeface="Calibri"/>
                <a:sym typeface="Calibri"/>
              </a:rPr>
              <a:t>Over here, n is kept constant at 4000 nodes. It can be seen in the graph that the time taken for part (b) decreases at a faster rate than that for part (a). This supports the theory as the worst case time complexity for part (a) is O(hn+m) while the worst case time complexity for part (b) is O(n+m). Since the worst case time complexity is independent of h, only the number of nodes and number of edges between a particular node and a particular hospital will affect part (b)’s time taken. Time taken for part (c) decreases at much slower rate than part (a) and part (b), which also supports theory, as the worst case time complexity for part (c) is O(kh+km), which means that the time taken to carry out part (c) is affected by k, which in this part (c) is 2. As the number of hospital nodes increase, the time taken for all three parts is relatively the same.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2" name="Shape 3282"/>
        <p:cNvGrpSpPr/>
        <p:nvPr/>
      </p:nvGrpSpPr>
      <p:grpSpPr>
        <a:xfrm>
          <a:off x="0" y="0"/>
          <a:ext cx="0" cy="0"/>
          <a:chOff x="0" y="0"/>
          <a:chExt cx="0" cy="0"/>
        </a:xfrm>
      </p:grpSpPr>
      <p:sp>
        <p:nvSpPr>
          <p:cNvPr id="3283" name="Google Shape;3283;ga4ff95481a_0_1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4" name="Google Shape;3284;ga4ff95481a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75C4A"/>
              </a:buClr>
              <a:buSzPts val="1200"/>
              <a:buFont typeface="Calibri"/>
              <a:buAutoNum type="alphaLcPeriod"/>
            </a:pPr>
            <a:r>
              <a:rPr lang="en" sz="1200">
                <a:solidFill>
                  <a:srgbClr val="175C4A"/>
                </a:solidFill>
                <a:latin typeface="Calibri"/>
                <a:ea typeface="Calibri"/>
                <a:cs typeface="Calibri"/>
                <a:sym typeface="Calibri"/>
              </a:rPr>
              <a:t> Time taken for part (c) decreases at much slower rate than part (a) and part (b), which also supports theory, as the worst case time complexity for part (c) is O(kh+km), which means that the time taken to carry out part (c) is affected by k, which in this part (c) is 2. </a:t>
            </a:r>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8" name="Shape 3378"/>
        <p:cNvGrpSpPr/>
        <p:nvPr/>
      </p:nvGrpSpPr>
      <p:grpSpPr>
        <a:xfrm>
          <a:off x="0" y="0"/>
          <a:ext cx="0" cy="0"/>
          <a:chOff x="0" y="0"/>
          <a:chExt cx="0" cy="0"/>
        </a:xfrm>
      </p:grpSpPr>
      <p:sp>
        <p:nvSpPr>
          <p:cNvPr id="3379" name="Google Shape;3379;ga4ff95481a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0" name="Google Shape;3380;ga4ff95481a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75C4A"/>
              </a:buClr>
              <a:buSzPts val="1200"/>
              <a:buFont typeface="Calibri"/>
              <a:buAutoNum type="alphaLcPeriod"/>
            </a:pPr>
            <a:r>
              <a:rPr lang="en" sz="1200">
                <a:solidFill>
                  <a:srgbClr val="175C4A"/>
                </a:solidFill>
                <a:latin typeface="Calibri"/>
                <a:ea typeface="Calibri"/>
                <a:cs typeface="Calibri"/>
                <a:sym typeface="Calibri"/>
              </a:rPr>
              <a:t>It can be seen in the graph that the time taken for part (b) decreases at a faster rate than that for part (a). This supports the theory as the worst case time complexity for part (a) is O(hn+m) while the worst case time complexity for part (b) is O(n+m). Since the worst case time complexity is independent of h, only the number of nodes and number of edges between a particular node and a particular hospital will affect part (b)’s time taken. As the number of hospital nodes increase, the time taken for all three parts is relatively the same. </a:t>
            </a:r>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4" name="Shape 3474"/>
        <p:cNvGrpSpPr/>
        <p:nvPr/>
      </p:nvGrpSpPr>
      <p:grpSpPr>
        <a:xfrm>
          <a:off x="0" y="0"/>
          <a:ext cx="0" cy="0"/>
          <a:chOff x="0" y="0"/>
          <a:chExt cx="0" cy="0"/>
        </a:xfrm>
      </p:grpSpPr>
      <p:sp>
        <p:nvSpPr>
          <p:cNvPr id="3475" name="Google Shape;3475;ga4ff95481a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6" name="Google Shape;3476;ga4ff95481a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It can be seen in the graph that the time taken to carry out part (d) increases exponentially as the number of k increases. This supports theory as well as the worst case time complexity for part (d) is O(kh+km). As k rises, the time taken to carry out part(d) will significantly increase each time.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4" name="Shape 3594"/>
        <p:cNvGrpSpPr/>
        <p:nvPr/>
      </p:nvGrpSpPr>
      <p:grpSpPr>
        <a:xfrm>
          <a:off x="0" y="0"/>
          <a:ext cx="0" cy="0"/>
          <a:chOff x="0" y="0"/>
          <a:chExt cx="0" cy="0"/>
        </a:xfrm>
      </p:grpSpPr>
      <p:sp>
        <p:nvSpPr>
          <p:cNvPr id="3595" name="Google Shape;3595;ga4ff95481a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6" name="Google Shape;3596;ga4ff95481a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75C4A"/>
              </a:buClr>
              <a:buSzPts val="1200"/>
              <a:buFont typeface="Calibri"/>
              <a:buAutoNum type="alphaLcPeriod"/>
            </a:pPr>
            <a:r>
              <a:rPr lang="en" sz="1200">
                <a:solidFill>
                  <a:srgbClr val="175C4A"/>
                </a:solidFill>
                <a:latin typeface="Calibri"/>
                <a:ea typeface="Calibri"/>
                <a:cs typeface="Calibri"/>
                <a:sym typeface="Calibri"/>
              </a:rPr>
              <a:t>It can be seen in the graph that the time taken to carry out part (d) increases exponentially as the number of k increases. This supports theory as well as the worst case time complexity for part (d) is O(kh+km). As k rises, the time taken to carry out part(d) will significantly increase each time. </a:t>
            </a:r>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0" name="Shape 3690"/>
        <p:cNvGrpSpPr/>
        <p:nvPr/>
      </p:nvGrpSpPr>
      <p:grpSpPr>
        <a:xfrm>
          <a:off x="0" y="0"/>
          <a:ext cx="0" cy="0"/>
          <a:chOff x="0" y="0"/>
          <a:chExt cx="0" cy="0"/>
        </a:xfrm>
      </p:grpSpPr>
      <p:sp>
        <p:nvSpPr>
          <p:cNvPr id="3691" name="Google Shape;3691;g95b76c843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2" name="Google Shape;3692;g95b76c843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5" name="Shape 3925"/>
        <p:cNvGrpSpPr/>
        <p:nvPr/>
      </p:nvGrpSpPr>
      <p:grpSpPr>
        <a:xfrm>
          <a:off x="0" y="0"/>
          <a:ext cx="0" cy="0"/>
          <a:chOff x="0" y="0"/>
          <a:chExt cx="0" cy="0"/>
        </a:xfrm>
      </p:grpSpPr>
      <p:sp>
        <p:nvSpPr>
          <p:cNvPr id="3926" name="Google Shape;3926;g9f9e5cbd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7" name="Google Shape;3927;g9f9e5cbd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a4a48ad8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a4a48ad8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1" name="Shape 3931"/>
        <p:cNvGrpSpPr/>
        <p:nvPr/>
      </p:nvGrpSpPr>
      <p:grpSpPr>
        <a:xfrm>
          <a:off x="0" y="0"/>
          <a:ext cx="0" cy="0"/>
          <a:chOff x="0" y="0"/>
          <a:chExt cx="0" cy="0"/>
        </a:xfrm>
      </p:grpSpPr>
      <p:sp>
        <p:nvSpPr>
          <p:cNvPr id="3932" name="Google Shape;3932;g940dfda97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3" name="Google Shape;3933;g940dfda97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9" name="Shape 4099"/>
        <p:cNvGrpSpPr/>
        <p:nvPr/>
      </p:nvGrpSpPr>
      <p:grpSpPr>
        <a:xfrm>
          <a:off x="0" y="0"/>
          <a:ext cx="0" cy="0"/>
          <a:chOff x="0" y="0"/>
          <a:chExt cx="0" cy="0"/>
        </a:xfrm>
      </p:grpSpPr>
      <p:sp>
        <p:nvSpPr>
          <p:cNvPr id="4100" name="Google Shape;4100;g9697b7d85f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1" name="Google Shape;4101;g9697b7d85f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7" name="Shape 4387"/>
        <p:cNvGrpSpPr/>
        <p:nvPr/>
      </p:nvGrpSpPr>
      <p:grpSpPr>
        <a:xfrm>
          <a:off x="0" y="0"/>
          <a:ext cx="0" cy="0"/>
          <a:chOff x="0" y="0"/>
          <a:chExt cx="0" cy="0"/>
        </a:xfrm>
      </p:grpSpPr>
      <p:sp>
        <p:nvSpPr>
          <p:cNvPr id="4388" name="Google Shape;4388;g9697b7d85f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9" name="Google Shape;4389;g9697b7d85f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a4a48ad8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a4a48ad8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a4ff95481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a4ff95481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a4ebbff4d8_2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a4ebbff4d8_2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a4ebbff4d8_2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7" name="Google Shape;1217;ga4ebbff4d8_2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7925" y="1606350"/>
            <a:ext cx="3006000" cy="1930800"/>
          </a:xfrm>
          <a:prstGeom prst="rect">
            <a:avLst/>
          </a:prstGeom>
          <a:solidFill>
            <a:schemeClr val="accent4"/>
          </a:solidFill>
        </p:spPr>
        <p:txBody>
          <a:bodyPr anchorCtr="0" anchor="ctr" bIns="91425" lIns="91425" spcFirstLastPara="1" rIns="91425" wrap="square" tIns="91425">
            <a:noAutofit/>
          </a:bodyPr>
          <a:lstStyle>
            <a:lvl1pPr lvl="0" rtl="0">
              <a:spcBef>
                <a:spcPts val="0"/>
              </a:spcBef>
              <a:spcAft>
                <a:spcPts val="0"/>
              </a:spcAft>
              <a:buSzPts val="5200"/>
              <a:buNone/>
              <a:defRPr sz="35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908025" y="3741038"/>
            <a:ext cx="2987100" cy="857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2000">
                <a:solidFill>
                  <a:schemeClr val="dk1"/>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 name="Google Shape;11;p2"/>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21463"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121463"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21463"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11"/>
          <p:cNvSpPr txBox="1"/>
          <p:nvPr>
            <p:ph hasCustomPrompt="1" type="title"/>
          </p:nvPr>
        </p:nvSpPr>
        <p:spPr>
          <a:xfrm>
            <a:off x="1972225" y="1607725"/>
            <a:ext cx="51546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52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11"/>
          <p:cNvSpPr txBox="1"/>
          <p:nvPr>
            <p:ph idx="1" type="subTitle"/>
          </p:nvPr>
        </p:nvSpPr>
        <p:spPr>
          <a:xfrm>
            <a:off x="1972225" y="2680200"/>
            <a:ext cx="5154600" cy="85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1"/>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7343450"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7343450"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6269350"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7343450"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6269200"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flipH="1">
            <a:off x="19720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flipH="1">
            <a:off x="8979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a:off x="8979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flipH="1">
            <a:off x="19720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a:off x="41208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3046350"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sp>
        <p:nvSpPr>
          <p:cNvPr id="108" name="Google Shape;108;p13"/>
          <p:cNvSpPr txBox="1"/>
          <p:nvPr>
            <p:ph hasCustomPrompt="1" type="title"/>
          </p:nvPr>
        </p:nvSpPr>
        <p:spPr>
          <a:xfrm>
            <a:off x="897925" y="5334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09" name="Google Shape;109;p13"/>
          <p:cNvSpPr txBox="1"/>
          <p:nvPr>
            <p:ph idx="1" type="subTitle"/>
          </p:nvPr>
        </p:nvSpPr>
        <p:spPr>
          <a:xfrm flipH="1">
            <a:off x="1972225" y="5334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13"/>
          <p:cNvSpPr txBox="1"/>
          <p:nvPr>
            <p:ph idx="2" type="subTitle"/>
          </p:nvPr>
        </p:nvSpPr>
        <p:spPr>
          <a:xfrm>
            <a:off x="1972225" y="90355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1" name="Google Shape;111;p13"/>
          <p:cNvSpPr txBox="1"/>
          <p:nvPr>
            <p:ph hasCustomPrompt="1" idx="3" type="title"/>
          </p:nvPr>
        </p:nvSpPr>
        <p:spPr>
          <a:xfrm>
            <a:off x="897925" y="16077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2" name="Google Shape;112;p13"/>
          <p:cNvSpPr txBox="1"/>
          <p:nvPr>
            <p:ph idx="4" type="subTitle"/>
          </p:nvPr>
        </p:nvSpPr>
        <p:spPr>
          <a:xfrm flipH="1">
            <a:off x="1972225" y="160417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13"/>
          <p:cNvSpPr txBox="1"/>
          <p:nvPr>
            <p:ph idx="5" type="subTitle"/>
          </p:nvPr>
        </p:nvSpPr>
        <p:spPr>
          <a:xfrm>
            <a:off x="1972225" y="197430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4" name="Google Shape;114;p13"/>
          <p:cNvSpPr txBox="1"/>
          <p:nvPr>
            <p:ph hasCustomPrompt="1" idx="6" type="title"/>
          </p:nvPr>
        </p:nvSpPr>
        <p:spPr>
          <a:xfrm>
            <a:off x="897925" y="2680200"/>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5" name="Google Shape;115;p13"/>
          <p:cNvSpPr txBox="1"/>
          <p:nvPr>
            <p:ph idx="7" type="subTitle"/>
          </p:nvPr>
        </p:nvSpPr>
        <p:spPr>
          <a:xfrm flipH="1">
            <a:off x="1972225" y="2680200"/>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3"/>
          <p:cNvSpPr txBox="1"/>
          <p:nvPr>
            <p:ph idx="8" type="subTitle"/>
          </p:nvPr>
        </p:nvSpPr>
        <p:spPr>
          <a:xfrm>
            <a:off x="1972225" y="3050316"/>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13"/>
          <p:cNvSpPr txBox="1"/>
          <p:nvPr>
            <p:ph hasCustomPrompt="1" idx="9" type="title"/>
          </p:nvPr>
        </p:nvSpPr>
        <p:spPr>
          <a:xfrm>
            <a:off x="5195125" y="5334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8" name="Google Shape;118;p13"/>
          <p:cNvSpPr txBox="1"/>
          <p:nvPr>
            <p:ph idx="13" type="subTitle"/>
          </p:nvPr>
        </p:nvSpPr>
        <p:spPr>
          <a:xfrm flipH="1">
            <a:off x="6269425" y="5334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13"/>
          <p:cNvSpPr txBox="1"/>
          <p:nvPr>
            <p:ph idx="14" type="subTitle"/>
          </p:nvPr>
        </p:nvSpPr>
        <p:spPr>
          <a:xfrm>
            <a:off x="6269425" y="90355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13"/>
          <p:cNvSpPr txBox="1"/>
          <p:nvPr>
            <p:ph hasCustomPrompt="1" idx="15" type="title"/>
          </p:nvPr>
        </p:nvSpPr>
        <p:spPr>
          <a:xfrm>
            <a:off x="5195125" y="1607713"/>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21" name="Google Shape;121;p13"/>
          <p:cNvSpPr txBox="1"/>
          <p:nvPr>
            <p:ph idx="16" type="subTitle"/>
          </p:nvPr>
        </p:nvSpPr>
        <p:spPr>
          <a:xfrm flipH="1">
            <a:off x="6269425" y="16068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13"/>
          <p:cNvSpPr txBox="1"/>
          <p:nvPr>
            <p:ph idx="17" type="subTitle"/>
          </p:nvPr>
        </p:nvSpPr>
        <p:spPr>
          <a:xfrm>
            <a:off x="6269425" y="1971925"/>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13"/>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3437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51951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 point">
  <p:cSld name="CUSTOM_10">
    <p:spTree>
      <p:nvGrpSpPr>
        <p:cNvPr id="128" name="Shape 128"/>
        <p:cNvGrpSpPr/>
        <p:nvPr/>
      </p:nvGrpSpPr>
      <p:grpSpPr>
        <a:xfrm>
          <a:off x="0" y="0"/>
          <a:ext cx="0" cy="0"/>
          <a:chOff x="0" y="0"/>
          <a:chExt cx="0" cy="0"/>
        </a:xfrm>
      </p:grpSpPr>
      <p:sp>
        <p:nvSpPr>
          <p:cNvPr id="129" name="Google Shape;129;p14"/>
          <p:cNvSpPr txBox="1"/>
          <p:nvPr>
            <p:ph type="title"/>
          </p:nvPr>
        </p:nvSpPr>
        <p:spPr>
          <a:xfrm>
            <a:off x="899689" y="533425"/>
            <a:ext cx="62271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4"/>
          <p:cNvSpPr txBox="1"/>
          <p:nvPr>
            <p:ph idx="1" type="body"/>
          </p:nvPr>
        </p:nvSpPr>
        <p:spPr>
          <a:xfrm>
            <a:off x="897725" y="1607725"/>
            <a:ext cx="4080600" cy="3002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2B3E55"/>
              </a:buClr>
              <a:buSzPts val="1600"/>
              <a:buFont typeface="Montserrat"/>
              <a:buChar char="●"/>
              <a:defRPr sz="1400"/>
            </a:lvl1pPr>
            <a:lvl2pPr indent="-330200" lvl="1" marL="914400" rtl="0">
              <a:lnSpc>
                <a:spcPct val="100000"/>
              </a:lnSpc>
              <a:spcBef>
                <a:spcPts val="1600"/>
              </a:spcBef>
              <a:spcAft>
                <a:spcPts val="0"/>
              </a:spcAft>
              <a:buClr>
                <a:srgbClr val="2B3E55"/>
              </a:buClr>
              <a:buSzPts val="1600"/>
              <a:buFont typeface="Montserrat"/>
              <a:buChar char="○"/>
              <a:defRPr sz="1200"/>
            </a:lvl2pPr>
            <a:lvl3pPr indent="-330200" lvl="2" marL="1371600" rtl="0">
              <a:spcBef>
                <a:spcPts val="1600"/>
              </a:spcBef>
              <a:spcAft>
                <a:spcPts val="0"/>
              </a:spcAft>
              <a:buClr>
                <a:srgbClr val="2B3E55"/>
              </a:buClr>
              <a:buSzPts val="1600"/>
              <a:buFont typeface="Montserrat"/>
              <a:buChar char="■"/>
              <a:defRPr/>
            </a:lvl3pPr>
            <a:lvl4pPr indent="-330200" lvl="3" marL="1828800" rtl="0">
              <a:spcBef>
                <a:spcPts val="1600"/>
              </a:spcBef>
              <a:spcAft>
                <a:spcPts val="0"/>
              </a:spcAft>
              <a:buClr>
                <a:srgbClr val="2B3E55"/>
              </a:buClr>
              <a:buSzPts val="1600"/>
              <a:buFont typeface="Montserrat"/>
              <a:buChar char="●"/>
              <a:defRPr/>
            </a:lvl4pPr>
            <a:lvl5pPr indent="-330200" lvl="4" marL="2286000" rtl="0">
              <a:spcBef>
                <a:spcPts val="1600"/>
              </a:spcBef>
              <a:spcAft>
                <a:spcPts val="0"/>
              </a:spcAft>
              <a:buClr>
                <a:srgbClr val="2B3E55"/>
              </a:buClr>
              <a:buSzPts val="1600"/>
              <a:buFont typeface="Montserrat"/>
              <a:buChar char="○"/>
              <a:defRPr/>
            </a:lvl5pPr>
            <a:lvl6pPr indent="-330200" lvl="5" marL="2743200" rtl="0">
              <a:spcBef>
                <a:spcPts val="1600"/>
              </a:spcBef>
              <a:spcAft>
                <a:spcPts val="0"/>
              </a:spcAft>
              <a:buClr>
                <a:srgbClr val="2B3E55"/>
              </a:buClr>
              <a:buSzPts val="1600"/>
              <a:buFont typeface="Montserrat"/>
              <a:buChar char="■"/>
              <a:defRPr/>
            </a:lvl6pPr>
            <a:lvl7pPr indent="-330200" lvl="6" marL="3200400" rtl="0">
              <a:spcBef>
                <a:spcPts val="1600"/>
              </a:spcBef>
              <a:spcAft>
                <a:spcPts val="0"/>
              </a:spcAft>
              <a:buClr>
                <a:srgbClr val="2B3E55"/>
              </a:buClr>
              <a:buSzPts val="1600"/>
              <a:buFont typeface="Montserrat"/>
              <a:buChar char="●"/>
              <a:defRPr/>
            </a:lvl7pPr>
            <a:lvl8pPr indent="-330200" lvl="7" marL="3657600" rtl="0">
              <a:spcBef>
                <a:spcPts val="1600"/>
              </a:spcBef>
              <a:spcAft>
                <a:spcPts val="0"/>
              </a:spcAft>
              <a:buClr>
                <a:srgbClr val="2B3E55"/>
              </a:buClr>
              <a:buSzPts val="1600"/>
              <a:buFont typeface="Montserrat"/>
              <a:buChar char="○"/>
              <a:defRPr/>
            </a:lvl8pPr>
            <a:lvl9pPr indent="-330200" lvl="8" marL="4114800" rtl="0">
              <a:spcBef>
                <a:spcPts val="1600"/>
              </a:spcBef>
              <a:spcAft>
                <a:spcPts val="1600"/>
              </a:spcAft>
              <a:buClr>
                <a:srgbClr val="2B3E55"/>
              </a:buClr>
              <a:buSzPts val="1600"/>
              <a:buFont typeface="Montserrat"/>
              <a:buChar char="■"/>
              <a:defRPr/>
            </a:lvl9pPr>
          </a:lstStyle>
          <a:p/>
        </p:txBody>
      </p:sp>
      <p:sp>
        <p:nvSpPr>
          <p:cNvPr id="131" name="Google Shape;131;p14"/>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343713" y="16077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3437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36" name="Shape 136"/>
        <p:cNvGrpSpPr/>
        <p:nvPr/>
      </p:nvGrpSpPr>
      <p:grpSpPr>
        <a:xfrm>
          <a:off x="0" y="0"/>
          <a:ext cx="0" cy="0"/>
          <a:chOff x="0" y="0"/>
          <a:chExt cx="0" cy="0"/>
        </a:xfrm>
      </p:grpSpPr>
      <p:sp>
        <p:nvSpPr>
          <p:cNvPr id="137" name="Google Shape;137;p15"/>
          <p:cNvSpPr txBox="1"/>
          <p:nvPr>
            <p:ph type="title"/>
          </p:nvPr>
        </p:nvSpPr>
        <p:spPr>
          <a:xfrm>
            <a:off x="897925" y="1607725"/>
            <a:ext cx="30060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5"/>
          <p:cNvSpPr txBox="1"/>
          <p:nvPr>
            <p:ph idx="1" type="subTitle"/>
          </p:nvPr>
        </p:nvSpPr>
        <p:spPr>
          <a:xfrm flipH="1">
            <a:off x="5195125" y="2652550"/>
            <a:ext cx="1931700" cy="365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15"/>
          <p:cNvSpPr txBox="1"/>
          <p:nvPr>
            <p:ph idx="2" type="subTitle"/>
          </p:nvPr>
        </p:nvSpPr>
        <p:spPr>
          <a:xfrm>
            <a:off x="5195125" y="3188600"/>
            <a:ext cx="1931700" cy="1563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0" name="Google Shape;140;p15"/>
          <p:cNvSpPr txBox="1"/>
          <p:nvPr>
            <p:ph idx="3" type="subTitle"/>
          </p:nvPr>
        </p:nvSpPr>
        <p:spPr>
          <a:xfrm flipH="1">
            <a:off x="3046525" y="2652550"/>
            <a:ext cx="1931700" cy="3648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1" name="Google Shape;141;p15"/>
          <p:cNvSpPr txBox="1"/>
          <p:nvPr>
            <p:ph idx="4" type="subTitle"/>
          </p:nvPr>
        </p:nvSpPr>
        <p:spPr>
          <a:xfrm>
            <a:off x="3046525" y="3188600"/>
            <a:ext cx="1931700" cy="1563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2" name="Google Shape;142;p15"/>
          <p:cNvSpPr txBox="1"/>
          <p:nvPr>
            <p:ph idx="5" type="subTitle"/>
          </p:nvPr>
        </p:nvSpPr>
        <p:spPr>
          <a:xfrm flipH="1">
            <a:off x="897925" y="2652550"/>
            <a:ext cx="1931700" cy="365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3" name="Google Shape;143;p15"/>
          <p:cNvSpPr txBox="1"/>
          <p:nvPr>
            <p:ph idx="6" type="subTitle"/>
          </p:nvPr>
        </p:nvSpPr>
        <p:spPr>
          <a:xfrm>
            <a:off x="897925" y="3188600"/>
            <a:ext cx="1931700" cy="1563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4" name="Google Shape;144;p15"/>
          <p:cNvSpPr txBox="1"/>
          <p:nvPr>
            <p:ph hasCustomPrompt="1" idx="7" type="title"/>
          </p:nvPr>
        </p:nvSpPr>
        <p:spPr>
          <a:xfrm>
            <a:off x="897925" y="533425"/>
            <a:ext cx="8574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45" name="Google Shape;145;p15"/>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1953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4">
    <p:spTree>
      <p:nvGrpSpPr>
        <p:cNvPr id="149" name="Shape 149"/>
        <p:cNvGrpSpPr/>
        <p:nvPr/>
      </p:nvGrpSpPr>
      <p:grpSpPr>
        <a:xfrm>
          <a:off x="0" y="0"/>
          <a:ext cx="0" cy="0"/>
          <a:chOff x="0" y="0"/>
          <a:chExt cx="0" cy="0"/>
        </a:xfrm>
      </p:grpSpPr>
      <p:sp>
        <p:nvSpPr>
          <p:cNvPr id="150" name="Google Shape;150;p16"/>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6"/>
          <p:cNvSpPr/>
          <p:nvPr/>
        </p:nvSpPr>
        <p:spPr>
          <a:xfrm>
            <a:off x="62694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73435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3">
    <p:spTree>
      <p:nvGrpSpPr>
        <p:cNvPr id="153" name="Shape 153"/>
        <p:cNvGrpSpPr/>
        <p:nvPr/>
      </p:nvGrpSpPr>
      <p:grpSpPr>
        <a:xfrm>
          <a:off x="0" y="0"/>
          <a:ext cx="0" cy="0"/>
          <a:chOff x="0" y="0"/>
          <a:chExt cx="0" cy="0"/>
        </a:xfrm>
      </p:grpSpPr>
      <p:sp>
        <p:nvSpPr>
          <p:cNvPr id="154" name="Google Shape;154;p17"/>
          <p:cNvSpPr txBox="1"/>
          <p:nvPr>
            <p:ph type="title"/>
          </p:nvPr>
        </p:nvSpPr>
        <p:spPr>
          <a:xfrm>
            <a:off x="899350"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7"/>
          <p:cNvSpPr txBox="1"/>
          <p:nvPr>
            <p:ph idx="1" type="subTitle"/>
          </p:nvPr>
        </p:nvSpPr>
        <p:spPr>
          <a:xfrm>
            <a:off x="1972225" y="3752725"/>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17"/>
          <p:cNvSpPr txBox="1"/>
          <p:nvPr>
            <p:ph idx="2" type="subTitle"/>
          </p:nvPr>
        </p:nvSpPr>
        <p:spPr>
          <a:xfrm>
            <a:off x="1972225" y="2682025"/>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17"/>
          <p:cNvSpPr txBox="1"/>
          <p:nvPr>
            <p:ph idx="3" type="subTitle"/>
          </p:nvPr>
        </p:nvSpPr>
        <p:spPr>
          <a:xfrm>
            <a:off x="1972225" y="160862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17"/>
          <p:cNvSpPr txBox="1"/>
          <p:nvPr>
            <p:ph idx="4" type="subTitle"/>
          </p:nvPr>
        </p:nvSpPr>
        <p:spPr>
          <a:xfrm>
            <a:off x="5193700" y="160937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17"/>
          <p:cNvSpPr txBox="1"/>
          <p:nvPr>
            <p:ph idx="5" type="subTitle"/>
          </p:nvPr>
        </p:nvSpPr>
        <p:spPr>
          <a:xfrm>
            <a:off x="5193700" y="2682013"/>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17"/>
          <p:cNvSpPr txBox="1"/>
          <p:nvPr>
            <p:ph idx="6" type="subTitle"/>
          </p:nvPr>
        </p:nvSpPr>
        <p:spPr>
          <a:xfrm>
            <a:off x="5193700" y="375467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9">
    <p:spTree>
      <p:nvGrpSpPr>
        <p:cNvPr id="161" name="Shape 161"/>
        <p:cNvGrpSpPr/>
        <p:nvPr/>
      </p:nvGrpSpPr>
      <p:grpSpPr>
        <a:xfrm>
          <a:off x="0" y="0"/>
          <a:ext cx="0" cy="0"/>
          <a:chOff x="0" y="0"/>
          <a:chExt cx="0" cy="0"/>
        </a:xfrm>
      </p:grpSpPr>
      <p:sp>
        <p:nvSpPr>
          <p:cNvPr id="162" name="Google Shape;162;p18"/>
          <p:cNvSpPr/>
          <p:nvPr/>
        </p:nvSpPr>
        <p:spPr>
          <a:xfrm>
            <a:off x="900625" y="533425"/>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hasCustomPrompt="1" type="title"/>
          </p:nvPr>
        </p:nvSpPr>
        <p:spPr>
          <a:xfrm>
            <a:off x="900625" y="618288"/>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4" name="Google Shape;164;p18"/>
          <p:cNvSpPr txBox="1"/>
          <p:nvPr>
            <p:ph idx="1" type="subTitle"/>
          </p:nvPr>
        </p:nvSpPr>
        <p:spPr>
          <a:xfrm>
            <a:off x="900625" y="1092063"/>
            <a:ext cx="3006000" cy="21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18"/>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6269275" y="268065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7343525" y="375268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7343525" y="53525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195025"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900625" y="1607038"/>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hasCustomPrompt="1" idx="2" type="title"/>
          </p:nvPr>
        </p:nvSpPr>
        <p:spPr>
          <a:xfrm>
            <a:off x="900625" y="1691900"/>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5" name="Google Shape;175;p18"/>
          <p:cNvSpPr txBox="1"/>
          <p:nvPr>
            <p:ph idx="3" type="subTitle"/>
          </p:nvPr>
        </p:nvSpPr>
        <p:spPr>
          <a:xfrm>
            <a:off x="900625" y="2165675"/>
            <a:ext cx="3006000" cy="21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18"/>
          <p:cNvSpPr/>
          <p:nvPr/>
        </p:nvSpPr>
        <p:spPr>
          <a:xfrm>
            <a:off x="900625" y="2680650"/>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hasCustomPrompt="1" idx="4" type="title"/>
          </p:nvPr>
        </p:nvSpPr>
        <p:spPr>
          <a:xfrm>
            <a:off x="900625" y="2765513"/>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8" name="Google Shape;178;p18"/>
          <p:cNvSpPr txBox="1"/>
          <p:nvPr>
            <p:ph idx="5" type="subTitle"/>
          </p:nvPr>
        </p:nvSpPr>
        <p:spPr>
          <a:xfrm>
            <a:off x="900625" y="3239288"/>
            <a:ext cx="3006000" cy="21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8"/>
          <p:cNvSpPr/>
          <p:nvPr/>
        </p:nvSpPr>
        <p:spPr>
          <a:xfrm>
            <a:off x="4120825" y="375268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196375" y="268064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81" name="Shape 181"/>
        <p:cNvGrpSpPr/>
        <p:nvPr/>
      </p:nvGrpSpPr>
      <p:grpSpPr>
        <a:xfrm>
          <a:off x="0" y="0"/>
          <a:ext cx="0" cy="0"/>
          <a:chOff x="0" y="0"/>
          <a:chExt cx="0" cy="0"/>
        </a:xfrm>
      </p:grpSpPr>
      <p:sp>
        <p:nvSpPr>
          <p:cNvPr id="182" name="Google Shape;182;p19"/>
          <p:cNvSpPr txBox="1"/>
          <p:nvPr>
            <p:ph type="title"/>
          </p:nvPr>
        </p:nvSpPr>
        <p:spPr>
          <a:xfrm>
            <a:off x="897925" y="533425"/>
            <a:ext cx="40803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19"/>
          <p:cNvSpPr txBox="1"/>
          <p:nvPr>
            <p:ph idx="1" type="subTitle"/>
          </p:nvPr>
        </p:nvSpPr>
        <p:spPr>
          <a:xfrm flipH="1">
            <a:off x="909651" y="3077450"/>
            <a:ext cx="28812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2" type="subTitle"/>
          </p:nvPr>
        </p:nvSpPr>
        <p:spPr>
          <a:xfrm>
            <a:off x="909649" y="3416425"/>
            <a:ext cx="2881200" cy="4845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txBox="1"/>
          <p:nvPr>
            <p:ph idx="3" type="subTitle"/>
          </p:nvPr>
        </p:nvSpPr>
        <p:spPr>
          <a:xfrm flipH="1">
            <a:off x="4121350" y="1927975"/>
            <a:ext cx="2880900" cy="286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6" name="Google Shape;186;p19"/>
          <p:cNvSpPr txBox="1"/>
          <p:nvPr>
            <p:ph idx="4" type="subTitle"/>
          </p:nvPr>
        </p:nvSpPr>
        <p:spPr>
          <a:xfrm>
            <a:off x="4121050" y="2264613"/>
            <a:ext cx="2880900" cy="488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 name="Google Shape;187;p19"/>
          <p:cNvSpPr txBox="1"/>
          <p:nvPr>
            <p:ph idx="5" type="subTitle"/>
          </p:nvPr>
        </p:nvSpPr>
        <p:spPr>
          <a:xfrm flipH="1">
            <a:off x="909651" y="1927975"/>
            <a:ext cx="28812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 name="Google Shape;188;p19"/>
          <p:cNvSpPr txBox="1"/>
          <p:nvPr>
            <p:ph idx="6" type="subTitle"/>
          </p:nvPr>
        </p:nvSpPr>
        <p:spPr>
          <a:xfrm>
            <a:off x="909799" y="2267013"/>
            <a:ext cx="2881200" cy="485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9" name="Google Shape;189;p19"/>
          <p:cNvSpPr txBox="1"/>
          <p:nvPr>
            <p:ph idx="7" type="subTitle"/>
          </p:nvPr>
        </p:nvSpPr>
        <p:spPr>
          <a:xfrm flipH="1">
            <a:off x="4121350" y="3077450"/>
            <a:ext cx="28809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19"/>
          <p:cNvSpPr txBox="1"/>
          <p:nvPr>
            <p:ph idx="8" type="subTitle"/>
          </p:nvPr>
        </p:nvSpPr>
        <p:spPr>
          <a:xfrm>
            <a:off x="4121050" y="3416425"/>
            <a:ext cx="2880900" cy="488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1" name="Google Shape;191;p19"/>
          <p:cNvSpPr/>
          <p:nvPr/>
        </p:nvSpPr>
        <p:spPr>
          <a:xfrm>
            <a:off x="7343800" y="26793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7343800" y="37433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7343788" y="5329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8">
    <p:spTree>
      <p:nvGrpSpPr>
        <p:cNvPr id="194" name="Shape 194"/>
        <p:cNvGrpSpPr/>
        <p:nvPr/>
      </p:nvGrpSpPr>
      <p:grpSpPr>
        <a:xfrm>
          <a:off x="0" y="0"/>
          <a:ext cx="0" cy="0"/>
          <a:chOff x="0" y="0"/>
          <a:chExt cx="0" cy="0"/>
        </a:xfrm>
      </p:grpSpPr>
      <p:sp>
        <p:nvSpPr>
          <p:cNvPr id="195" name="Google Shape;195;p20"/>
          <p:cNvSpPr txBox="1"/>
          <p:nvPr>
            <p:ph type="title"/>
          </p:nvPr>
        </p:nvSpPr>
        <p:spPr>
          <a:xfrm>
            <a:off x="897925" y="533425"/>
            <a:ext cx="40803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20"/>
          <p:cNvSpPr txBox="1"/>
          <p:nvPr>
            <p:ph idx="1" type="subTitle"/>
          </p:nvPr>
        </p:nvSpPr>
        <p:spPr>
          <a:xfrm>
            <a:off x="3046525" y="3096355"/>
            <a:ext cx="1922100" cy="858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20"/>
          <p:cNvSpPr txBox="1"/>
          <p:nvPr>
            <p:ph idx="2" type="subTitle"/>
          </p:nvPr>
        </p:nvSpPr>
        <p:spPr>
          <a:xfrm>
            <a:off x="907525" y="3095825"/>
            <a:ext cx="1922100" cy="858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8" name="Google Shape;198;p20"/>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ph idx="3" type="subTitle"/>
          </p:nvPr>
        </p:nvSpPr>
        <p:spPr>
          <a:xfrm>
            <a:off x="3046525" y="2559380"/>
            <a:ext cx="1922100" cy="443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0"/>
          <p:cNvSpPr txBox="1"/>
          <p:nvPr>
            <p:ph idx="4" type="subTitle"/>
          </p:nvPr>
        </p:nvSpPr>
        <p:spPr>
          <a:xfrm>
            <a:off x="907525" y="2559106"/>
            <a:ext cx="1922100" cy="443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0"/>
          <p:cNvSpPr txBox="1"/>
          <p:nvPr>
            <p:ph idx="5" type="subTitle"/>
          </p:nvPr>
        </p:nvSpPr>
        <p:spPr>
          <a:xfrm>
            <a:off x="3046525" y="2021700"/>
            <a:ext cx="1922100" cy="44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0"/>
          <p:cNvSpPr txBox="1"/>
          <p:nvPr>
            <p:ph idx="6" type="subTitle"/>
          </p:nvPr>
        </p:nvSpPr>
        <p:spPr>
          <a:xfrm>
            <a:off x="907525" y="2022087"/>
            <a:ext cx="1922100" cy="44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4119825" y="1607275"/>
            <a:ext cx="30069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3"/>
          <p:cNvSpPr txBox="1"/>
          <p:nvPr>
            <p:ph hasCustomPrompt="1" idx="2" type="title"/>
          </p:nvPr>
        </p:nvSpPr>
        <p:spPr>
          <a:xfrm>
            <a:off x="4119825" y="533425"/>
            <a:ext cx="8583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26" name="Google Shape;26;p3"/>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046513"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270063" y="5334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046513" y="53433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972213" y="16077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5">
    <p:spTree>
      <p:nvGrpSpPr>
        <p:cNvPr id="207" name="Shape 207"/>
        <p:cNvGrpSpPr/>
        <p:nvPr/>
      </p:nvGrpSpPr>
      <p:grpSpPr>
        <a:xfrm>
          <a:off x="0" y="0"/>
          <a:ext cx="0" cy="0"/>
          <a:chOff x="0" y="0"/>
          <a:chExt cx="0" cy="0"/>
        </a:xfrm>
      </p:grpSpPr>
      <p:sp>
        <p:nvSpPr>
          <p:cNvPr id="208" name="Google Shape;208;p21"/>
          <p:cNvSpPr txBox="1"/>
          <p:nvPr>
            <p:ph type="title"/>
          </p:nvPr>
        </p:nvSpPr>
        <p:spPr>
          <a:xfrm>
            <a:off x="897925" y="533350"/>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11">
    <p:spTree>
      <p:nvGrpSpPr>
        <p:cNvPr id="209" name="Shape 209"/>
        <p:cNvGrpSpPr/>
        <p:nvPr/>
      </p:nvGrpSpPr>
      <p:grpSpPr>
        <a:xfrm>
          <a:off x="0" y="0"/>
          <a:ext cx="0" cy="0"/>
          <a:chOff x="0" y="0"/>
          <a:chExt cx="0" cy="0"/>
        </a:xfrm>
      </p:grpSpPr>
      <p:sp>
        <p:nvSpPr>
          <p:cNvPr id="210" name="Google Shape;210;p22"/>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2"/>
          <p:cNvSpPr txBox="1"/>
          <p:nvPr>
            <p:ph idx="1" type="subTitle"/>
          </p:nvPr>
        </p:nvSpPr>
        <p:spPr>
          <a:xfrm>
            <a:off x="897925" y="2465125"/>
            <a:ext cx="2148600" cy="2145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 name="Google Shape;212;p22"/>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120825" y="3754500"/>
            <a:ext cx="857400" cy="84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216" name="Shape 216"/>
        <p:cNvGrpSpPr/>
        <p:nvPr/>
      </p:nvGrpSpPr>
      <p:grpSpPr>
        <a:xfrm>
          <a:off x="0" y="0"/>
          <a:ext cx="0" cy="0"/>
          <a:chOff x="0" y="0"/>
          <a:chExt cx="0" cy="0"/>
        </a:xfrm>
      </p:grpSpPr>
      <p:sp>
        <p:nvSpPr>
          <p:cNvPr id="217" name="Google Shape;217;p23"/>
          <p:cNvSpPr txBox="1"/>
          <p:nvPr>
            <p:ph type="ctrTitle"/>
          </p:nvPr>
        </p:nvSpPr>
        <p:spPr>
          <a:xfrm>
            <a:off x="4120825" y="533425"/>
            <a:ext cx="1932900" cy="8574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5200"/>
              <a:buNone/>
              <a:defRPr sz="35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8" name="Google Shape;218;p23"/>
          <p:cNvSpPr txBox="1"/>
          <p:nvPr>
            <p:ph idx="1" type="subTitle"/>
          </p:nvPr>
        </p:nvSpPr>
        <p:spPr>
          <a:xfrm>
            <a:off x="4143275" y="1550619"/>
            <a:ext cx="3028800" cy="9699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19" name="Google Shape;219;p23"/>
          <p:cNvSpPr txBox="1"/>
          <p:nvPr/>
        </p:nvSpPr>
        <p:spPr>
          <a:xfrm>
            <a:off x="4154750" y="3614625"/>
            <a:ext cx="3677700" cy="75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b="1" lang="en" sz="1200">
                <a:solidFill>
                  <a:schemeClr val="dk2"/>
                </a:solidFill>
                <a:uFill>
                  <a:noFill/>
                </a:uFill>
                <a:latin typeface="Quicksand"/>
                <a:ea typeface="Quicksand"/>
                <a:cs typeface="Quicksand"/>
                <a:sym typeface="Quicksand"/>
                <a:hlinkClick r:id="rId2">
                  <a:extLst>
                    <a:ext uri="{A12FA001-AC4F-418D-AE19-62706E023703}">
                      <ahyp:hlinkClr val="tx"/>
                    </a:ext>
                  </a:extLst>
                </a:hlinkClick>
              </a:rPr>
              <a:t>Slidesgo</a:t>
            </a:r>
            <a:r>
              <a:rPr lang="en" sz="1200">
                <a:solidFill>
                  <a:schemeClr val="dk2"/>
                </a:solidFill>
                <a:latin typeface="Quicksand"/>
                <a:ea typeface="Quicksand"/>
                <a:cs typeface="Quicksand"/>
                <a:sym typeface="Quicksand"/>
              </a:rPr>
              <a:t>, including icons by </a:t>
            </a:r>
            <a:r>
              <a:rPr b="1" lang="en" sz="1200">
                <a:solidFill>
                  <a:schemeClr val="dk2"/>
                </a:solidFill>
                <a:uFill>
                  <a:noFill/>
                </a:uFill>
                <a:latin typeface="Quicksand"/>
                <a:ea typeface="Quicksand"/>
                <a:cs typeface="Quicksand"/>
                <a:sym typeface="Quicksand"/>
                <a:hlinkClick r:id="rId3">
                  <a:extLst>
                    <a:ext uri="{A12FA001-AC4F-418D-AE19-62706E023703}">
                      <ahyp:hlinkClr val="tx"/>
                    </a:ext>
                  </a:extLst>
                </a:hlinkClick>
              </a:rPr>
              <a:t>Flaticon</a:t>
            </a:r>
            <a:r>
              <a:rPr lang="en" sz="1200">
                <a:solidFill>
                  <a:schemeClr val="dk2"/>
                </a:solidFill>
                <a:latin typeface="Quicksand"/>
                <a:ea typeface="Quicksand"/>
                <a:cs typeface="Quicksand"/>
                <a:sym typeface="Quicksand"/>
              </a:rPr>
              <a:t>, and infographics &amp; images by </a:t>
            </a:r>
            <a:r>
              <a:rPr b="1" lang="en" sz="1200">
                <a:solidFill>
                  <a:schemeClr val="dk2"/>
                </a:solidFill>
                <a:uFill>
                  <a:noFill/>
                </a:uFill>
                <a:latin typeface="Quicksand"/>
                <a:ea typeface="Quicksand"/>
                <a:cs typeface="Quicksand"/>
                <a:sym typeface="Quicksand"/>
                <a:hlinkClick r:id="rId4">
                  <a:extLst>
                    <a:ext uri="{A12FA001-AC4F-418D-AE19-62706E023703}">
                      <ahyp:hlinkClr val="tx"/>
                    </a:ext>
                  </a:extLst>
                </a:hlinkClick>
              </a:rPr>
              <a:t>Freepik</a:t>
            </a:r>
            <a:endParaRPr sz="1200">
              <a:solidFill>
                <a:schemeClr val="dk2"/>
              </a:solidFill>
              <a:latin typeface="Quicksand"/>
              <a:ea typeface="Quicksand"/>
              <a:cs typeface="Quicksand"/>
              <a:sym typeface="Quicksand"/>
            </a:endParaRPr>
          </a:p>
        </p:txBody>
      </p:sp>
      <p:sp>
        <p:nvSpPr>
          <p:cNvPr id="220" name="Google Shape;220;p23"/>
          <p:cNvSpPr/>
          <p:nvPr/>
        </p:nvSpPr>
        <p:spPr>
          <a:xfrm>
            <a:off x="30465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1972225" y="16017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897925"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8979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30465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3046525"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19722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897925"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19722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2">
    <p:spTree>
      <p:nvGrpSpPr>
        <p:cNvPr id="229" name="Shape 22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3" name="Shape 233"/>
        <p:cNvGrpSpPr/>
        <p:nvPr/>
      </p:nvGrpSpPr>
      <p:grpSpPr>
        <a:xfrm>
          <a:off x="0" y="0"/>
          <a:ext cx="0" cy="0"/>
          <a:chOff x="0" y="0"/>
          <a:chExt cx="0" cy="0"/>
        </a:xfrm>
      </p:grpSpPr>
      <p:sp>
        <p:nvSpPr>
          <p:cNvPr id="234" name="Google Shape;234;p26"/>
          <p:cNvSpPr txBox="1"/>
          <p:nvPr>
            <p:ph type="title"/>
          </p:nvPr>
        </p:nvSpPr>
        <p:spPr>
          <a:xfrm>
            <a:off x="897925" y="1607725"/>
            <a:ext cx="30060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5" name="Google Shape;235;p26"/>
          <p:cNvSpPr txBox="1"/>
          <p:nvPr>
            <p:ph idx="1" type="body"/>
          </p:nvPr>
        </p:nvSpPr>
        <p:spPr>
          <a:xfrm>
            <a:off x="897925" y="2682025"/>
            <a:ext cx="3006000" cy="1929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6" name="Google Shape;236;p26"/>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37" name="Google Shape;237;p26"/>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41207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6"/>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6"/>
          <p:cNvSpPr/>
          <p:nvPr/>
        </p:nvSpPr>
        <p:spPr>
          <a:xfrm>
            <a:off x="4120775"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9" name="Shape 24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0" name="Shape 250"/>
        <p:cNvGrpSpPr/>
        <p:nvPr/>
      </p:nvGrpSpPr>
      <p:grpSpPr>
        <a:xfrm>
          <a:off x="0" y="0"/>
          <a:ext cx="0" cy="0"/>
          <a:chOff x="0" y="0"/>
          <a:chExt cx="0" cy="0"/>
        </a:xfrm>
      </p:grpSpPr>
      <p:sp>
        <p:nvSpPr>
          <p:cNvPr id="251" name="Google Shape;251;p28"/>
          <p:cNvSpPr txBox="1"/>
          <p:nvPr>
            <p:ph type="ctrTitle"/>
          </p:nvPr>
        </p:nvSpPr>
        <p:spPr>
          <a:xfrm>
            <a:off x="897925" y="1606350"/>
            <a:ext cx="3006000" cy="1930800"/>
          </a:xfrm>
          <a:prstGeom prst="rect">
            <a:avLst/>
          </a:prstGeom>
          <a:solidFill>
            <a:schemeClr val="accent4"/>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5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2" name="Google Shape;252;p28"/>
          <p:cNvSpPr txBox="1"/>
          <p:nvPr>
            <p:ph idx="1" type="subTitle"/>
          </p:nvPr>
        </p:nvSpPr>
        <p:spPr>
          <a:xfrm>
            <a:off x="908025" y="3741038"/>
            <a:ext cx="2987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3" name="Google Shape;253;p28"/>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8"/>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a:off x="4121463"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a:off x="4121463"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8"/>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8"/>
          <p:cNvSpPr/>
          <p:nvPr/>
        </p:nvSpPr>
        <p:spPr>
          <a:xfrm>
            <a:off x="4121463"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5" name="Shape 265"/>
        <p:cNvGrpSpPr/>
        <p:nvPr/>
      </p:nvGrpSpPr>
      <p:grpSpPr>
        <a:xfrm>
          <a:off x="0" y="0"/>
          <a:ext cx="0" cy="0"/>
          <a:chOff x="0" y="0"/>
          <a:chExt cx="0" cy="0"/>
        </a:xfrm>
      </p:grpSpPr>
      <p:sp>
        <p:nvSpPr>
          <p:cNvPr id="266" name="Google Shape;266;p29"/>
          <p:cNvSpPr txBox="1"/>
          <p:nvPr>
            <p:ph idx="1" type="body"/>
          </p:nvPr>
        </p:nvSpPr>
        <p:spPr>
          <a:xfrm>
            <a:off x="897725" y="945600"/>
            <a:ext cx="7303200" cy="3850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2B3E55"/>
              </a:buClr>
              <a:buSzPts val="1200"/>
              <a:buFont typeface="Montserrat"/>
              <a:buChar char="●"/>
              <a:defRPr sz="1200"/>
            </a:lvl1pPr>
            <a:lvl2pPr indent="-304800" lvl="1" marL="914400" algn="l">
              <a:lnSpc>
                <a:spcPct val="100000"/>
              </a:lnSpc>
              <a:spcBef>
                <a:spcPts val="1600"/>
              </a:spcBef>
              <a:spcAft>
                <a:spcPts val="0"/>
              </a:spcAft>
              <a:buClr>
                <a:srgbClr val="2B3E55"/>
              </a:buClr>
              <a:buSzPts val="1200"/>
              <a:buFont typeface="Montserrat"/>
              <a:buChar char="○"/>
              <a:defRPr sz="1200"/>
            </a:lvl2pPr>
            <a:lvl3pPr indent="-304800" lvl="2" marL="1371600" algn="l">
              <a:lnSpc>
                <a:spcPct val="115000"/>
              </a:lnSpc>
              <a:spcBef>
                <a:spcPts val="1600"/>
              </a:spcBef>
              <a:spcAft>
                <a:spcPts val="0"/>
              </a:spcAft>
              <a:buClr>
                <a:srgbClr val="2B3E55"/>
              </a:buClr>
              <a:buSzPts val="1200"/>
              <a:buFont typeface="Montserrat"/>
              <a:buChar char="■"/>
              <a:defRPr sz="1200"/>
            </a:lvl3pPr>
            <a:lvl4pPr indent="-304800" lvl="3" marL="1828800" algn="l">
              <a:lnSpc>
                <a:spcPct val="115000"/>
              </a:lnSpc>
              <a:spcBef>
                <a:spcPts val="1600"/>
              </a:spcBef>
              <a:spcAft>
                <a:spcPts val="0"/>
              </a:spcAft>
              <a:buClr>
                <a:srgbClr val="2B3E55"/>
              </a:buClr>
              <a:buSzPts val="1200"/>
              <a:buFont typeface="Montserrat"/>
              <a:buChar char="●"/>
              <a:defRPr sz="1200"/>
            </a:lvl4pPr>
            <a:lvl5pPr indent="-304800" lvl="4" marL="2286000" algn="l">
              <a:lnSpc>
                <a:spcPct val="115000"/>
              </a:lnSpc>
              <a:spcBef>
                <a:spcPts val="1600"/>
              </a:spcBef>
              <a:spcAft>
                <a:spcPts val="0"/>
              </a:spcAft>
              <a:buClr>
                <a:srgbClr val="2B3E55"/>
              </a:buClr>
              <a:buSzPts val="1200"/>
              <a:buFont typeface="Montserrat"/>
              <a:buChar char="○"/>
              <a:defRPr sz="1200"/>
            </a:lvl5pPr>
            <a:lvl6pPr indent="-304800" lvl="5" marL="2743200" algn="l">
              <a:lnSpc>
                <a:spcPct val="115000"/>
              </a:lnSpc>
              <a:spcBef>
                <a:spcPts val="1600"/>
              </a:spcBef>
              <a:spcAft>
                <a:spcPts val="0"/>
              </a:spcAft>
              <a:buClr>
                <a:srgbClr val="2B3E55"/>
              </a:buClr>
              <a:buSzPts val="1200"/>
              <a:buFont typeface="Montserrat"/>
              <a:buChar char="■"/>
              <a:defRPr sz="1200"/>
            </a:lvl6pPr>
            <a:lvl7pPr indent="-304800" lvl="6" marL="3200400" algn="l">
              <a:lnSpc>
                <a:spcPct val="115000"/>
              </a:lnSpc>
              <a:spcBef>
                <a:spcPts val="1600"/>
              </a:spcBef>
              <a:spcAft>
                <a:spcPts val="0"/>
              </a:spcAft>
              <a:buClr>
                <a:srgbClr val="2B3E55"/>
              </a:buClr>
              <a:buSzPts val="1200"/>
              <a:buFont typeface="Montserrat"/>
              <a:buChar char="●"/>
              <a:defRPr sz="1200"/>
            </a:lvl7pPr>
            <a:lvl8pPr indent="-304800" lvl="7" marL="3657600" algn="l">
              <a:lnSpc>
                <a:spcPct val="115000"/>
              </a:lnSpc>
              <a:spcBef>
                <a:spcPts val="1600"/>
              </a:spcBef>
              <a:spcAft>
                <a:spcPts val="0"/>
              </a:spcAft>
              <a:buClr>
                <a:srgbClr val="2B3E55"/>
              </a:buClr>
              <a:buSzPts val="1200"/>
              <a:buFont typeface="Montserrat"/>
              <a:buChar char="○"/>
              <a:defRPr sz="1200"/>
            </a:lvl8pPr>
            <a:lvl9pPr indent="-304800" lvl="8" marL="4114800" algn="l">
              <a:lnSpc>
                <a:spcPct val="115000"/>
              </a:lnSpc>
              <a:spcBef>
                <a:spcPts val="1600"/>
              </a:spcBef>
              <a:spcAft>
                <a:spcPts val="1600"/>
              </a:spcAft>
              <a:buClr>
                <a:srgbClr val="2B3E55"/>
              </a:buClr>
              <a:buSzPts val="1200"/>
              <a:buFont typeface="Montserrat"/>
              <a:buChar char="■"/>
              <a:defRPr sz="1200"/>
            </a:lvl9pPr>
          </a:lstStyle>
          <a:p/>
        </p:txBody>
      </p:sp>
      <p:sp>
        <p:nvSpPr>
          <p:cNvPr id="267" name="Google Shape;267;p29"/>
          <p:cNvSpPr txBox="1"/>
          <p:nvPr>
            <p:ph type="title"/>
          </p:nvPr>
        </p:nvSpPr>
        <p:spPr>
          <a:xfrm>
            <a:off x="897925" y="457125"/>
            <a:ext cx="5154600" cy="38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8" name="Shape 268"/>
        <p:cNvGrpSpPr/>
        <p:nvPr/>
      </p:nvGrpSpPr>
      <p:grpSpPr>
        <a:xfrm>
          <a:off x="0" y="0"/>
          <a:ext cx="0" cy="0"/>
          <a:chOff x="0" y="0"/>
          <a:chExt cx="0" cy="0"/>
        </a:xfrm>
      </p:grpSpPr>
      <p:sp>
        <p:nvSpPr>
          <p:cNvPr id="269" name="Google Shape;269;p30"/>
          <p:cNvSpPr txBox="1"/>
          <p:nvPr>
            <p:ph type="title"/>
          </p:nvPr>
        </p:nvSpPr>
        <p:spPr>
          <a:xfrm>
            <a:off x="897925" y="533425"/>
            <a:ext cx="8574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70" name="Google Shape;270;p30"/>
          <p:cNvSpPr txBox="1"/>
          <p:nvPr>
            <p:ph idx="1" type="subTitle"/>
          </p:nvPr>
        </p:nvSpPr>
        <p:spPr>
          <a:xfrm flipH="1">
            <a:off x="1972225" y="533425"/>
            <a:ext cx="2019300" cy="362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1" name="Google Shape;271;p30"/>
          <p:cNvSpPr txBox="1"/>
          <p:nvPr>
            <p:ph idx="2" type="subTitle"/>
          </p:nvPr>
        </p:nvSpPr>
        <p:spPr>
          <a:xfrm>
            <a:off x="1972225" y="903550"/>
            <a:ext cx="2019300" cy="45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2" name="Google Shape;272;p30"/>
          <p:cNvSpPr txBox="1"/>
          <p:nvPr>
            <p:ph idx="3" type="title"/>
          </p:nvPr>
        </p:nvSpPr>
        <p:spPr>
          <a:xfrm>
            <a:off x="897925" y="1607725"/>
            <a:ext cx="8574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73" name="Google Shape;273;p30"/>
          <p:cNvSpPr txBox="1"/>
          <p:nvPr>
            <p:ph idx="4" type="subTitle"/>
          </p:nvPr>
        </p:nvSpPr>
        <p:spPr>
          <a:xfrm flipH="1">
            <a:off x="1972225" y="1604175"/>
            <a:ext cx="2019300" cy="362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4" name="Google Shape;274;p30"/>
          <p:cNvSpPr txBox="1"/>
          <p:nvPr>
            <p:ph idx="5" type="subTitle"/>
          </p:nvPr>
        </p:nvSpPr>
        <p:spPr>
          <a:xfrm>
            <a:off x="1972225" y="1974300"/>
            <a:ext cx="2019300" cy="45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5" name="Google Shape;275;p30"/>
          <p:cNvSpPr txBox="1"/>
          <p:nvPr>
            <p:ph idx="6" type="title"/>
          </p:nvPr>
        </p:nvSpPr>
        <p:spPr>
          <a:xfrm>
            <a:off x="897925" y="2680200"/>
            <a:ext cx="8574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76" name="Google Shape;276;p30"/>
          <p:cNvSpPr txBox="1"/>
          <p:nvPr>
            <p:ph idx="7" type="subTitle"/>
          </p:nvPr>
        </p:nvSpPr>
        <p:spPr>
          <a:xfrm flipH="1">
            <a:off x="1972225" y="2680200"/>
            <a:ext cx="2019300" cy="362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7" name="Google Shape;277;p30"/>
          <p:cNvSpPr txBox="1"/>
          <p:nvPr>
            <p:ph idx="8" type="subTitle"/>
          </p:nvPr>
        </p:nvSpPr>
        <p:spPr>
          <a:xfrm>
            <a:off x="1972225" y="3050316"/>
            <a:ext cx="2019300" cy="45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8" name="Google Shape;278;p30"/>
          <p:cNvSpPr txBox="1"/>
          <p:nvPr>
            <p:ph idx="9" type="title"/>
          </p:nvPr>
        </p:nvSpPr>
        <p:spPr>
          <a:xfrm>
            <a:off x="5195125" y="533425"/>
            <a:ext cx="8574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79" name="Google Shape;279;p30"/>
          <p:cNvSpPr txBox="1"/>
          <p:nvPr>
            <p:ph idx="13" type="subTitle"/>
          </p:nvPr>
        </p:nvSpPr>
        <p:spPr>
          <a:xfrm flipH="1">
            <a:off x="6269425" y="533425"/>
            <a:ext cx="2019300" cy="362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0" name="Google Shape;280;p30"/>
          <p:cNvSpPr txBox="1"/>
          <p:nvPr>
            <p:ph idx="14" type="subTitle"/>
          </p:nvPr>
        </p:nvSpPr>
        <p:spPr>
          <a:xfrm>
            <a:off x="6269425" y="903550"/>
            <a:ext cx="2019300" cy="45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1" name="Google Shape;281;p30"/>
          <p:cNvSpPr txBox="1"/>
          <p:nvPr>
            <p:ph idx="15" type="title"/>
          </p:nvPr>
        </p:nvSpPr>
        <p:spPr>
          <a:xfrm>
            <a:off x="5195125" y="1607713"/>
            <a:ext cx="8574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82" name="Google Shape;282;p30"/>
          <p:cNvSpPr txBox="1"/>
          <p:nvPr>
            <p:ph idx="16" type="subTitle"/>
          </p:nvPr>
        </p:nvSpPr>
        <p:spPr>
          <a:xfrm flipH="1">
            <a:off x="6269425" y="1606825"/>
            <a:ext cx="2019300" cy="362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3" name="Google Shape;283;p30"/>
          <p:cNvSpPr txBox="1"/>
          <p:nvPr>
            <p:ph idx="17" type="subTitle"/>
          </p:nvPr>
        </p:nvSpPr>
        <p:spPr>
          <a:xfrm>
            <a:off x="6269425" y="1971925"/>
            <a:ext cx="2019300" cy="45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4" name="Google Shape;284;p30"/>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0"/>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0"/>
          <p:cNvSpPr/>
          <p:nvPr/>
        </p:nvSpPr>
        <p:spPr>
          <a:xfrm>
            <a:off x="73437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51951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9" name="Shape 289"/>
        <p:cNvGrpSpPr/>
        <p:nvPr/>
      </p:nvGrpSpPr>
      <p:grpSpPr>
        <a:xfrm>
          <a:off x="0" y="0"/>
          <a:ext cx="0" cy="0"/>
          <a:chOff x="0" y="0"/>
          <a:chExt cx="0" cy="0"/>
        </a:xfrm>
      </p:grpSpPr>
      <p:sp>
        <p:nvSpPr>
          <p:cNvPr id="290" name="Google Shape;290;p31"/>
          <p:cNvSpPr txBox="1"/>
          <p:nvPr>
            <p:ph type="title"/>
          </p:nvPr>
        </p:nvSpPr>
        <p:spPr>
          <a:xfrm>
            <a:off x="4119825" y="1607275"/>
            <a:ext cx="30069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1" name="Google Shape;291;p31"/>
          <p:cNvSpPr txBox="1"/>
          <p:nvPr>
            <p:ph idx="2" type="title"/>
          </p:nvPr>
        </p:nvSpPr>
        <p:spPr>
          <a:xfrm>
            <a:off x="4119825" y="533425"/>
            <a:ext cx="8583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2" name="Google Shape;292;p31"/>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1"/>
          <p:cNvSpPr/>
          <p:nvPr/>
        </p:nvSpPr>
        <p:spPr>
          <a:xfrm>
            <a:off x="3046513"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1"/>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1"/>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1"/>
          <p:cNvSpPr/>
          <p:nvPr/>
        </p:nvSpPr>
        <p:spPr>
          <a:xfrm>
            <a:off x="6270063" y="5334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1"/>
          <p:cNvSpPr/>
          <p:nvPr/>
        </p:nvSpPr>
        <p:spPr>
          <a:xfrm>
            <a:off x="3046513" y="53433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1"/>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1"/>
          <p:cNvSpPr/>
          <p:nvPr/>
        </p:nvSpPr>
        <p:spPr>
          <a:xfrm>
            <a:off x="1972213" y="16077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1"/>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1"/>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1"/>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idx="1" type="body"/>
          </p:nvPr>
        </p:nvSpPr>
        <p:spPr>
          <a:xfrm>
            <a:off x="897725" y="945600"/>
            <a:ext cx="7303200" cy="385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2B3E55"/>
              </a:buClr>
              <a:buSzPts val="1200"/>
              <a:buFont typeface="Montserrat"/>
              <a:buChar char="●"/>
              <a:defRPr sz="1200"/>
            </a:lvl1pPr>
            <a:lvl2pPr indent="-304800" lvl="1" marL="914400" rtl="0">
              <a:lnSpc>
                <a:spcPct val="100000"/>
              </a:lnSpc>
              <a:spcBef>
                <a:spcPts val="1600"/>
              </a:spcBef>
              <a:spcAft>
                <a:spcPts val="0"/>
              </a:spcAft>
              <a:buClr>
                <a:srgbClr val="2B3E55"/>
              </a:buClr>
              <a:buSzPts val="1200"/>
              <a:buFont typeface="Montserrat"/>
              <a:buChar char="○"/>
              <a:defRPr sz="1200"/>
            </a:lvl2pPr>
            <a:lvl3pPr indent="-304800" lvl="2" marL="1371600" rtl="0">
              <a:spcBef>
                <a:spcPts val="1600"/>
              </a:spcBef>
              <a:spcAft>
                <a:spcPts val="0"/>
              </a:spcAft>
              <a:buClr>
                <a:srgbClr val="2B3E55"/>
              </a:buClr>
              <a:buSzPts val="1200"/>
              <a:buFont typeface="Montserrat"/>
              <a:buChar char="■"/>
              <a:defRPr sz="1200"/>
            </a:lvl3pPr>
            <a:lvl4pPr indent="-304800" lvl="3" marL="1828800" rtl="0">
              <a:spcBef>
                <a:spcPts val="1600"/>
              </a:spcBef>
              <a:spcAft>
                <a:spcPts val="0"/>
              </a:spcAft>
              <a:buClr>
                <a:srgbClr val="2B3E55"/>
              </a:buClr>
              <a:buSzPts val="1200"/>
              <a:buFont typeface="Montserrat"/>
              <a:buChar char="●"/>
              <a:defRPr sz="1200"/>
            </a:lvl4pPr>
            <a:lvl5pPr indent="-304800" lvl="4" marL="2286000" rtl="0">
              <a:spcBef>
                <a:spcPts val="1600"/>
              </a:spcBef>
              <a:spcAft>
                <a:spcPts val="0"/>
              </a:spcAft>
              <a:buClr>
                <a:srgbClr val="2B3E55"/>
              </a:buClr>
              <a:buSzPts val="1200"/>
              <a:buFont typeface="Montserrat"/>
              <a:buChar char="○"/>
              <a:defRPr sz="1200"/>
            </a:lvl5pPr>
            <a:lvl6pPr indent="-304800" lvl="5" marL="2743200" rtl="0">
              <a:spcBef>
                <a:spcPts val="1600"/>
              </a:spcBef>
              <a:spcAft>
                <a:spcPts val="0"/>
              </a:spcAft>
              <a:buClr>
                <a:srgbClr val="2B3E55"/>
              </a:buClr>
              <a:buSzPts val="1200"/>
              <a:buFont typeface="Montserrat"/>
              <a:buChar char="■"/>
              <a:defRPr sz="1200"/>
            </a:lvl6pPr>
            <a:lvl7pPr indent="-304800" lvl="6" marL="3200400" rtl="0">
              <a:spcBef>
                <a:spcPts val="1600"/>
              </a:spcBef>
              <a:spcAft>
                <a:spcPts val="0"/>
              </a:spcAft>
              <a:buClr>
                <a:srgbClr val="2B3E55"/>
              </a:buClr>
              <a:buSzPts val="1200"/>
              <a:buFont typeface="Montserrat"/>
              <a:buChar char="●"/>
              <a:defRPr sz="1200"/>
            </a:lvl7pPr>
            <a:lvl8pPr indent="-304800" lvl="7" marL="3657600" rtl="0">
              <a:spcBef>
                <a:spcPts val="1600"/>
              </a:spcBef>
              <a:spcAft>
                <a:spcPts val="0"/>
              </a:spcAft>
              <a:buClr>
                <a:srgbClr val="2B3E55"/>
              </a:buClr>
              <a:buSzPts val="1200"/>
              <a:buFont typeface="Montserrat"/>
              <a:buChar char="○"/>
              <a:defRPr sz="1200"/>
            </a:lvl8pPr>
            <a:lvl9pPr indent="-304800" lvl="8" marL="4114800" rtl="0">
              <a:spcBef>
                <a:spcPts val="1600"/>
              </a:spcBef>
              <a:spcAft>
                <a:spcPts val="1600"/>
              </a:spcAft>
              <a:buClr>
                <a:srgbClr val="2B3E55"/>
              </a:buClr>
              <a:buSzPts val="1200"/>
              <a:buFont typeface="Montserrat"/>
              <a:buChar char="■"/>
              <a:defRPr sz="1200"/>
            </a:lvl9pPr>
          </a:lstStyle>
          <a:p/>
        </p:txBody>
      </p:sp>
      <p:sp>
        <p:nvSpPr>
          <p:cNvPr id="39" name="Google Shape;39;p4"/>
          <p:cNvSpPr txBox="1"/>
          <p:nvPr>
            <p:ph type="title"/>
          </p:nvPr>
        </p:nvSpPr>
        <p:spPr>
          <a:xfrm>
            <a:off x="897925" y="457125"/>
            <a:ext cx="5154600" cy="38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 point">
  <p:cSld name="CUSTOM_10">
    <p:spTree>
      <p:nvGrpSpPr>
        <p:cNvPr id="303" name="Shape 303"/>
        <p:cNvGrpSpPr/>
        <p:nvPr/>
      </p:nvGrpSpPr>
      <p:grpSpPr>
        <a:xfrm>
          <a:off x="0" y="0"/>
          <a:ext cx="0" cy="0"/>
          <a:chOff x="0" y="0"/>
          <a:chExt cx="0" cy="0"/>
        </a:xfrm>
      </p:grpSpPr>
      <p:sp>
        <p:nvSpPr>
          <p:cNvPr id="304" name="Google Shape;304;p32"/>
          <p:cNvSpPr txBox="1"/>
          <p:nvPr>
            <p:ph type="title"/>
          </p:nvPr>
        </p:nvSpPr>
        <p:spPr>
          <a:xfrm>
            <a:off x="899689" y="533425"/>
            <a:ext cx="62271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5" name="Google Shape;305;p32"/>
          <p:cNvSpPr txBox="1"/>
          <p:nvPr>
            <p:ph idx="1" type="body"/>
          </p:nvPr>
        </p:nvSpPr>
        <p:spPr>
          <a:xfrm>
            <a:off x="897725" y="1607725"/>
            <a:ext cx="4080600" cy="3002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2B3E55"/>
              </a:buClr>
              <a:buSzPts val="1600"/>
              <a:buFont typeface="Montserrat"/>
              <a:buChar char="●"/>
              <a:defRPr sz="1400"/>
            </a:lvl1pPr>
            <a:lvl2pPr indent="-330200" lvl="1" marL="914400" algn="l">
              <a:lnSpc>
                <a:spcPct val="100000"/>
              </a:lnSpc>
              <a:spcBef>
                <a:spcPts val="1600"/>
              </a:spcBef>
              <a:spcAft>
                <a:spcPts val="0"/>
              </a:spcAft>
              <a:buClr>
                <a:srgbClr val="2B3E55"/>
              </a:buClr>
              <a:buSzPts val="1600"/>
              <a:buFont typeface="Montserrat"/>
              <a:buChar char="○"/>
              <a:defRPr sz="1200"/>
            </a:lvl2pPr>
            <a:lvl3pPr indent="-330200" lvl="2" marL="1371600" algn="l">
              <a:lnSpc>
                <a:spcPct val="115000"/>
              </a:lnSpc>
              <a:spcBef>
                <a:spcPts val="1600"/>
              </a:spcBef>
              <a:spcAft>
                <a:spcPts val="0"/>
              </a:spcAft>
              <a:buClr>
                <a:srgbClr val="2B3E55"/>
              </a:buClr>
              <a:buSzPts val="1600"/>
              <a:buFont typeface="Montserrat"/>
              <a:buChar char="■"/>
              <a:defRPr/>
            </a:lvl3pPr>
            <a:lvl4pPr indent="-330200" lvl="3" marL="1828800" algn="l">
              <a:lnSpc>
                <a:spcPct val="115000"/>
              </a:lnSpc>
              <a:spcBef>
                <a:spcPts val="1600"/>
              </a:spcBef>
              <a:spcAft>
                <a:spcPts val="0"/>
              </a:spcAft>
              <a:buClr>
                <a:srgbClr val="2B3E55"/>
              </a:buClr>
              <a:buSzPts val="1600"/>
              <a:buFont typeface="Montserrat"/>
              <a:buChar char="●"/>
              <a:defRPr/>
            </a:lvl4pPr>
            <a:lvl5pPr indent="-330200" lvl="4" marL="2286000" algn="l">
              <a:lnSpc>
                <a:spcPct val="115000"/>
              </a:lnSpc>
              <a:spcBef>
                <a:spcPts val="1600"/>
              </a:spcBef>
              <a:spcAft>
                <a:spcPts val="0"/>
              </a:spcAft>
              <a:buClr>
                <a:srgbClr val="2B3E55"/>
              </a:buClr>
              <a:buSzPts val="1600"/>
              <a:buFont typeface="Montserrat"/>
              <a:buChar char="○"/>
              <a:defRPr/>
            </a:lvl5pPr>
            <a:lvl6pPr indent="-330200" lvl="5" marL="2743200" algn="l">
              <a:lnSpc>
                <a:spcPct val="115000"/>
              </a:lnSpc>
              <a:spcBef>
                <a:spcPts val="1600"/>
              </a:spcBef>
              <a:spcAft>
                <a:spcPts val="0"/>
              </a:spcAft>
              <a:buClr>
                <a:srgbClr val="2B3E55"/>
              </a:buClr>
              <a:buSzPts val="1600"/>
              <a:buFont typeface="Montserrat"/>
              <a:buChar char="■"/>
              <a:defRPr/>
            </a:lvl6pPr>
            <a:lvl7pPr indent="-330200" lvl="6" marL="3200400" algn="l">
              <a:lnSpc>
                <a:spcPct val="115000"/>
              </a:lnSpc>
              <a:spcBef>
                <a:spcPts val="1600"/>
              </a:spcBef>
              <a:spcAft>
                <a:spcPts val="0"/>
              </a:spcAft>
              <a:buClr>
                <a:srgbClr val="2B3E55"/>
              </a:buClr>
              <a:buSzPts val="1600"/>
              <a:buFont typeface="Montserrat"/>
              <a:buChar char="●"/>
              <a:defRPr/>
            </a:lvl7pPr>
            <a:lvl8pPr indent="-330200" lvl="7" marL="3657600" algn="l">
              <a:lnSpc>
                <a:spcPct val="115000"/>
              </a:lnSpc>
              <a:spcBef>
                <a:spcPts val="1600"/>
              </a:spcBef>
              <a:spcAft>
                <a:spcPts val="0"/>
              </a:spcAft>
              <a:buClr>
                <a:srgbClr val="2B3E55"/>
              </a:buClr>
              <a:buSzPts val="1600"/>
              <a:buFont typeface="Montserrat"/>
              <a:buChar char="○"/>
              <a:defRPr/>
            </a:lvl8pPr>
            <a:lvl9pPr indent="-330200" lvl="8" marL="4114800" algn="l">
              <a:lnSpc>
                <a:spcPct val="115000"/>
              </a:lnSpc>
              <a:spcBef>
                <a:spcPts val="1600"/>
              </a:spcBef>
              <a:spcAft>
                <a:spcPts val="1600"/>
              </a:spcAft>
              <a:buClr>
                <a:srgbClr val="2B3E55"/>
              </a:buClr>
              <a:buSzPts val="1600"/>
              <a:buFont typeface="Montserrat"/>
              <a:buChar char="■"/>
              <a:defRPr/>
            </a:lvl9pPr>
          </a:lstStyle>
          <a:p/>
        </p:txBody>
      </p:sp>
      <p:sp>
        <p:nvSpPr>
          <p:cNvPr id="306" name="Google Shape;306;p32"/>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2"/>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2"/>
          <p:cNvSpPr/>
          <p:nvPr/>
        </p:nvSpPr>
        <p:spPr>
          <a:xfrm>
            <a:off x="7343713" y="16077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2"/>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2"/>
          <p:cNvSpPr/>
          <p:nvPr/>
        </p:nvSpPr>
        <p:spPr>
          <a:xfrm>
            <a:off x="73437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311" name="Shape 311"/>
        <p:cNvGrpSpPr/>
        <p:nvPr/>
      </p:nvGrpSpPr>
      <p:grpSpPr>
        <a:xfrm>
          <a:off x="0" y="0"/>
          <a:ext cx="0" cy="0"/>
          <a:chOff x="0" y="0"/>
          <a:chExt cx="0" cy="0"/>
        </a:xfrm>
      </p:grpSpPr>
      <p:sp>
        <p:nvSpPr>
          <p:cNvPr id="312" name="Google Shape;312;p33"/>
          <p:cNvSpPr txBox="1"/>
          <p:nvPr>
            <p:ph type="title"/>
          </p:nvPr>
        </p:nvSpPr>
        <p:spPr>
          <a:xfrm>
            <a:off x="897925" y="1607725"/>
            <a:ext cx="30060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3" name="Google Shape;313;p33"/>
          <p:cNvSpPr txBox="1"/>
          <p:nvPr>
            <p:ph idx="1" type="subTitle"/>
          </p:nvPr>
        </p:nvSpPr>
        <p:spPr>
          <a:xfrm flipH="1">
            <a:off x="5195125" y="2652550"/>
            <a:ext cx="1931700" cy="365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4" name="Google Shape;314;p33"/>
          <p:cNvSpPr txBox="1"/>
          <p:nvPr>
            <p:ph idx="2" type="subTitle"/>
          </p:nvPr>
        </p:nvSpPr>
        <p:spPr>
          <a:xfrm>
            <a:off x="5195125" y="3188600"/>
            <a:ext cx="1931700" cy="15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5" name="Google Shape;315;p33"/>
          <p:cNvSpPr txBox="1"/>
          <p:nvPr>
            <p:ph idx="3" type="subTitle"/>
          </p:nvPr>
        </p:nvSpPr>
        <p:spPr>
          <a:xfrm flipH="1">
            <a:off x="3046525" y="2652550"/>
            <a:ext cx="1931700" cy="36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6" name="Google Shape;316;p33"/>
          <p:cNvSpPr txBox="1"/>
          <p:nvPr>
            <p:ph idx="4" type="subTitle"/>
          </p:nvPr>
        </p:nvSpPr>
        <p:spPr>
          <a:xfrm>
            <a:off x="3046525" y="3188600"/>
            <a:ext cx="1931700" cy="15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7" name="Google Shape;317;p33"/>
          <p:cNvSpPr txBox="1"/>
          <p:nvPr>
            <p:ph idx="5" type="subTitle"/>
          </p:nvPr>
        </p:nvSpPr>
        <p:spPr>
          <a:xfrm flipH="1">
            <a:off x="897925" y="2652550"/>
            <a:ext cx="1931700" cy="365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8" name="Google Shape;318;p33"/>
          <p:cNvSpPr txBox="1"/>
          <p:nvPr>
            <p:ph idx="6" type="subTitle"/>
          </p:nvPr>
        </p:nvSpPr>
        <p:spPr>
          <a:xfrm>
            <a:off x="897925" y="3188600"/>
            <a:ext cx="1931700" cy="15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9" name="Google Shape;319;p33"/>
          <p:cNvSpPr txBox="1"/>
          <p:nvPr>
            <p:ph idx="7"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20" name="Google Shape;320;p33"/>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3"/>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3"/>
          <p:cNvSpPr/>
          <p:nvPr/>
        </p:nvSpPr>
        <p:spPr>
          <a:xfrm>
            <a:off x="51953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3"/>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4" name="Shape 324"/>
        <p:cNvGrpSpPr/>
        <p:nvPr/>
      </p:nvGrpSpPr>
      <p:grpSpPr>
        <a:xfrm>
          <a:off x="0" y="0"/>
          <a:ext cx="0" cy="0"/>
          <a:chOff x="0" y="0"/>
          <a:chExt cx="0" cy="0"/>
        </a:xfrm>
      </p:grpSpPr>
      <p:sp>
        <p:nvSpPr>
          <p:cNvPr id="325" name="Google Shape;325;p34"/>
          <p:cNvSpPr txBox="1"/>
          <p:nvPr>
            <p:ph type="ctrTitle"/>
          </p:nvPr>
        </p:nvSpPr>
        <p:spPr>
          <a:xfrm>
            <a:off x="897925" y="534325"/>
            <a:ext cx="2824800" cy="21468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6" name="Shape 326"/>
        <p:cNvGrpSpPr/>
        <p:nvPr/>
      </p:nvGrpSpPr>
      <p:grpSpPr>
        <a:xfrm>
          <a:off x="0" y="0"/>
          <a:ext cx="0" cy="0"/>
          <a:chOff x="0" y="0"/>
          <a:chExt cx="0" cy="0"/>
        </a:xfrm>
      </p:grpSpPr>
      <p:sp>
        <p:nvSpPr>
          <p:cNvPr id="327" name="Google Shape;327;p35"/>
          <p:cNvSpPr txBox="1"/>
          <p:nvPr>
            <p:ph type="title"/>
          </p:nvPr>
        </p:nvSpPr>
        <p:spPr>
          <a:xfrm>
            <a:off x="4120825" y="533425"/>
            <a:ext cx="3006000" cy="19317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5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8" name="Google Shape;328;p35"/>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1972213" y="16072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5"/>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5"/>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a:off x="3046513" y="53388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5">
    <p:spTree>
      <p:nvGrpSpPr>
        <p:cNvPr id="337" name="Shape 337"/>
        <p:cNvGrpSpPr/>
        <p:nvPr/>
      </p:nvGrpSpPr>
      <p:grpSpPr>
        <a:xfrm>
          <a:off x="0" y="0"/>
          <a:ext cx="0" cy="0"/>
          <a:chOff x="0" y="0"/>
          <a:chExt cx="0" cy="0"/>
        </a:xfrm>
      </p:grpSpPr>
      <p:sp>
        <p:nvSpPr>
          <p:cNvPr id="338" name="Google Shape;338;p36"/>
          <p:cNvSpPr txBox="1"/>
          <p:nvPr>
            <p:ph type="title"/>
          </p:nvPr>
        </p:nvSpPr>
        <p:spPr>
          <a:xfrm>
            <a:off x="897925" y="533350"/>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4">
    <p:spTree>
      <p:nvGrpSpPr>
        <p:cNvPr id="339" name="Shape 339"/>
        <p:cNvGrpSpPr/>
        <p:nvPr/>
      </p:nvGrpSpPr>
      <p:grpSpPr>
        <a:xfrm>
          <a:off x="0" y="0"/>
          <a:ext cx="0" cy="0"/>
          <a:chOff x="0" y="0"/>
          <a:chExt cx="0" cy="0"/>
        </a:xfrm>
      </p:grpSpPr>
      <p:sp>
        <p:nvSpPr>
          <p:cNvPr id="340" name="Google Shape;340;p37"/>
          <p:cNvSpPr txBox="1"/>
          <p:nvPr>
            <p:ph type="title"/>
          </p:nvPr>
        </p:nvSpPr>
        <p:spPr>
          <a:xfrm>
            <a:off x="897925" y="533425"/>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1" name="Google Shape;341;p37"/>
          <p:cNvSpPr/>
          <p:nvPr/>
        </p:nvSpPr>
        <p:spPr>
          <a:xfrm>
            <a:off x="62694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7"/>
          <p:cNvSpPr/>
          <p:nvPr/>
        </p:nvSpPr>
        <p:spPr>
          <a:xfrm>
            <a:off x="73435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3" name="Shape 343"/>
        <p:cNvGrpSpPr/>
        <p:nvPr/>
      </p:nvGrpSpPr>
      <p:grpSpPr>
        <a:xfrm>
          <a:off x="0" y="0"/>
          <a:ext cx="0" cy="0"/>
          <a:chOff x="0" y="0"/>
          <a:chExt cx="0" cy="0"/>
        </a:xfrm>
      </p:grpSpPr>
      <p:sp>
        <p:nvSpPr>
          <p:cNvPr id="344" name="Google Shape;344;p38"/>
          <p:cNvSpPr txBox="1"/>
          <p:nvPr>
            <p:ph hasCustomPrompt="1" type="title"/>
          </p:nvPr>
        </p:nvSpPr>
        <p:spPr>
          <a:xfrm>
            <a:off x="1972225" y="1607725"/>
            <a:ext cx="51546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200"/>
              <a:buNone/>
              <a:defRPr sz="4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5" name="Google Shape;345;p38"/>
          <p:cNvSpPr txBox="1"/>
          <p:nvPr>
            <p:ph idx="1" type="subTitle"/>
          </p:nvPr>
        </p:nvSpPr>
        <p:spPr>
          <a:xfrm>
            <a:off x="1972225" y="2680200"/>
            <a:ext cx="5154600" cy="857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46" name="Google Shape;346;p38"/>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8"/>
          <p:cNvSpPr/>
          <p:nvPr/>
        </p:nvSpPr>
        <p:spPr>
          <a:xfrm>
            <a:off x="7343450"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8"/>
          <p:cNvSpPr/>
          <p:nvPr/>
        </p:nvSpPr>
        <p:spPr>
          <a:xfrm>
            <a:off x="7343450"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8"/>
          <p:cNvSpPr/>
          <p:nvPr/>
        </p:nvSpPr>
        <p:spPr>
          <a:xfrm>
            <a:off x="6269350"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8"/>
          <p:cNvSpPr/>
          <p:nvPr/>
        </p:nvSpPr>
        <p:spPr>
          <a:xfrm>
            <a:off x="7343450"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8"/>
          <p:cNvSpPr/>
          <p:nvPr/>
        </p:nvSpPr>
        <p:spPr>
          <a:xfrm>
            <a:off x="6269200"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8"/>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8"/>
          <p:cNvSpPr/>
          <p:nvPr/>
        </p:nvSpPr>
        <p:spPr>
          <a:xfrm flipH="1">
            <a:off x="19720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8"/>
          <p:cNvSpPr/>
          <p:nvPr/>
        </p:nvSpPr>
        <p:spPr>
          <a:xfrm flipH="1">
            <a:off x="8979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8"/>
          <p:cNvSpPr/>
          <p:nvPr/>
        </p:nvSpPr>
        <p:spPr>
          <a:xfrm flipH="1">
            <a:off x="8979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8"/>
          <p:cNvSpPr/>
          <p:nvPr/>
        </p:nvSpPr>
        <p:spPr>
          <a:xfrm flipH="1">
            <a:off x="19720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8"/>
          <p:cNvSpPr/>
          <p:nvPr/>
        </p:nvSpPr>
        <p:spPr>
          <a:xfrm flipH="1">
            <a:off x="41208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8"/>
          <p:cNvSpPr/>
          <p:nvPr/>
        </p:nvSpPr>
        <p:spPr>
          <a:xfrm flipH="1">
            <a:off x="3046350"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9">
    <p:spTree>
      <p:nvGrpSpPr>
        <p:cNvPr id="359" name="Shape 359"/>
        <p:cNvGrpSpPr/>
        <p:nvPr/>
      </p:nvGrpSpPr>
      <p:grpSpPr>
        <a:xfrm>
          <a:off x="0" y="0"/>
          <a:ext cx="0" cy="0"/>
          <a:chOff x="0" y="0"/>
          <a:chExt cx="0" cy="0"/>
        </a:xfrm>
      </p:grpSpPr>
      <p:sp>
        <p:nvSpPr>
          <p:cNvPr id="360" name="Google Shape;360;p39"/>
          <p:cNvSpPr/>
          <p:nvPr/>
        </p:nvSpPr>
        <p:spPr>
          <a:xfrm>
            <a:off x="900625" y="533425"/>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9"/>
          <p:cNvSpPr txBox="1"/>
          <p:nvPr>
            <p:ph type="title"/>
          </p:nvPr>
        </p:nvSpPr>
        <p:spPr>
          <a:xfrm>
            <a:off x="900625" y="618288"/>
            <a:ext cx="3006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62" name="Google Shape;362;p39"/>
          <p:cNvSpPr txBox="1"/>
          <p:nvPr>
            <p:ph idx="1" type="subTitle"/>
          </p:nvPr>
        </p:nvSpPr>
        <p:spPr>
          <a:xfrm>
            <a:off x="900625" y="1092063"/>
            <a:ext cx="3006000" cy="21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000"/>
              <a:buNone/>
              <a:defRPr sz="1400">
                <a:solidFill>
                  <a:schemeClr val="lt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63" name="Google Shape;363;p39"/>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9"/>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9"/>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9"/>
          <p:cNvSpPr/>
          <p:nvPr/>
        </p:nvSpPr>
        <p:spPr>
          <a:xfrm>
            <a:off x="6269275" y="268065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9"/>
          <p:cNvSpPr/>
          <p:nvPr/>
        </p:nvSpPr>
        <p:spPr>
          <a:xfrm>
            <a:off x="7343525" y="375268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p:nvPr/>
        </p:nvSpPr>
        <p:spPr>
          <a:xfrm>
            <a:off x="7343525" y="53525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9"/>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9"/>
          <p:cNvSpPr/>
          <p:nvPr/>
        </p:nvSpPr>
        <p:spPr>
          <a:xfrm>
            <a:off x="5195025"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9"/>
          <p:cNvSpPr/>
          <p:nvPr/>
        </p:nvSpPr>
        <p:spPr>
          <a:xfrm>
            <a:off x="900625" y="1607038"/>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9"/>
          <p:cNvSpPr txBox="1"/>
          <p:nvPr>
            <p:ph idx="2" type="title"/>
          </p:nvPr>
        </p:nvSpPr>
        <p:spPr>
          <a:xfrm>
            <a:off x="900625" y="1691900"/>
            <a:ext cx="3006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73" name="Google Shape;373;p39"/>
          <p:cNvSpPr txBox="1"/>
          <p:nvPr>
            <p:ph idx="3" type="subTitle"/>
          </p:nvPr>
        </p:nvSpPr>
        <p:spPr>
          <a:xfrm>
            <a:off x="900625" y="2165675"/>
            <a:ext cx="3006000" cy="21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000"/>
              <a:buNone/>
              <a:defRPr sz="1400">
                <a:solidFill>
                  <a:schemeClr val="lt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4" name="Google Shape;374;p39"/>
          <p:cNvSpPr/>
          <p:nvPr/>
        </p:nvSpPr>
        <p:spPr>
          <a:xfrm>
            <a:off x="900625" y="2680650"/>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9"/>
          <p:cNvSpPr txBox="1"/>
          <p:nvPr>
            <p:ph idx="4" type="title"/>
          </p:nvPr>
        </p:nvSpPr>
        <p:spPr>
          <a:xfrm>
            <a:off x="900625" y="2765513"/>
            <a:ext cx="3006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76" name="Google Shape;376;p39"/>
          <p:cNvSpPr txBox="1"/>
          <p:nvPr>
            <p:ph idx="5" type="subTitle"/>
          </p:nvPr>
        </p:nvSpPr>
        <p:spPr>
          <a:xfrm>
            <a:off x="900625" y="3239288"/>
            <a:ext cx="3006000" cy="2139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0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7" name="Google Shape;377;p39"/>
          <p:cNvSpPr/>
          <p:nvPr/>
        </p:nvSpPr>
        <p:spPr>
          <a:xfrm>
            <a:off x="4120825" y="375268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9"/>
          <p:cNvSpPr/>
          <p:nvPr/>
        </p:nvSpPr>
        <p:spPr>
          <a:xfrm>
            <a:off x="5196375" y="268064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9" name="Shape 379"/>
        <p:cNvGrpSpPr/>
        <p:nvPr/>
      </p:nvGrpSpPr>
      <p:grpSpPr>
        <a:xfrm>
          <a:off x="0" y="0"/>
          <a:ext cx="0" cy="0"/>
          <a:chOff x="0" y="0"/>
          <a:chExt cx="0" cy="0"/>
        </a:xfrm>
      </p:grpSpPr>
      <p:sp>
        <p:nvSpPr>
          <p:cNvPr id="380" name="Google Shape;380;p40"/>
          <p:cNvSpPr txBox="1"/>
          <p:nvPr>
            <p:ph type="title"/>
          </p:nvPr>
        </p:nvSpPr>
        <p:spPr>
          <a:xfrm>
            <a:off x="897925" y="533425"/>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1" name="Google Shape;381;p40"/>
          <p:cNvSpPr txBox="1"/>
          <p:nvPr>
            <p:ph idx="1" type="subTitle"/>
          </p:nvPr>
        </p:nvSpPr>
        <p:spPr>
          <a:xfrm flipH="1">
            <a:off x="3042925" y="1609275"/>
            <a:ext cx="1929300" cy="859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82" name="Google Shape;382;p40"/>
          <p:cNvSpPr txBox="1"/>
          <p:nvPr>
            <p:ph idx="2" type="subTitle"/>
          </p:nvPr>
        </p:nvSpPr>
        <p:spPr>
          <a:xfrm>
            <a:off x="3042925" y="2687225"/>
            <a:ext cx="1929300" cy="1637100"/>
          </a:xfrm>
          <a:prstGeom prst="rect">
            <a:avLst/>
          </a:prstGeom>
          <a:noFill/>
          <a:ln>
            <a:noFill/>
          </a:ln>
        </p:spPr>
        <p:txBody>
          <a:bodyPr anchorCtr="0" anchor="t" bIns="91425" lIns="91425" spcFirstLastPara="1" rIns="69150" wrap="square" tIns="91425">
            <a:noAutofit/>
          </a:bodyPr>
          <a:lstStyle>
            <a:lvl1pPr lvl="0" algn="l">
              <a:lnSpc>
                <a:spcPct val="115000"/>
              </a:lnSpc>
              <a:spcBef>
                <a:spcPts val="0"/>
              </a:spcBef>
              <a:spcAft>
                <a:spcPts val="0"/>
              </a:spcAft>
              <a:buSzPts val="1000"/>
              <a:buChar char="●"/>
              <a:defRPr sz="14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383" name="Google Shape;383;p40"/>
          <p:cNvSpPr txBox="1"/>
          <p:nvPr>
            <p:ph idx="3" type="subTitle"/>
          </p:nvPr>
        </p:nvSpPr>
        <p:spPr>
          <a:xfrm flipH="1">
            <a:off x="897925" y="1611375"/>
            <a:ext cx="1931700" cy="857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84" name="Google Shape;384;p40"/>
          <p:cNvSpPr txBox="1"/>
          <p:nvPr>
            <p:ph idx="4" type="subTitle"/>
          </p:nvPr>
        </p:nvSpPr>
        <p:spPr>
          <a:xfrm>
            <a:off x="897925" y="2687225"/>
            <a:ext cx="1929300" cy="163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Char char="●"/>
              <a:defRPr sz="14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385" name="Google Shape;385;p40"/>
          <p:cNvSpPr/>
          <p:nvPr/>
        </p:nvSpPr>
        <p:spPr>
          <a:xfrm>
            <a:off x="6269425" y="16068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0"/>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0"/>
          <p:cNvSpPr/>
          <p:nvPr/>
        </p:nvSpPr>
        <p:spPr>
          <a:xfrm>
            <a:off x="734380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0"/>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0"/>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0"/>
          <p:cNvSpPr/>
          <p:nvPr/>
        </p:nvSpPr>
        <p:spPr>
          <a:xfrm>
            <a:off x="519505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3">
    <p:spTree>
      <p:nvGrpSpPr>
        <p:cNvPr id="391" name="Shape 391"/>
        <p:cNvGrpSpPr/>
        <p:nvPr/>
      </p:nvGrpSpPr>
      <p:grpSpPr>
        <a:xfrm>
          <a:off x="0" y="0"/>
          <a:ext cx="0" cy="0"/>
          <a:chOff x="0" y="0"/>
          <a:chExt cx="0" cy="0"/>
        </a:xfrm>
      </p:grpSpPr>
      <p:sp>
        <p:nvSpPr>
          <p:cNvPr id="392" name="Google Shape;392;p41"/>
          <p:cNvSpPr txBox="1"/>
          <p:nvPr>
            <p:ph type="title"/>
          </p:nvPr>
        </p:nvSpPr>
        <p:spPr>
          <a:xfrm>
            <a:off x="899350" y="533425"/>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3" name="Google Shape;393;p41"/>
          <p:cNvSpPr txBox="1"/>
          <p:nvPr>
            <p:ph idx="1" type="subTitle"/>
          </p:nvPr>
        </p:nvSpPr>
        <p:spPr>
          <a:xfrm>
            <a:off x="1972225" y="3752725"/>
            <a:ext cx="1931700" cy="859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4" name="Google Shape;394;p41"/>
          <p:cNvSpPr txBox="1"/>
          <p:nvPr>
            <p:ph idx="2" type="subTitle"/>
          </p:nvPr>
        </p:nvSpPr>
        <p:spPr>
          <a:xfrm>
            <a:off x="1972225" y="2682025"/>
            <a:ext cx="1931700" cy="859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5" name="Google Shape;395;p41"/>
          <p:cNvSpPr txBox="1"/>
          <p:nvPr>
            <p:ph idx="3" type="subTitle"/>
          </p:nvPr>
        </p:nvSpPr>
        <p:spPr>
          <a:xfrm>
            <a:off x="1972225" y="1608625"/>
            <a:ext cx="1931700" cy="85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6" name="Google Shape;396;p41"/>
          <p:cNvSpPr txBox="1"/>
          <p:nvPr>
            <p:ph idx="4" type="subTitle"/>
          </p:nvPr>
        </p:nvSpPr>
        <p:spPr>
          <a:xfrm>
            <a:off x="5193700" y="1609375"/>
            <a:ext cx="1931700" cy="85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7" name="Google Shape;397;p41"/>
          <p:cNvSpPr txBox="1"/>
          <p:nvPr>
            <p:ph idx="5" type="subTitle"/>
          </p:nvPr>
        </p:nvSpPr>
        <p:spPr>
          <a:xfrm>
            <a:off x="5193700" y="2682013"/>
            <a:ext cx="1931700" cy="859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8" name="Google Shape;398;p41"/>
          <p:cNvSpPr txBox="1"/>
          <p:nvPr>
            <p:ph idx="6" type="subTitle"/>
          </p:nvPr>
        </p:nvSpPr>
        <p:spPr>
          <a:xfrm>
            <a:off x="5193700" y="3754675"/>
            <a:ext cx="1931700" cy="85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5"/>
          <p:cNvSpPr txBox="1"/>
          <p:nvPr>
            <p:ph idx="1" type="subTitle"/>
          </p:nvPr>
        </p:nvSpPr>
        <p:spPr>
          <a:xfrm flipH="1">
            <a:off x="3042925" y="1609275"/>
            <a:ext cx="1929300" cy="8595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 name="Google Shape;43;p5"/>
          <p:cNvSpPr txBox="1"/>
          <p:nvPr>
            <p:ph idx="2" type="subTitle"/>
          </p:nvPr>
        </p:nvSpPr>
        <p:spPr>
          <a:xfrm>
            <a:off x="3042925" y="2687225"/>
            <a:ext cx="1929300" cy="1637100"/>
          </a:xfrm>
          <a:prstGeom prst="rect">
            <a:avLst/>
          </a:prstGeom>
        </p:spPr>
        <p:txBody>
          <a:bodyPr anchorCtr="0" anchor="t" bIns="91425" lIns="91425" spcFirstLastPara="1" rIns="69150" wrap="square" tIns="91425">
            <a:noAutofit/>
          </a:bodyPr>
          <a:lstStyle>
            <a:lvl1pPr lvl="0" rtl="0">
              <a:spcBef>
                <a:spcPts val="0"/>
              </a:spcBef>
              <a:spcAft>
                <a:spcPts val="0"/>
              </a:spcAft>
              <a:buSzPts val="1000"/>
              <a:buChar char="●"/>
              <a:defRPr sz="14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4" name="Google Shape;44;p5"/>
          <p:cNvSpPr txBox="1"/>
          <p:nvPr>
            <p:ph idx="3" type="subTitle"/>
          </p:nvPr>
        </p:nvSpPr>
        <p:spPr>
          <a:xfrm flipH="1">
            <a:off x="897925" y="1611375"/>
            <a:ext cx="1931700" cy="8574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5"/>
          <p:cNvSpPr txBox="1"/>
          <p:nvPr>
            <p:ph idx="4" type="subTitle"/>
          </p:nvPr>
        </p:nvSpPr>
        <p:spPr>
          <a:xfrm>
            <a:off x="897925" y="2687225"/>
            <a:ext cx="1929300" cy="16371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Char char="●"/>
              <a:defRPr sz="14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6" name="Google Shape;46;p5"/>
          <p:cNvSpPr/>
          <p:nvPr/>
        </p:nvSpPr>
        <p:spPr>
          <a:xfrm>
            <a:off x="6269425" y="16068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734380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19505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399" name="Shape 399"/>
        <p:cNvGrpSpPr/>
        <p:nvPr/>
      </p:nvGrpSpPr>
      <p:grpSpPr>
        <a:xfrm>
          <a:off x="0" y="0"/>
          <a:ext cx="0" cy="0"/>
          <a:chOff x="0" y="0"/>
          <a:chExt cx="0" cy="0"/>
        </a:xfrm>
      </p:grpSpPr>
      <p:sp>
        <p:nvSpPr>
          <p:cNvPr id="400" name="Google Shape;400;p42"/>
          <p:cNvSpPr txBox="1"/>
          <p:nvPr>
            <p:ph type="title"/>
          </p:nvPr>
        </p:nvSpPr>
        <p:spPr>
          <a:xfrm>
            <a:off x="897925" y="533425"/>
            <a:ext cx="40803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1" name="Google Shape;401;p42"/>
          <p:cNvSpPr txBox="1"/>
          <p:nvPr>
            <p:ph idx="1" type="subTitle"/>
          </p:nvPr>
        </p:nvSpPr>
        <p:spPr>
          <a:xfrm flipH="1">
            <a:off x="909651" y="3077450"/>
            <a:ext cx="2881200" cy="286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2" name="Google Shape;402;p42"/>
          <p:cNvSpPr txBox="1"/>
          <p:nvPr>
            <p:ph idx="2" type="subTitle"/>
          </p:nvPr>
        </p:nvSpPr>
        <p:spPr>
          <a:xfrm>
            <a:off x="909649" y="3416425"/>
            <a:ext cx="2881200" cy="48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3" name="Google Shape;403;p42"/>
          <p:cNvSpPr txBox="1"/>
          <p:nvPr>
            <p:ph idx="3" type="subTitle"/>
          </p:nvPr>
        </p:nvSpPr>
        <p:spPr>
          <a:xfrm flipH="1">
            <a:off x="4121350" y="1927975"/>
            <a:ext cx="2880900" cy="286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4" name="Google Shape;404;p42"/>
          <p:cNvSpPr txBox="1"/>
          <p:nvPr>
            <p:ph idx="4" type="subTitle"/>
          </p:nvPr>
        </p:nvSpPr>
        <p:spPr>
          <a:xfrm>
            <a:off x="4121050" y="2264613"/>
            <a:ext cx="2880900" cy="4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5" name="Google Shape;405;p42"/>
          <p:cNvSpPr txBox="1"/>
          <p:nvPr>
            <p:ph idx="5" type="subTitle"/>
          </p:nvPr>
        </p:nvSpPr>
        <p:spPr>
          <a:xfrm flipH="1">
            <a:off x="909651" y="1927975"/>
            <a:ext cx="2881200" cy="286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6" name="Google Shape;406;p42"/>
          <p:cNvSpPr txBox="1"/>
          <p:nvPr>
            <p:ph idx="6" type="subTitle"/>
          </p:nvPr>
        </p:nvSpPr>
        <p:spPr>
          <a:xfrm>
            <a:off x="909799" y="2267013"/>
            <a:ext cx="2881200" cy="485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7" name="Google Shape;407;p42"/>
          <p:cNvSpPr txBox="1"/>
          <p:nvPr>
            <p:ph idx="7" type="subTitle"/>
          </p:nvPr>
        </p:nvSpPr>
        <p:spPr>
          <a:xfrm flipH="1">
            <a:off x="4121350" y="3077450"/>
            <a:ext cx="2880900" cy="286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1"/>
              </a:buClr>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8" name="Google Shape;408;p42"/>
          <p:cNvSpPr txBox="1"/>
          <p:nvPr>
            <p:ph idx="8" type="subTitle"/>
          </p:nvPr>
        </p:nvSpPr>
        <p:spPr>
          <a:xfrm>
            <a:off x="4121050" y="3416425"/>
            <a:ext cx="2880900" cy="4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9" name="Google Shape;409;p42"/>
          <p:cNvSpPr/>
          <p:nvPr/>
        </p:nvSpPr>
        <p:spPr>
          <a:xfrm>
            <a:off x="7343800" y="26793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2"/>
          <p:cNvSpPr/>
          <p:nvPr/>
        </p:nvSpPr>
        <p:spPr>
          <a:xfrm>
            <a:off x="7343800" y="37433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2"/>
          <p:cNvSpPr/>
          <p:nvPr/>
        </p:nvSpPr>
        <p:spPr>
          <a:xfrm>
            <a:off x="7343788" y="5329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43"/>
          <p:cNvSpPr txBox="1"/>
          <p:nvPr>
            <p:ph type="title"/>
          </p:nvPr>
        </p:nvSpPr>
        <p:spPr>
          <a:xfrm>
            <a:off x="897925" y="533425"/>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4" name="Google Shape;414;p43"/>
          <p:cNvSpPr txBox="1"/>
          <p:nvPr>
            <p:ph idx="1" type="subTitle"/>
          </p:nvPr>
        </p:nvSpPr>
        <p:spPr>
          <a:xfrm>
            <a:off x="4120825" y="1881200"/>
            <a:ext cx="3006000" cy="343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15" name="Google Shape;415;p43"/>
          <p:cNvSpPr txBox="1"/>
          <p:nvPr>
            <p:ph idx="2" type="subTitle"/>
          </p:nvPr>
        </p:nvSpPr>
        <p:spPr>
          <a:xfrm>
            <a:off x="4120825" y="2248150"/>
            <a:ext cx="3006000" cy="128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16" name="Google Shape;416;p43"/>
          <p:cNvSpPr/>
          <p:nvPr/>
        </p:nvSpPr>
        <p:spPr>
          <a:xfrm rot="5400000">
            <a:off x="7343315" y="375456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3"/>
          <p:cNvSpPr/>
          <p:nvPr/>
        </p:nvSpPr>
        <p:spPr>
          <a:xfrm rot="5400000">
            <a:off x="7343315" y="268019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3"/>
          <p:cNvSpPr/>
          <p:nvPr/>
        </p:nvSpPr>
        <p:spPr>
          <a:xfrm rot="5400000">
            <a:off x="6269910" y="375455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11">
    <p:spTree>
      <p:nvGrpSpPr>
        <p:cNvPr id="419" name="Shape 419"/>
        <p:cNvGrpSpPr/>
        <p:nvPr/>
      </p:nvGrpSpPr>
      <p:grpSpPr>
        <a:xfrm>
          <a:off x="0" y="0"/>
          <a:ext cx="0" cy="0"/>
          <a:chOff x="0" y="0"/>
          <a:chExt cx="0" cy="0"/>
        </a:xfrm>
      </p:grpSpPr>
      <p:sp>
        <p:nvSpPr>
          <p:cNvPr id="420" name="Google Shape;420;p44"/>
          <p:cNvSpPr txBox="1"/>
          <p:nvPr>
            <p:ph type="title"/>
          </p:nvPr>
        </p:nvSpPr>
        <p:spPr>
          <a:xfrm>
            <a:off x="897925" y="533425"/>
            <a:ext cx="30060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1" name="Google Shape;421;p44"/>
          <p:cNvSpPr txBox="1"/>
          <p:nvPr>
            <p:ph idx="1" type="subTitle"/>
          </p:nvPr>
        </p:nvSpPr>
        <p:spPr>
          <a:xfrm>
            <a:off x="897925" y="2465125"/>
            <a:ext cx="2148600" cy="21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22" name="Google Shape;422;p44"/>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4"/>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4"/>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4"/>
          <p:cNvSpPr/>
          <p:nvPr/>
        </p:nvSpPr>
        <p:spPr>
          <a:xfrm>
            <a:off x="4120825" y="3754500"/>
            <a:ext cx="857400" cy="849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8">
    <p:spTree>
      <p:nvGrpSpPr>
        <p:cNvPr id="426" name="Shape 426"/>
        <p:cNvGrpSpPr/>
        <p:nvPr/>
      </p:nvGrpSpPr>
      <p:grpSpPr>
        <a:xfrm>
          <a:off x="0" y="0"/>
          <a:ext cx="0" cy="0"/>
          <a:chOff x="0" y="0"/>
          <a:chExt cx="0" cy="0"/>
        </a:xfrm>
      </p:grpSpPr>
      <p:sp>
        <p:nvSpPr>
          <p:cNvPr id="427" name="Google Shape;427;p45"/>
          <p:cNvSpPr txBox="1"/>
          <p:nvPr>
            <p:ph type="title"/>
          </p:nvPr>
        </p:nvSpPr>
        <p:spPr>
          <a:xfrm>
            <a:off x="897925" y="533425"/>
            <a:ext cx="4080300" cy="8574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8" name="Google Shape;428;p45"/>
          <p:cNvSpPr txBox="1"/>
          <p:nvPr>
            <p:ph idx="1" type="subTitle"/>
          </p:nvPr>
        </p:nvSpPr>
        <p:spPr>
          <a:xfrm>
            <a:off x="3046525" y="3096355"/>
            <a:ext cx="1922100" cy="858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29" name="Google Shape;429;p45"/>
          <p:cNvSpPr txBox="1"/>
          <p:nvPr>
            <p:ph idx="2" type="subTitle"/>
          </p:nvPr>
        </p:nvSpPr>
        <p:spPr>
          <a:xfrm>
            <a:off x="907525" y="3095825"/>
            <a:ext cx="1922100" cy="858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30" name="Google Shape;430;p45"/>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5"/>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5"/>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5"/>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5"/>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5"/>
          <p:cNvSpPr txBox="1"/>
          <p:nvPr>
            <p:ph idx="3" type="subTitle"/>
          </p:nvPr>
        </p:nvSpPr>
        <p:spPr>
          <a:xfrm>
            <a:off x="3046525" y="2559380"/>
            <a:ext cx="1922100" cy="443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36" name="Google Shape;436;p45"/>
          <p:cNvSpPr txBox="1"/>
          <p:nvPr>
            <p:ph idx="4" type="subTitle"/>
          </p:nvPr>
        </p:nvSpPr>
        <p:spPr>
          <a:xfrm>
            <a:off x="907525" y="2559106"/>
            <a:ext cx="1922100" cy="443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37" name="Google Shape;437;p45"/>
          <p:cNvSpPr txBox="1"/>
          <p:nvPr>
            <p:ph idx="5" type="subTitle"/>
          </p:nvPr>
        </p:nvSpPr>
        <p:spPr>
          <a:xfrm>
            <a:off x="3046525" y="2021700"/>
            <a:ext cx="1922100" cy="44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38" name="Google Shape;438;p45"/>
          <p:cNvSpPr txBox="1"/>
          <p:nvPr>
            <p:ph idx="6" type="subTitle"/>
          </p:nvPr>
        </p:nvSpPr>
        <p:spPr>
          <a:xfrm>
            <a:off x="907525" y="2022087"/>
            <a:ext cx="1922100" cy="44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000"/>
              <a:buNone/>
              <a:defRPr b="1" sz="20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9" name="Shape 439"/>
        <p:cNvGrpSpPr/>
        <p:nvPr/>
      </p:nvGrpSpPr>
      <p:grpSpPr>
        <a:xfrm>
          <a:off x="0" y="0"/>
          <a:ext cx="0" cy="0"/>
          <a:chOff x="0" y="0"/>
          <a:chExt cx="0" cy="0"/>
        </a:xfrm>
      </p:grpSpPr>
      <p:sp>
        <p:nvSpPr>
          <p:cNvPr id="440" name="Google Shape;440;p46"/>
          <p:cNvSpPr txBox="1"/>
          <p:nvPr>
            <p:ph type="title"/>
          </p:nvPr>
        </p:nvSpPr>
        <p:spPr>
          <a:xfrm>
            <a:off x="1972225" y="533325"/>
            <a:ext cx="5154600" cy="857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441" name="Shape 441"/>
        <p:cNvGrpSpPr/>
        <p:nvPr/>
      </p:nvGrpSpPr>
      <p:grpSpPr>
        <a:xfrm>
          <a:off x="0" y="0"/>
          <a:ext cx="0" cy="0"/>
          <a:chOff x="0" y="0"/>
          <a:chExt cx="0" cy="0"/>
        </a:xfrm>
      </p:grpSpPr>
      <p:sp>
        <p:nvSpPr>
          <p:cNvPr id="442" name="Google Shape;442;p47"/>
          <p:cNvSpPr txBox="1"/>
          <p:nvPr>
            <p:ph type="ctrTitle"/>
          </p:nvPr>
        </p:nvSpPr>
        <p:spPr>
          <a:xfrm>
            <a:off x="4120825" y="533425"/>
            <a:ext cx="1932900" cy="8574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5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43" name="Google Shape;443;p47"/>
          <p:cNvSpPr txBox="1"/>
          <p:nvPr>
            <p:ph idx="1" type="subTitle"/>
          </p:nvPr>
        </p:nvSpPr>
        <p:spPr>
          <a:xfrm>
            <a:off x="4143275" y="1550619"/>
            <a:ext cx="3028800" cy="969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44" name="Google Shape;444;p47"/>
          <p:cNvSpPr txBox="1"/>
          <p:nvPr/>
        </p:nvSpPr>
        <p:spPr>
          <a:xfrm>
            <a:off x="4154750" y="3614625"/>
            <a:ext cx="3677700" cy="75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Quicksand"/>
                <a:ea typeface="Quicksand"/>
                <a:cs typeface="Quicksand"/>
                <a:sym typeface="Quicksand"/>
              </a:rPr>
              <a:t>CREDITS: This presentation template was created by </a:t>
            </a:r>
            <a:r>
              <a:rPr b="1" i="0" lang="en" sz="1200" u="none" cap="none" strike="noStrike">
                <a:solidFill>
                  <a:schemeClr val="hlink"/>
                </a:solidFill>
                <a:uFill>
                  <a:noFill/>
                </a:uFill>
                <a:latin typeface="Quicksand"/>
                <a:ea typeface="Quicksand"/>
                <a:cs typeface="Quicksand"/>
                <a:sym typeface="Quicksand"/>
                <a:hlinkClick r:id="rId2"/>
              </a:rPr>
              <a:t>Slidesgo</a:t>
            </a:r>
            <a:r>
              <a:rPr b="0" i="0" lang="en" sz="1200" u="none" cap="none" strike="noStrike">
                <a:solidFill>
                  <a:schemeClr val="dk2"/>
                </a:solidFill>
                <a:latin typeface="Quicksand"/>
                <a:ea typeface="Quicksand"/>
                <a:cs typeface="Quicksand"/>
                <a:sym typeface="Quicksand"/>
              </a:rPr>
              <a:t>, including icons by </a:t>
            </a:r>
            <a:r>
              <a:rPr b="1" i="0" lang="en" sz="1200" u="none" cap="none" strike="noStrike">
                <a:solidFill>
                  <a:schemeClr val="hlink"/>
                </a:solidFill>
                <a:uFill>
                  <a:noFill/>
                </a:uFill>
                <a:latin typeface="Quicksand"/>
                <a:ea typeface="Quicksand"/>
                <a:cs typeface="Quicksand"/>
                <a:sym typeface="Quicksand"/>
                <a:hlinkClick r:id="rId3"/>
              </a:rPr>
              <a:t>Flaticon</a:t>
            </a:r>
            <a:r>
              <a:rPr b="0" i="0" lang="en" sz="1200" u="none" cap="none" strike="noStrike">
                <a:solidFill>
                  <a:schemeClr val="dk2"/>
                </a:solidFill>
                <a:latin typeface="Quicksand"/>
                <a:ea typeface="Quicksand"/>
                <a:cs typeface="Quicksand"/>
                <a:sym typeface="Quicksand"/>
              </a:rPr>
              <a:t>, and infographics &amp; images by </a:t>
            </a:r>
            <a:r>
              <a:rPr b="1" i="0" lang="en" sz="1200" u="none" cap="none" strike="noStrike">
                <a:solidFill>
                  <a:schemeClr val="hlink"/>
                </a:solidFill>
                <a:uFill>
                  <a:noFill/>
                </a:uFill>
                <a:latin typeface="Quicksand"/>
                <a:ea typeface="Quicksand"/>
                <a:cs typeface="Quicksand"/>
                <a:sym typeface="Quicksand"/>
                <a:hlinkClick r:id="rId4"/>
              </a:rPr>
              <a:t>Freepik</a:t>
            </a:r>
            <a:endParaRPr b="0" i="0" sz="1200" u="none" cap="none" strike="noStrike">
              <a:solidFill>
                <a:schemeClr val="dk2"/>
              </a:solidFill>
              <a:latin typeface="Quicksand"/>
              <a:ea typeface="Quicksand"/>
              <a:cs typeface="Quicksand"/>
              <a:sym typeface="Quicksand"/>
            </a:endParaRPr>
          </a:p>
        </p:txBody>
      </p:sp>
      <p:sp>
        <p:nvSpPr>
          <p:cNvPr id="445" name="Google Shape;445;p47"/>
          <p:cNvSpPr/>
          <p:nvPr/>
        </p:nvSpPr>
        <p:spPr>
          <a:xfrm>
            <a:off x="30465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7"/>
          <p:cNvSpPr/>
          <p:nvPr/>
        </p:nvSpPr>
        <p:spPr>
          <a:xfrm>
            <a:off x="1972225" y="16017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7"/>
          <p:cNvSpPr/>
          <p:nvPr/>
        </p:nvSpPr>
        <p:spPr>
          <a:xfrm>
            <a:off x="897925"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7"/>
          <p:cNvSpPr/>
          <p:nvPr/>
        </p:nvSpPr>
        <p:spPr>
          <a:xfrm>
            <a:off x="8979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7"/>
          <p:cNvSpPr/>
          <p:nvPr/>
        </p:nvSpPr>
        <p:spPr>
          <a:xfrm>
            <a:off x="30465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7"/>
          <p:cNvSpPr/>
          <p:nvPr/>
        </p:nvSpPr>
        <p:spPr>
          <a:xfrm>
            <a:off x="3046525"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7"/>
          <p:cNvSpPr/>
          <p:nvPr/>
        </p:nvSpPr>
        <p:spPr>
          <a:xfrm>
            <a:off x="19722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7"/>
          <p:cNvSpPr/>
          <p:nvPr/>
        </p:nvSpPr>
        <p:spPr>
          <a:xfrm>
            <a:off x="897925"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7"/>
          <p:cNvSpPr/>
          <p:nvPr/>
        </p:nvSpPr>
        <p:spPr>
          <a:xfrm>
            <a:off x="19722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2">
    <p:spTree>
      <p:nvGrpSpPr>
        <p:cNvPr id="454" name="Shape 4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1972225" y="533325"/>
            <a:ext cx="51546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txBox="1"/>
          <p:nvPr>
            <p:ph type="title"/>
          </p:nvPr>
        </p:nvSpPr>
        <p:spPr>
          <a:xfrm>
            <a:off x="897925" y="1607725"/>
            <a:ext cx="3006000" cy="857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7"/>
          <p:cNvSpPr txBox="1"/>
          <p:nvPr>
            <p:ph idx="1" type="body"/>
          </p:nvPr>
        </p:nvSpPr>
        <p:spPr>
          <a:xfrm>
            <a:off x="897925" y="2682025"/>
            <a:ext cx="3006000" cy="1929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7" name="Google Shape;57;p7"/>
          <p:cNvSpPr txBox="1"/>
          <p:nvPr>
            <p:ph hasCustomPrompt="1" idx="2" type="title"/>
          </p:nvPr>
        </p:nvSpPr>
        <p:spPr>
          <a:xfrm>
            <a:off x="897925" y="533425"/>
            <a:ext cx="8574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58" name="Google Shape;58;p7"/>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41207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4120775"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8"/>
          <p:cNvSpPr txBox="1"/>
          <p:nvPr>
            <p:ph type="title"/>
          </p:nvPr>
        </p:nvSpPr>
        <p:spPr>
          <a:xfrm>
            <a:off x="4120825" y="533425"/>
            <a:ext cx="3006000" cy="1931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2" name="Google Shape;72;p8"/>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1972213" y="16072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3046513" y="53388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9"/>
          <p:cNvSpPr txBox="1"/>
          <p:nvPr>
            <p:ph idx="1" type="subTitle"/>
          </p:nvPr>
        </p:nvSpPr>
        <p:spPr>
          <a:xfrm>
            <a:off x="4120825" y="1881200"/>
            <a:ext cx="3006000" cy="343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9"/>
          <p:cNvSpPr txBox="1"/>
          <p:nvPr>
            <p:ph idx="2" type="subTitle"/>
          </p:nvPr>
        </p:nvSpPr>
        <p:spPr>
          <a:xfrm>
            <a:off x="4120825" y="2248150"/>
            <a:ext cx="3006000" cy="1289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 name="Google Shape;85;p9"/>
          <p:cNvSpPr/>
          <p:nvPr/>
        </p:nvSpPr>
        <p:spPr>
          <a:xfrm rot="5400000">
            <a:off x="7343315" y="375456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rot="5400000">
            <a:off x="7343315" y="268019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5400000">
            <a:off x="6269910" y="375455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txBox="1"/>
          <p:nvPr>
            <p:ph type="ctrTitle"/>
          </p:nvPr>
        </p:nvSpPr>
        <p:spPr>
          <a:xfrm>
            <a:off x="897925" y="534325"/>
            <a:ext cx="2824800" cy="21468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5200"/>
              <a:buNone/>
              <a:defRPr>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1.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33625" y="1152475"/>
            <a:ext cx="76767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Quicksand"/>
              <a:buChar char="●"/>
              <a:defRPr sz="1800">
                <a:solidFill>
                  <a:schemeClr val="dk2"/>
                </a:solidFill>
                <a:latin typeface="Quicksand"/>
                <a:ea typeface="Quicksand"/>
                <a:cs typeface="Quicksand"/>
                <a:sym typeface="Quicksand"/>
              </a:defRPr>
            </a:lvl1pPr>
            <a:lvl2pPr indent="-317500" lvl="1" marL="914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2pPr>
            <a:lvl3pPr indent="-317500" lvl="2" marL="1371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3pPr>
            <a:lvl4pPr indent="-317500" lvl="3" marL="18288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4pPr>
            <a:lvl5pPr indent="-317500" lvl="4" marL="22860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5pPr>
            <a:lvl6pPr indent="-317500" lvl="5" marL="27432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6pPr>
            <a:lvl7pPr indent="-317500" lvl="6" marL="3200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7pPr>
            <a:lvl8pPr indent="-317500" lvl="7" marL="3657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8pPr>
            <a:lvl9pPr indent="-317500" lvl="8" marL="4114800" rtl="0">
              <a:lnSpc>
                <a:spcPct val="115000"/>
              </a:lnSpc>
              <a:spcBef>
                <a:spcPts val="1600"/>
              </a:spcBef>
              <a:spcAft>
                <a:spcPts val="1600"/>
              </a:spcAft>
              <a:buClr>
                <a:schemeClr val="dk2"/>
              </a:buClr>
              <a:buSzPts val="1400"/>
              <a:buFont typeface="Quicksand"/>
              <a:buChar char="■"/>
              <a:defRPr>
                <a:solidFill>
                  <a:schemeClr val="dk2"/>
                </a:solidFill>
                <a:latin typeface="Quicksand"/>
                <a:ea typeface="Quicksand"/>
                <a:cs typeface="Quicksand"/>
                <a:sym typeface="Quicksand"/>
              </a:defRPr>
            </a:lvl9pPr>
          </a:lstStyle>
          <a:p/>
        </p:txBody>
      </p:sp>
      <p:sp>
        <p:nvSpPr>
          <p:cNvPr id="7" name="Google Shape;7;p1"/>
          <p:cNvSpPr txBox="1"/>
          <p:nvPr>
            <p:ph type="title"/>
          </p:nvPr>
        </p:nvSpPr>
        <p:spPr>
          <a:xfrm>
            <a:off x="726025" y="445025"/>
            <a:ext cx="7692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Quicksand"/>
              <a:buNone/>
              <a:defRPr b="1" sz="2800">
                <a:solidFill>
                  <a:schemeClr val="dk1"/>
                </a:solidFill>
                <a:latin typeface="Quicksand"/>
                <a:ea typeface="Quicksand"/>
                <a:cs typeface="Quicksand"/>
                <a:sym typeface="Quicksan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0" name="Shape 230"/>
        <p:cNvGrpSpPr/>
        <p:nvPr/>
      </p:nvGrpSpPr>
      <p:grpSpPr>
        <a:xfrm>
          <a:off x="0" y="0"/>
          <a:ext cx="0" cy="0"/>
          <a:chOff x="0" y="0"/>
          <a:chExt cx="0" cy="0"/>
        </a:xfrm>
      </p:grpSpPr>
      <p:sp>
        <p:nvSpPr>
          <p:cNvPr id="231" name="Google Shape;231;p25"/>
          <p:cNvSpPr txBox="1"/>
          <p:nvPr>
            <p:ph idx="1" type="body"/>
          </p:nvPr>
        </p:nvSpPr>
        <p:spPr>
          <a:xfrm>
            <a:off x="733625" y="1152475"/>
            <a:ext cx="76767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Quicksand"/>
              <a:buChar char="●"/>
              <a:defRPr b="0" i="0" sz="1800" u="none" cap="none" strike="noStrike">
                <a:solidFill>
                  <a:schemeClr val="dk2"/>
                </a:solidFill>
                <a:latin typeface="Quicksand"/>
                <a:ea typeface="Quicksand"/>
                <a:cs typeface="Quicksand"/>
                <a:sym typeface="Quicksand"/>
              </a:defRPr>
            </a:lvl1pPr>
            <a:lvl2pPr indent="-317500" lvl="1" marL="9144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2pPr>
            <a:lvl3pPr indent="-317500" lvl="2" marL="13716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3pPr>
            <a:lvl4pPr indent="-317500" lvl="3" marL="18288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4pPr>
            <a:lvl5pPr indent="-317500" lvl="4" marL="22860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5pPr>
            <a:lvl6pPr indent="-317500" lvl="5" marL="27432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6pPr>
            <a:lvl7pPr indent="-317500" lvl="6" marL="32004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7pPr>
            <a:lvl8pPr indent="-317500" lvl="7" marL="3657600" marR="0" rtl="0" algn="l">
              <a:lnSpc>
                <a:spcPct val="115000"/>
              </a:lnSpc>
              <a:spcBef>
                <a:spcPts val="1600"/>
              </a:spcBef>
              <a:spcAft>
                <a:spcPts val="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8pPr>
            <a:lvl9pPr indent="-317500" lvl="8" marL="4114800" marR="0" rtl="0" algn="l">
              <a:lnSpc>
                <a:spcPct val="115000"/>
              </a:lnSpc>
              <a:spcBef>
                <a:spcPts val="1600"/>
              </a:spcBef>
              <a:spcAft>
                <a:spcPts val="1600"/>
              </a:spcAft>
              <a:buClr>
                <a:schemeClr val="dk2"/>
              </a:buClr>
              <a:buSzPts val="1400"/>
              <a:buFont typeface="Quicksand"/>
              <a:buChar char="■"/>
              <a:defRPr b="0" i="0" sz="1400" u="none" cap="none" strike="noStrike">
                <a:solidFill>
                  <a:schemeClr val="dk2"/>
                </a:solidFill>
                <a:latin typeface="Quicksand"/>
                <a:ea typeface="Quicksand"/>
                <a:cs typeface="Quicksand"/>
                <a:sym typeface="Quicksand"/>
              </a:defRPr>
            </a:lvl9pPr>
          </a:lstStyle>
          <a:p/>
        </p:txBody>
      </p:sp>
      <p:sp>
        <p:nvSpPr>
          <p:cNvPr id="232" name="Google Shape;232;p25"/>
          <p:cNvSpPr txBox="1"/>
          <p:nvPr>
            <p:ph type="title"/>
          </p:nvPr>
        </p:nvSpPr>
        <p:spPr>
          <a:xfrm>
            <a:off x="726025" y="445025"/>
            <a:ext cx="7692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Quicksand"/>
              <a:buNone/>
              <a:defRPr b="1" i="0" sz="2800" u="none" cap="none" strike="noStrike">
                <a:solidFill>
                  <a:schemeClr val="dk1"/>
                </a:solidFill>
                <a:latin typeface="Quicksand"/>
                <a:ea typeface="Quicksand"/>
                <a:cs typeface="Quicksand"/>
                <a:sym typeface="Quicksa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0" Type="http://schemas.openxmlformats.org/officeDocument/2006/relationships/hyperlink" Target="https://www.freepik.com/free-photo/boy-smiling_4452756.htm/?utm_source=slidesgo_template&amp;utm_medium=referral-link&amp;utm_campaign=sg_resources&amp;utm_content=freepik" TargetMode="External"/><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hyperlink" Target="https://www.freepik.com/free-vector/business-infographic-design_9745120.htm/?utm_source=slidesgo_template&amp;utm_medium=referral-link&amp;utm_campaign=sg_resources&amp;utm_content=freepik" TargetMode="External"/><Relationship Id="rId4" Type="http://schemas.openxmlformats.org/officeDocument/2006/relationships/hyperlink" Target="https://www.freepik.com/free-vector/business-infographic-design_9745120.htm/?utm_source=slidesgo_template&amp;utm_medium=referral-link&amp;utm_campaign=sg_resources&amp;utm_content=freepik" TargetMode="External"/><Relationship Id="rId9" Type="http://schemas.openxmlformats.org/officeDocument/2006/relationships/hyperlink" Target="https://www.freepik.com/free-photo/smiling-ethnic-woman-with-gray-laptop_4887908.htm/?utm_source=slidesgo_template&amp;utm_medium=referral-link&amp;utm_campaign=sg_resources&amp;utm_content=freepik" TargetMode="External"/><Relationship Id="rId5" Type="http://schemas.openxmlformats.org/officeDocument/2006/relationships/hyperlink" Target="https://www.freepik.com/free-vector/different-people-avatars_7085156.htm/?utm_source=slidesgo_template&amp;utm_medium=referral-link&amp;utm_campaign=sg_resources&amp;utm_content=freepik" TargetMode="External"/><Relationship Id="rId6" Type="http://schemas.openxmlformats.org/officeDocument/2006/relationships/hyperlink" Target="https://www.freepik.com/free-vector/multiracial-people-avatars_7085153.htm/?utm_source=slidesgo_template&amp;utm_medium=referral-link&amp;utm_campaign=sg_resources&amp;utm_content=freepik" TargetMode="External"/><Relationship Id="rId7" Type="http://schemas.openxmlformats.org/officeDocument/2006/relationships/hyperlink" Target="https://www.freepik.com/free-vector/happy-people-avatars_7085154.htm/?utm_source=slidesgo_template&amp;utm_medium=referral-link&amp;utm_campaign=sg_resources&amp;utm_content=freepik" TargetMode="External"/><Relationship Id="rId8" Type="http://schemas.openxmlformats.org/officeDocument/2006/relationships/hyperlink" Target="https://www.freepik.com/free-photo/top-view-square-shape-formed-hands_5965270.htm#page=1&amp;query=diversity&amp;position=1/?utm_source=slidesgo_template&amp;utm_medium=referral-link&amp;utm_campaign=sg_resources&amp;utm_content=freepi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9"/>
          <p:cNvSpPr txBox="1"/>
          <p:nvPr>
            <p:ph type="ctrTitle"/>
          </p:nvPr>
        </p:nvSpPr>
        <p:spPr>
          <a:xfrm>
            <a:off x="897925" y="534325"/>
            <a:ext cx="2824800" cy="21468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sz="3300"/>
              <a:t>Graph</a:t>
            </a:r>
            <a:endParaRPr sz="3300"/>
          </a:p>
          <a:p>
            <a:pPr indent="0" lvl="0" marL="0" rtl="0" algn="l">
              <a:spcBef>
                <a:spcPts val="0"/>
              </a:spcBef>
              <a:spcAft>
                <a:spcPts val="0"/>
              </a:spcAft>
              <a:buNone/>
            </a:pPr>
            <a:r>
              <a:rPr lang="en" sz="3300"/>
              <a:t>Algorithms</a:t>
            </a:r>
            <a:endParaRPr sz="3300"/>
          </a:p>
        </p:txBody>
      </p:sp>
      <p:sp>
        <p:nvSpPr>
          <p:cNvPr id="460" name="Google Shape;460;p49"/>
          <p:cNvSpPr txBox="1"/>
          <p:nvPr>
            <p:ph idx="4294967295" type="subTitle"/>
          </p:nvPr>
        </p:nvSpPr>
        <p:spPr>
          <a:xfrm>
            <a:off x="831825" y="3055259"/>
            <a:ext cx="2987100" cy="148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Ang Shu Hui</a:t>
            </a:r>
            <a:endParaRPr/>
          </a:p>
          <a:p>
            <a:pPr indent="-342900" lvl="0" marL="457200" rtl="0" algn="l">
              <a:spcBef>
                <a:spcPts val="0"/>
              </a:spcBef>
              <a:spcAft>
                <a:spcPts val="0"/>
              </a:spcAft>
              <a:buSzPts val="1800"/>
              <a:buChar char="-"/>
            </a:pPr>
            <a:r>
              <a:rPr lang="en"/>
              <a:t>Bachhas Nikita</a:t>
            </a:r>
            <a:endParaRPr/>
          </a:p>
          <a:p>
            <a:pPr indent="-342900" lvl="0" marL="457200" rtl="0" algn="l">
              <a:spcBef>
                <a:spcPts val="0"/>
              </a:spcBef>
              <a:spcAft>
                <a:spcPts val="0"/>
              </a:spcAft>
              <a:buSzPts val="1800"/>
              <a:buChar char="-"/>
            </a:pPr>
            <a:r>
              <a:rPr lang="en"/>
              <a:t>Kundu Koushani</a:t>
            </a:r>
            <a:endParaRPr/>
          </a:p>
          <a:p>
            <a:pPr indent="-342900" lvl="0" marL="457200" rtl="0" algn="l">
              <a:spcBef>
                <a:spcPts val="0"/>
              </a:spcBef>
              <a:spcAft>
                <a:spcPts val="0"/>
              </a:spcAft>
              <a:buSzPts val="1800"/>
              <a:buChar char="-"/>
            </a:pPr>
            <a:r>
              <a:rPr lang="en"/>
              <a:t>Leonardo Irvin</a:t>
            </a:r>
            <a:endParaRPr/>
          </a:p>
        </p:txBody>
      </p:sp>
      <p:grpSp>
        <p:nvGrpSpPr>
          <p:cNvPr id="461" name="Google Shape;461;p49"/>
          <p:cNvGrpSpPr/>
          <p:nvPr/>
        </p:nvGrpSpPr>
        <p:grpSpPr>
          <a:xfrm>
            <a:off x="7433403" y="654335"/>
            <a:ext cx="685817" cy="735700"/>
            <a:chOff x="813950" y="2267050"/>
            <a:chExt cx="504500" cy="541075"/>
          </a:xfrm>
        </p:grpSpPr>
        <p:sp>
          <p:nvSpPr>
            <p:cNvPr id="462" name="Google Shape;462;p49"/>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9"/>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9"/>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9"/>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9"/>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9"/>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9"/>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9"/>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9"/>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49"/>
          <p:cNvGrpSpPr/>
          <p:nvPr/>
        </p:nvGrpSpPr>
        <p:grpSpPr>
          <a:xfrm>
            <a:off x="4209282" y="660311"/>
            <a:ext cx="681720" cy="730437"/>
            <a:chOff x="1952050" y="2261800"/>
            <a:chExt cx="507950" cy="546325"/>
          </a:xfrm>
        </p:grpSpPr>
        <p:sp>
          <p:nvSpPr>
            <p:cNvPr id="499" name="Google Shape;499;p49"/>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9"/>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9"/>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49"/>
          <p:cNvGrpSpPr/>
          <p:nvPr/>
        </p:nvGrpSpPr>
        <p:grpSpPr>
          <a:xfrm>
            <a:off x="4214308" y="1727055"/>
            <a:ext cx="671678" cy="737943"/>
            <a:chOff x="4535700" y="2961725"/>
            <a:chExt cx="527675" cy="579825"/>
          </a:xfrm>
        </p:grpSpPr>
        <p:sp>
          <p:nvSpPr>
            <p:cNvPr id="520" name="Google Shape;520;p49"/>
            <p:cNvSpPr/>
            <p:nvPr/>
          </p:nvSpPr>
          <p:spPr>
            <a:xfrm>
              <a:off x="4537025" y="3256675"/>
              <a:ext cx="524750" cy="284875"/>
            </a:xfrm>
            <a:custGeom>
              <a:rect b="b" l="l" r="r" t="t"/>
              <a:pathLst>
                <a:path extrusionOk="0" h="11395" w="20990">
                  <a:moveTo>
                    <a:pt x="10320" y="1"/>
                  </a:moveTo>
                  <a:lnTo>
                    <a:pt x="10320" y="107"/>
                  </a:lnTo>
                  <a:lnTo>
                    <a:pt x="8626" y="1"/>
                  </a:lnTo>
                  <a:lnTo>
                    <a:pt x="8626" y="1"/>
                  </a:lnTo>
                  <a:cubicBezTo>
                    <a:pt x="8626" y="1"/>
                    <a:pt x="8935" y="2972"/>
                    <a:pt x="7806" y="3589"/>
                  </a:cubicBezTo>
                  <a:cubicBezTo>
                    <a:pt x="6678" y="4207"/>
                    <a:pt x="1" y="4516"/>
                    <a:pt x="725" y="11395"/>
                  </a:cubicBezTo>
                  <a:lnTo>
                    <a:pt x="20276" y="11395"/>
                  </a:lnTo>
                  <a:cubicBezTo>
                    <a:pt x="20990" y="4516"/>
                    <a:pt x="14324" y="4207"/>
                    <a:pt x="13195" y="3589"/>
                  </a:cubicBezTo>
                  <a:cubicBezTo>
                    <a:pt x="12066" y="2972"/>
                    <a:pt x="12375" y="1"/>
                    <a:pt x="12375" y="1"/>
                  </a:cubicBezTo>
                  <a:lnTo>
                    <a:pt x="12375" y="1"/>
                  </a:lnTo>
                  <a:lnTo>
                    <a:pt x="10682" y="107"/>
                  </a:lnTo>
                  <a:lnTo>
                    <a:pt x="10682" y="1"/>
                  </a:lnTo>
                  <a:lnTo>
                    <a:pt x="10501" y="54"/>
                  </a:lnTo>
                  <a:lnTo>
                    <a:pt x="10320"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4746825" y="3256675"/>
              <a:ext cx="101175" cy="70575"/>
            </a:xfrm>
            <a:custGeom>
              <a:rect b="b" l="l" r="r" t="t"/>
              <a:pathLst>
                <a:path extrusionOk="0" h="2823" w="4047">
                  <a:moveTo>
                    <a:pt x="1928" y="1"/>
                  </a:moveTo>
                  <a:lnTo>
                    <a:pt x="1928" y="107"/>
                  </a:lnTo>
                  <a:lnTo>
                    <a:pt x="234" y="1"/>
                  </a:lnTo>
                  <a:lnTo>
                    <a:pt x="234" y="1"/>
                  </a:lnTo>
                  <a:cubicBezTo>
                    <a:pt x="234" y="1"/>
                    <a:pt x="415" y="1726"/>
                    <a:pt x="0" y="2823"/>
                  </a:cubicBezTo>
                  <a:cubicBezTo>
                    <a:pt x="1353" y="2620"/>
                    <a:pt x="2694" y="2418"/>
                    <a:pt x="4047" y="2205"/>
                  </a:cubicBezTo>
                  <a:cubicBezTo>
                    <a:pt x="3930" y="1470"/>
                    <a:pt x="3908" y="735"/>
                    <a:pt x="3983" y="1"/>
                  </a:cubicBezTo>
                  <a:lnTo>
                    <a:pt x="3983" y="1"/>
                  </a:lnTo>
                  <a:lnTo>
                    <a:pt x="2290" y="107"/>
                  </a:lnTo>
                  <a:lnTo>
                    <a:pt x="2290" y="1"/>
                  </a:lnTo>
                  <a:lnTo>
                    <a:pt x="2109" y="54"/>
                  </a:lnTo>
                  <a:lnTo>
                    <a:pt x="1928"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4535700" y="3349600"/>
              <a:ext cx="527675" cy="191950"/>
            </a:xfrm>
            <a:custGeom>
              <a:rect b="b" l="l" r="r" t="t"/>
              <a:pathLst>
                <a:path extrusionOk="0" h="7678" w="21107">
                  <a:moveTo>
                    <a:pt x="7135" y="0"/>
                  </a:moveTo>
                  <a:cubicBezTo>
                    <a:pt x="5069" y="575"/>
                    <a:pt x="1" y="1587"/>
                    <a:pt x="629" y="7678"/>
                  </a:cubicBezTo>
                  <a:lnTo>
                    <a:pt x="20468" y="7678"/>
                  </a:lnTo>
                  <a:cubicBezTo>
                    <a:pt x="21107" y="1587"/>
                    <a:pt x="16027" y="575"/>
                    <a:pt x="13961" y="0"/>
                  </a:cubicBezTo>
                  <a:cubicBezTo>
                    <a:pt x="13173" y="809"/>
                    <a:pt x="11938" y="1331"/>
                    <a:pt x="10554" y="1331"/>
                  </a:cubicBezTo>
                  <a:cubicBezTo>
                    <a:pt x="9159" y="1331"/>
                    <a:pt x="7923" y="809"/>
                    <a:pt x="71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4818700" y="3487450"/>
              <a:ext cx="28500" cy="26675"/>
            </a:xfrm>
            <a:custGeom>
              <a:rect b="b" l="l" r="r" t="t"/>
              <a:pathLst>
                <a:path extrusionOk="0" h="1067" w="1140">
                  <a:moveTo>
                    <a:pt x="543" y="141"/>
                  </a:moveTo>
                  <a:cubicBezTo>
                    <a:pt x="682" y="343"/>
                    <a:pt x="810" y="545"/>
                    <a:pt x="948" y="747"/>
                  </a:cubicBezTo>
                  <a:lnTo>
                    <a:pt x="980" y="801"/>
                  </a:lnTo>
                  <a:lnTo>
                    <a:pt x="181" y="971"/>
                  </a:lnTo>
                  <a:lnTo>
                    <a:pt x="149" y="982"/>
                  </a:lnTo>
                  <a:lnTo>
                    <a:pt x="543" y="162"/>
                  </a:lnTo>
                  <a:lnTo>
                    <a:pt x="543" y="141"/>
                  </a:lnTo>
                  <a:close/>
                  <a:moveTo>
                    <a:pt x="566" y="0"/>
                  </a:moveTo>
                  <a:cubicBezTo>
                    <a:pt x="547" y="0"/>
                    <a:pt x="524" y="7"/>
                    <a:pt x="511" y="13"/>
                  </a:cubicBezTo>
                  <a:cubicBezTo>
                    <a:pt x="501" y="23"/>
                    <a:pt x="501" y="23"/>
                    <a:pt x="501" y="23"/>
                  </a:cubicBezTo>
                  <a:cubicBezTo>
                    <a:pt x="362" y="322"/>
                    <a:pt x="224" y="609"/>
                    <a:pt x="86" y="897"/>
                  </a:cubicBezTo>
                  <a:lnTo>
                    <a:pt x="32" y="1024"/>
                  </a:lnTo>
                  <a:cubicBezTo>
                    <a:pt x="0" y="1067"/>
                    <a:pt x="64" y="1067"/>
                    <a:pt x="86" y="1067"/>
                  </a:cubicBezTo>
                  <a:lnTo>
                    <a:pt x="959" y="886"/>
                  </a:lnTo>
                  <a:lnTo>
                    <a:pt x="1076" y="854"/>
                  </a:lnTo>
                  <a:cubicBezTo>
                    <a:pt x="1108" y="854"/>
                    <a:pt x="1140" y="822"/>
                    <a:pt x="1129" y="801"/>
                  </a:cubicBezTo>
                  <a:lnTo>
                    <a:pt x="661" y="109"/>
                  </a:lnTo>
                  <a:lnTo>
                    <a:pt x="597" y="13"/>
                  </a:lnTo>
                  <a:cubicBezTo>
                    <a:pt x="592" y="4"/>
                    <a:pt x="580"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4867775" y="3403325"/>
              <a:ext cx="28425" cy="26575"/>
            </a:xfrm>
            <a:custGeom>
              <a:rect b="b" l="l" r="r" t="t"/>
              <a:pathLst>
                <a:path extrusionOk="0" h="1063" w="1137">
                  <a:moveTo>
                    <a:pt x="540" y="151"/>
                  </a:moveTo>
                  <a:lnTo>
                    <a:pt x="934" y="758"/>
                  </a:lnTo>
                  <a:lnTo>
                    <a:pt x="976" y="811"/>
                  </a:lnTo>
                  <a:lnTo>
                    <a:pt x="178" y="982"/>
                  </a:lnTo>
                  <a:lnTo>
                    <a:pt x="146" y="992"/>
                  </a:lnTo>
                  <a:lnTo>
                    <a:pt x="146" y="992"/>
                  </a:lnTo>
                  <a:lnTo>
                    <a:pt x="529" y="172"/>
                  </a:lnTo>
                  <a:lnTo>
                    <a:pt x="540" y="151"/>
                  </a:lnTo>
                  <a:close/>
                  <a:moveTo>
                    <a:pt x="551" y="0"/>
                  </a:moveTo>
                  <a:cubicBezTo>
                    <a:pt x="531" y="0"/>
                    <a:pt x="505" y="7"/>
                    <a:pt x="487" y="13"/>
                  </a:cubicBezTo>
                  <a:lnTo>
                    <a:pt x="487" y="23"/>
                  </a:lnTo>
                  <a:cubicBezTo>
                    <a:pt x="487" y="23"/>
                    <a:pt x="487" y="23"/>
                    <a:pt x="487" y="34"/>
                  </a:cubicBezTo>
                  <a:cubicBezTo>
                    <a:pt x="348" y="322"/>
                    <a:pt x="210" y="609"/>
                    <a:pt x="71" y="907"/>
                  </a:cubicBezTo>
                  <a:lnTo>
                    <a:pt x="7" y="1024"/>
                  </a:lnTo>
                  <a:cubicBezTo>
                    <a:pt x="0" y="1053"/>
                    <a:pt x="22" y="1062"/>
                    <a:pt x="43" y="1062"/>
                  </a:cubicBezTo>
                  <a:cubicBezTo>
                    <a:pt x="53" y="1062"/>
                    <a:pt x="64" y="1060"/>
                    <a:pt x="71" y="1056"/>
                  </a:cubicBezTo>
                  <a:lnTo>
                    <a:pt x="944" y="875"/>
                  </a:lnTo>
                  <a:lnTo>
                    <a:pt x="1072" y="854"/>
                  </a:lnTo>
                  <a:cubicBezTo>
                    <a:pt x="1094" y="854"/>
                    <a:pt x="1136" y="822"/>
                    <a:pt x="1115" y="790"/>
                  </a:cubicBezTo>
                  <a:lnTo>
                    <a:pt x="657" y="109"/>
                  </a:lnTo>
                  <a:lnTo>
                    <a:pt x="582" y="13"/>
                  </a:lnTo>
                  <a:cubicBezTo>
                    <a:pt x="578" y="4"/>
                    <a:pt x="566" y="0"/>
                    <a:pt x="55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4887850" y="3361625"/>
              <a:ext cx="28300" cy="26375"/>
            </a:xfrm>
            <a:custGeom>
              <a:rect b="b" l="l" r="r" t="t"/>
              <a:pathLst>
                <a:path extrusionOk="0" h="1055" w="1132">
                  <a:moveTo>
                    <a:pt x="535" y="147"/>
                  </a:moveTo>
                  <a:lnTo>
                    <a:pt x="940" y="744"/>
                  </a:lnTo>
                  <a:lnTo>
                    <a:pt x="983" y="808"/>
                  </a:lnTo>
                  <a:lnTo>
                    <a:pt x="184" y="978"/>
                  </a:lnTo>
                  <a:lnTo>
                    <a:pt x="141" y="989"/>
                  </a:lnTo>
                  <a:cubicBezTo>
                    <a:pt x="269" y="701"/>
                    <a:pt x="408" y="424"/>
                    <a:pt x="535" y="147"/>
                  </a:cubicBezTo>
                  <a:close/>
                  <a:moveTo>
                    <a:pt x="566" y="0"/>
                  </a:moveTo>
                  <a:cubicBezTo>
                    <a:pt x="536" y="0"/>
                    <a:pt x="490" y="18"/>
                    <a:pt x="482" y="41"/>
                  </a:cubicBezTo>
                  <a:cubicBezTo>
                    <a:pt x="344" y="328"/>
                    <a:pt x="205" y="627"/>
                    <a:pt x="67" y="914"/>
                  </a:cubicBezTo>
                  <a:lnTo>
                    <a:pt x="14" y="1031"/>
                  </a:lnTo>
                  <a:cubicBezTo>
                    <a:pt x="1" y="1050"/>
                    <a:pt x="23" y="1054"/>
                    <a:pt x="44" y="1054"/>
                  </a:cubicBezTo>
                  <a:cubicBezTo>
                    <a:pt x="59" y="1054"/>
                    <a:pt x="73" y="1052"/>
                    <a:pt x="78" y="1052"/>
                  </a:cubicBezTo>
                  <a:lnTo>
                    <a:pt x="940" y="871"/>
                  </a:lnTo>
                  <a:lnTo>
                    <a:pt x="1068" y="840"/>
                  </a:lnTo>
                  <a:cubicBezTo>
                    <a:pt x="1089" y="840"/>
                    <a:pt x="1132" y="818"/>
                    <a:pt x="1121" y="797"/>
                  </a:cubicBezTo>
                  <a:lnTo>
                    <a:pt x="653" y="105"/>
                  </a:lnTo>
                  <a:lnTo>
                    <a:pt x="589" y="9"/>
                  </a:lnTo>
                  <a:cubicBezTo>
                    <a:pt x="586" y="3"/>
                    <a:pt x="577"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4936375" y="3368500"/>
              <a:ext cx="28500" cy="19575"/>
            </a:xfrm>
            <a:custGeom>
              <a:rect b="b" l="l" r="r" t="t"/>
              <a:pathLst>
                <a:path extrusionOk="0" h="783" w="1140">
                  <a:moveTo>
                    <a:pt x="373" y="0"/>
                  </a:moveTo>
                  <a:cubicBezTo>
                    <a:pt x="266" y="213"/>
                    <a:pt x="170" y="426"/>
                    <a:pt x="75" y="639"/>
                  </a:cubicBezTo>
                  <a:cubicBezTo>
                    <a:pt x="53" y="671"/>
                    <a:pt x="32" y="714"/>
                    <a:pt x="11" y="756"/>
                  </a:cubicBezTo>
                  <a:cubicBezTo>
                    <a:pt x="0" y="777"/>
                    <a:pt x="16" y="783"/>
                    <a:pt x="35" y="783"/>
                  </a:cubicBezTo>
                  <a:cubicBezTo>
                    <a:pt x="53" y="783"/>
                    <a:pt x="75" y="777"/>
                    <a:pt x="75" y="777"/>
                  </a:cubicBezTo>
                  <a:lnTo>
                    <a:pt x="958" y="596"/>
                  </a:lnTo>
                  <a:lnTo>
                    <a:pt x="1076" y="575"/>
                  </a:lnTo>
                  <a:cubicBezTo>
                    <a:pt x="1097" y="575"/>
                    <a:pt x="1140" y="543"/>
                    <a:pt x="1129" y="522"/>
                  </a:cubicBezTo>
                  <a:lnTo>
                    <a:pt x="958" y="266"/>
                  </a:lnTo>
                  <a:lnTo>
                    <a:pt x="756" y="171"/>
                  </a:lnTo>
                  <a:lnTo>
                    <a:pt x="958" y="469"/>
                  </a:lnTo>
                  <a:lnTo>
                    <a:pt x="1001" y="533"/>
                  </a:lnTo>
                  <a:lnTo>
                    <a:pt x="202" y="703"/>
                  </a:lnTo>
                  <a:lnTo>
                    <a:pt x="160" y="703"/>
                  </a:lnTo>
                  <a:lnTo>
                    <a:pt x="469" y="43"/>
                  </a:lnTo>
                  <a:lnTo>
                    <a:pt x="373"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4790325" y="3381525"/>
              <a:ext cx="28125" cy="6775"/>
            </a:xfrm>
            <a:custGeom>
              <a:rect b="b" l="l" r="r" t="t"/>
              <a:pathLst>
                <a:path extrusionOk="0" h="271" w="1125">
                  <a:moveTo>
                    <a:pt x="1125" y="1"/>
                  </a:moveTo>
                  <a:cubicBezTo>
                    <a:pt x="986" y="22"/>
                    <a:pt x="858" y="33"/>
                    <a:pt x="720" y="44"/>
                  </a:cubicBezTo>
                  <a:lnTo>
                    <a:pt x="177" y="161"/>
                  </a:lnTo>
                  <a:lnTo>
                    <a:pt x="156" y="161"/>
                  </a:lnTo>
                  <a:lnTo>
                    <a:pt x="209" y="54"/>
                  </a:lnTo>
                  <a:lnTo>
                    <a:pt x="92" y="54"/>
                  </a:lnTo>
                  <a:cubicBezTo>
                    <a:pt x="92" y="65"/>
                    <a:pt x="81" y="86"/>
                    <a:pt x="70" y="97"/>
                  </a:cubicBezTo>
                  <a:lnTo>
                    <a:pt x="17" y="225"/>
                  </a:lnTo>
                  <a:cubicBezTo>
                    <a:pt x="1" y="257"/>
                    <a:pt x="28" y="271"/>
                    <a:pt x="56" y="271"/>
                  </a:cubicBezTo>
                  <a:cubicBezTo>
                    <a:pt x="65" y="271"/>
                    <a:pt x="74" y="270"/>
                    <a:pt x="81" y="267"/>
                  </a:cubicBezTo>
                  <a:lnTo>
                    <a:pt x="954" y="86"/>
                  </a:lnTo>
                  <a:lnTo>
                    <a:pt x="1082" y="65"/>
                  </a:lnTo>
                  <a:cubicBezTo>
                    <a:pt x="1103" y="65"/>
                    <a:pt x="1125" y="33"/>
                    <a:pt x="112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4741625" y="3372750"/>
              <a:ext cx="28650" cy="15550"/>
            </a:xfrm>
            <a:custGeom>
              <a:rect b="b" l="l" r="r" t="t"/>
              <a:pathLst>
                <a:path extrusionOk="0" h="622" w="1146">
                  <a:moveTo>
                    <a:pt x="283" y="1"/>
                  </a:moveTo>
                  <a:lnTo>
                    <a:pt x="70" y="448"/>
                  </a:lnTo>
                  <a:cubicBezTo>
                    <a:pt x="59" y="490"/>
                    <a:pt x="38" y="533"/>
                    <a:pt x="16" y="576"/>
                  </a:cubicBezTo>
                  <a:cubicBezTo>
                    <a:pt x="0" y="608"/>
                    <a:pt x="27" y="622"/>
                    <a:pt x="55" y="622"/>
                  </a:cubicBezTo>
                  <a:cubicBezTo>
                    <a:pt x="64" y="622"/>
                    <a:pt x="73" y="621"/>
                    <a:pt x="80" y="618"/>
                  </a:cubicBezTo>
                  <a:lnTo>
                    <a:pt x="954" y="437"/>
                  </a:lnTo>
                  <a:lnTo>
                    <a:pt x="1081" y="416"/>
                  </a:lnTo>
                  <a:cubicBezTo>
                    <a:pt x="1103" y="416"/>
                    <a:pt x="1145" y="373"/>
                    <a:pt x="1124" y="341"/>
                  </a:cubicBezTo>
                  <a:lnTo>
                    <a:pt x="1071" y="267"/>
                  </a:lnTo>
                  <a:cubicBezTo>
                    <a:pt x="1007" y="256"/>
                    <a:pt x="954" y="235"/>
                    <a:pt x="900" y="224"/>
                  </a:cubicBezTo>
                  <a:lnTo>
                    <a:pt x="900" y="224"/>
                  </a:lnTo>
                  <a:lnTo>
                    <a:pt x="954" y="299"/>
                  </a:lnTo>
                  <a:lnTo>
                    <a:pt x="986" y="341"/>
                  </a:lnTo>
                  <a:lnTo>
                    <a:pt x="187" y="512"/>
                  </a:lnTo>
                  <a:lnTo>
                    <a:pt x="155" y="512"/>
                  </a:lnTo>
                  <a:cubicBezTo>
                    <a:pt x="229" y="352"/>
                    <a:pt x="304" y="203"/>
                    <a:pt x="379" y="43"/>
                  </a:cubicBezTo>
                  <a:lnTo>
                    <a:pt x="283"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9"/>
            <p:cNvSpPr/>
            <p:nvPr/>
          </p:nvSpPr>
          <p:spPr>
            <a:xfrm>
              <a:off x="4839100" y="3368750"/>
              <a:ext cx="28350" cy="19350"/>
            </a:xfrm>
            <a:custGeom>
              <a:rect b="b" l="l" r="r" t="t"/>
              <a:pathLst>
                <a:path extrusionOk="0" h="774" w="1134">
                  <a:moveTo>
                    <a:pt x="782" y="1"/>
                  </a:moveTo>
                  <a:lnTo>
                    <a:pt x="675" y="54"/>
                  </a:lnTo>
                  <a:lnTo>
                    <a:pt x="941" y="459"/>
                  </a:lnTo>
                  <a:lnTo>
                    <a:pt x="984" y="512"/>
                  </a:lnTo>
                  <a:lnTo>
                    <a:pt x="185" y="682"/>
                  </a:lnTo>
                  <a:lnTo>
                    <a:pt x="153" y="693"/>
                  </a:lnTo>
                  <a:lnTo>
                    <a:pt x="388" y="192"/>
                  </a:lnTo>
                  <a:lnTo>
                    <a:pt x="249" y="246"/>
                  </a:lnTo>
                  <a:lnTo>
                    <a:pt x="68" y="618"/>
                  </a:lnTo>
                  <a:lnTo>
                    <a:pt x="15" y="736"/>
                  </a:lnTo>
                  <a:cubicBezTo>
                    <a:pt x="1" y="764"/>
                    <a:pt x="24" y="773"/>
                    <a:pt x="48" y="773"/>
                  </a:cubicBezTo>
                  <a:cubicBezTo>
                    <a:pt x="60" y="773"/>
                    <a:pt x="72" y="771"/>
                    <a:pt x="79" y="767"/>
                  </a:cubicBezTo>
                  <a:lnTo>
                    <a:pt x="952" y="586"/>
                  </a:lnTo>
                  <a:lnTo>
                    <a:pt x="1069" y="565"/>
                  </a:lnTo>
                  <a:cubicBezTo>
                    <a:pt x="1090" y="565"/>
                    <a:pt x="1133" y="533"/>
                    <a:pt x="1122" y="501"/>
                  </a:cubicBezTo>
                  <a:lnTo>
                    <a:pt x="782"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p:nvPr/>
          </p:nvSpPr>
          <p:spPr>
            <a:xfrm>
              <a:off x="4964850" y="3487450"/>
              <a:ext cx="28500" cy="26675"/>
            </a:xfrm>
            <a:custGeom>
              <a:rect b="b" l="l" r="r" t="t"/>
              <a:pathLst>
                <a:path extrusionOk="0" h="1067" w="1140">
                  <a:moveTo>
                    <a:pt x="544" y="141"/>
                  </a:moveTo>
                  <a:lnTo>
                    <a:pt x="948" y="747"/>
                  </a:lnTo>
                  <a:lnTo>
                    <a:pt x="980" y="801"/>
                  </a:lnTo>
                  <a:lnTo>
                    <a:pt x="182" y="971"/>
                  </a:lnTo>
                  <a:lnTo>
                    <a:pt x="150" y="971"/>
                  </a:lnTo>
                  <a:cubicBezTo>
                    <a:pt x="288" y="705"/>
                    <a:pt x="416" y="428"/>
                    <a:pt x="544" y="162"/>
                  </a:cubicBezTo>
                  <a:lnTo>
                    <a:pt x="544" y="141"/>
                  </a:lnTo>
                  <a:close/>
                  <a:moveTo>
                    <a:pt x="561" y="0"/>
                  </a:moveTo>
                  <a:cubicBezTo>
                    <a:pt x="541" y="0"/>
                    <a:pt x="519" y="7"/>
                    <a:pt x="501" y="13"/>
                  </a:cubicBezTo>
                  <a:cubicBezTo>
                    <a:pt x="501" y="23"/>
                    <a:pt x="501" y="23"/>
                    <a:pt x="490" y="34"/>
                  </a:cubicBezTo>
                  <a:lnTo>
                    <a:pt x="86" y="897"/>
                  </a:lnTo>
                  <a:lnTo>
                    <a:pt x="22" y="1024"/>
                  </a:lnTo>
                  <a:cubicBezTo>
                    <a:pt x="1" y="1067"/>
                    <a:pt x="54" y="1067"/>
                    <a:pt x="86" y="1067"/>
                  </a:cubicBezTo>
                  <a:lnTo>
                    <a:pt x="959" y="886"/>
                  </a:lnTo>
                  <a:lnTo>
                    <a:pt x="1076" y="854"/>
                  </a:lnTo>
                  <a:cubicBezTo>
                    <a:pt x="1097" y="854"/>
                    <a:pt x="1140" y="822"/>
                    <a:pt x="1119" y="801"/>
                  </a:cubicBezTo>
                  <a:cubicBezTo>
                    <a:pt x="970" y="566"/>
                    <a:pt x="820" y="332"/>
                    <a:pt x="661" y="109"/>
                  </a:cubicBezTo>
                  <a:lnTo>
                    <a:pt x="597" y="13"/>
                  </a:lnTo>
                  <a:cubicBezTo>
                    <a:pt x="588" y="4"/>
                    <a:pt x="575" y="0"/>
                    <a:pt x="56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4867775" y="3487550"/>
              <a:ext cx="28425" cy="26625"/>
            </a:xfrm>
            <a:custGeom>
              <a:rect b="b" l="l" r="r" t="t"/>
              <a:pathLst>
                <a:path extrusionOk="0" h="1065" w="1137">
                  <a:moveTo>
                    <a:pt x="540" y="137"/>
                  </a:moveTo>
                  <a:lnTo>
                    <a:pt x="934" y="743"/>
                  </a:lnTo>
                  <a:lnTo>
                    <a:pt x="976" y="807"/>
                  </a:lnTo>
                  <a:lnTo>
                    <a:pt x="178" y="967"/>
                  </a:lnTo>
                  <a:lnTo>
                    <a:pt x="135" y="978"/>
                  </a:lnTo>
                  <a:lnTo>
                    <a:pt x="540" y="147"/>
                  </a:lnTo>
                  <a:lnTo>
                    <a:pt x="540" y="137"/>
                  </a:lnTo>
                  <a:close/>
                  <a:moveTo>
                    <a:pt x="563" y="0"/>
                  </a:moveTo>
                  <a:cubicBezTo>
                    <a:pt x="530" y="0"/>
                    <a:pt x="484" y="18"/>
                    <a:pt x="476" y="41"/>
                  </a:cubicBezTo>
                  <a:cubicBezTo>
                    <a:pt x="348" y="328"/>
                    <a:pt x="199" y="626"/>
                    <a:pt x="61" y="914"/>
                  </a:cubicBezTo>
                  <a:lnTo>
                    <a:pt x="7" y="1042"/>
                  </a:lnTo>
                  <a:cubicBezTo>
                    <a:pt x="1" y="1061"/>
                    <a:pt x="21" y="1065"/>
                    <a:pt x="41" y="1065"/>
                  </a:cubicBezTo>
                  <a:cubicBezTo>
                    <a:pt x="54" y="1065"/>
                    <a:pt x="67" y="1063"/>
                    <a:pt x="71" y="1063"/>
                  </a:cubicBezTo>
                  <a:lnTo>
                    <a:pt x="944" y="871"/>
                  </a:lnTo>
                  <a:lnTo>
                    <a:pt x="1072" y="850"/>
                  </a:lnTo>
                  <a:cubicBezTo>
                    <a:pt x="1094" y="850"/>
                    <a:pt x="1136" y="829"/>
                    <a:pt x="1115" y="797"/>
                  </a:cubicBezTo>
                  <a:lnTo>
                    <a:pt x="657" y="105"/>
                  </a:lnTo>
                  <a:lnTo>
                    <a:pt x="593" y="9"/>
                  </a:lnTo>
                  <a:cubicBezTo>
                    <a:pt x="587" y="3"/>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4644425" y="3365300"/>
              <a:ext cx="28400" cy="22700"/>
            </a:xfrm>
            <a:custGeom>
              <a:rect b="b" l="l" r="r" t="t"/>
              <a:pathLst>
                <a:path extrusionOk="0" h="908" w="1136">
                  <a:moveTo>
                    <a:pt x="689" y="0"/>
                  </a:moveTo>
                  <a:lnTo>
                    <a:pt x="571" y="43"/>
                  </a:lnTo>
                  <a:lnTo>
                    <a:pt x="944" y="597"/>
                  </a:lnTo>
                  <a:lnTo>
                    <a:pt x="987" y="661"/>
                  </a:lnTo>
                  <a:lnTo>
                    <a:pt x="188" y="831"/>
                  </a:lnTo>
                  <a:lnTo>
                    <a:pt x="145" y="831"/>
                  </a:lnTo>
                  <a:lnTo>
                    <a:pt x="508" y="75"/>
                  </a:lnTo>
                  <a:lnTo>
                    <a:pt x="508" y="75"/>
                  </a:lnTo>
                  <a:lnTo>
                    <a:pt x="369" y="128"/>
                  </a:lnTo>
                  <a:lnTo>
                    <a:pt x="60" y="767"/>
                  </a:lnTo>
                  <a:lnTo>
                    <a:pt x="7" y="884"/>
                  </a:lnTo>
                  <a:cubicBezTo>
                    <a:pt x="1" y="903"/>
                    <a:pt x="21" y="907"/>
                    <a:pt x="41" y="907"/>
                  </a:cubicBezTo>
                  <a:cubicBezTo>
                    <a:pt x="54" y="907"/>
                    <a:pt x="67" y="905"/>
                    <a:pt x="71" y="905"/>
                  </a:cubicBezTo>
                  <a:lnTo>
                    <a:pt x="944" y="724"/>
                  </a:lnTo>
                  <a:lnTo>
                    <a:pt x="1072" y="693"/>
                  </a:lnTo>
                  <a:cubicBezTo>
                    <a:pt x="1083" y="693"/>
                    <a:pt x="1136" y="671"/>
                    <a:pt x="1114" y="650"/>
                  </a:cubicBezTo>
                  <a:lnTo>
                    <a:pt x="689"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4575500" y="3406825"/>
              <a:ext cx="28125" cy="22975"/>
            </a:xfrm>
            <a:custGeom>
              <a:rect b="b" l="l" r="r" t="t"/>
              <a:pathLst>
                <a:path extrusionOk="0" h="919" w="1125">
                  <a:moveTo>
                    <a:pt x="677" y="1"/>
                  </a:moveTo>
                  <a:lnTo>
                    <a:pt x="592" y="86"/>
                  </a:lnTo>
                  <a:lnTo>
                    <a:pt x="943" y="608"/>
                  </a:lnTo>
                  <a:lnTo>
                    <a:pt x="996" y="682"/>
                  </a:lnTo>
                  <a:lnTo>
                    <a:pt x="198" y="852"/>
                  </a:lnTo>
                  <a:lnTo>
                    <a:pt x="134" y="863"/>
                  </a:lnTo>
                  <a:cubicBezTo>
                    <a:pt x="219" y="671"/>
                    <a:pt x="315" y="480"/>
                    <a:pt x="411" y="288"/>
                  </a:cubicBezTo>
                  <a:lnTo>
                    <a:pt x="411" y="288"/>
                  </a:lnTo>
                  <a:cubicBezTo>
                    <a:pt x="325" y="373"/>
                    <a:pt x="240" y="469"/>
                    <a:pt x="166" y="576"/>
                  </a:cubicBezTo>
                  <a:lnTo>
                    <a:pt x="70" y="778"/>
                  </a:lnTo>
                  <a:lnTo>
                    <a:pt x="6" y="906"/>
                  </a:lnTo>
                  <a:cubicBezTo>
                    <a:pt x="1" y="916"/>
                    <a:pt x="11" y="919"/>
                    <a:pt x="23" y="919"/>
                  </a:cubicBezTo>
                  <a:cubicBezTo>
                    <a:pt x="35" y="919"/>
                    <a:pt x="49" y="916"/>
                    <a:pt x="49" y="916"/>
                  </a:cubicBezTo>
                  <a:lnTo>
                    <a:pt x="922" y="735"/>
                  </a:lnTo>
                  <a:lnTo>
                    <a:pt x="1050" y="703"/>
                  </a:lnTo>
                  <a:cubicBezTo>
                    <a:pt x="1050" y="703"/>
                    <a:pt x="1124" y="682"/>
                    <a:pt x="1124" y="671"/>
                  </a:cubicBezTo>
                  <a:lnTo>
                    <a:pt x="677"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9"/>
            <p:cNvSpPr/>
            <p:nvPr/>
          </p:nvSpPr>
          <p:spPr>
            <a:xfrm>
              <a:off x="4916125" y="3403350"/>
              <a:ext cx="28525" cy="26925"/>
            </a:xfrm>
            <a:custGeom>
              <a:rect b="b" l="l" r="r" t="t"/>
              <a:pathLst>
                <a:path extrusionOk="0" h="1077" w="1141">
                  <a:moveTo>
                    <a:pt x="555" y="150"/>
                  </a:moveTo>
                  <a:cubicBezTo>
                    <a:pt x="682" y="353"/>
                    <a:pt x="821" y="555"/>
                    <a:pt x="949" y="757"/>
                  </a:cubicBezTo>
                  <a:lnTo>
                    <a:pt x="980" y="800"/>
                  </a:lnTo>
                  <a:lnTo>
                    <a:pt x="182" y="970"/>
                  </a:lnTo>
                  <a:lnTo>
                    <a:pt x="150" y="981"/>
                  </a:lnTo>
                  <a:lnTo>
                    <a:pt x="544" y="171"/>
                  </a:lnTo>
                  <a:lnTo>
                    <a:pt x="555" y="150"/>
                  </a:lnTo>
                  <a:close/>
                  <a:moveTo>
                    <a:pt x="561" y="1"/>
                  </a:moveTo>
                  <a:cubicBezTo>
                    <a:pt x="538" y="1"/>
                    <a:pt x="515" y="12"/>
                    <a:pt x="501" y="33"/>
                  </a:cubicBezTo>
                  <a:cubicBezTo>
                    <a:pt x="363" y="321"/>
                    <a:pt x="224" y="619"/>
                    <a:pt x="86" y="906"/>
                  </a:cubicBezTo>
                  <a:lnTo>
                    <a:pt x="22" y="1034"/>
                  </a:lnTo>
                  <a:cubicBezTo>
                    <a:pt x="1" y="1077"/>
                    <a:pt x="65" y="1077"/>
                    <a:pt x="86" y="1077"/>
                  </a:cubicBezTo>
                  <a:lnTo>
                    <a:pt x="959" y="885"/>
                  </a:lnTo>
                  <a:lnTo>
                    <a:pt x="1076" y="864"/>
                  </a:lnTo>
                  <a:cubicBezTo>
                    <a:pt x="1108" y="864"/>
                    <a:pt x="1140" y="832"/>
                    <a:pt x="1119" y="800"/>
                  </a:cubicBezTo>
                  <a:lnTo>
                    <a:pt x="661" y="108"/>
                  </a:lnTo>
                  <a:lnTo>
                    <a:pt x="597" y="12"/>
                  </a:lnTo>
                  <a:cubicBezTo>
                    <a:pt x="586"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9"/>
            <p:cNvSpPr/>
            <p:nvPr/>
          </p:nvSpPr>
          <p:spPr>
            <a:xfrm>
              <a:off x="4936500" y="3445400"/>
              <a:ext cx="28375" cy="26775"/>
            </a:xfrm>
            <a:custGeom>
              <a:rect b="b" l="l" r="r" t="t"/>
              <a:pathLst>
                <a:path extrusionOk="0" h="1071" w="1135">
                  <a:moveTo>
                    <a:pt x="549" y="151"/>
                  </a:moveTo>
                  <a:lnTo>
                    <a:pt x="943" y="758"/>
                  </a:lnTo>
                  <a:lnTo>
                    <a:pt x="975" y="800"/>
                  </a:lnTo>
                  <a:lnTo>
                    <a:pt x="176" y="971"/>
                  </a:lnTo>
                  <a:lnTo>
                    <a:pt x="155" y="981"/>
                  </a:lnTo>
                  <a:cubicBezTo>
                    <a:pt x="283" y="715"/>
                    <a:pt x="410" y="438"/>
                    <a:pt x="538" y="161"/>
                  </a:cubicBezTo>
                  <a:lnTo>
                    <a:pt x="549" y="151"/>
                  </a:lnTo>
                  <a:close/>
                  <a:moveTo>
                    <a:pt x="555" y="1"/>
                  </a:moveTo>
                  <a:cubicBezTo>
                    <a:pt x="535" y="1"/>
                    <a:pt x="515" y="10"/>
                    <a:pt x="496" y="23"/>
                  </a:cubicBezTo>
                  <a:cubicBezTo>
                    <a:pt x="496" y="23"/>
                    <a:pt x="496" y="23"/>
                    <a:pt x="485" y="34"/>
                  </a:cubicBezTo>
                  <a:lnTo>
                    <a:pt x="80" y="907"/>
                  </a:lnTo>
                  <a:lnTo>
                    <a:pt x="16" y="1024"/>
                  </a:lnTo>
                  <a:cubicBezTo>
                    <a:pt x="0" y="1056"/>
                    <a:pt x="34" y="1070"/>
                    <a:pt x="60" y="1070"/>
                  </a:cubicBezTo>
                  <a:cubicBezTo>
                    <a:pt x="68" y="1070"/>
                    <a:pt x="75" y="1069"/>
                    <a:pt x="80" y="1066"/>
                  </a:cubicBezTo>
                  <a:lnTo>
                    <a:pt x="953" y="885"/>
                  </a:lnTo>
                  <a:lnTo>
                    <a:pt x="1071" y="853"/>
                  </a:lnTo>
                  <a:cubicBezTo>
                    <a:pt x="1092" y="853"/>
                    <a:pt x="1135" y="832"/>
                    <a:pt x="1113" y="800"/>
                  </a:cubicBezTo>
                  <a:lnTo>
                    <a:pt x="655" y="108"/>
                  </a:lnTo>
                  <a:lnTo>
                    <a:pt x="591" y="12"/>
                  </a:lnTo>
                  <a:cubicBezTo>
                    <a:pt x="579" y="4"/>
                    <a:pt x="567"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9"/>
            <p:cNvSpPr/>
            <p:nvPr/>
          </p:nvSpPr>
          <p:spPr>
            <a:xfrm>
              <a:off x="4887925" y="3445550"/>
              <a:ext cx="28225" cy="26250"/>
            </a:xfrm>
            <a:custGeom>
              <a:rect b="b" l="l" r="r" t="t"/>
              <a:pathLst>
                <a:path extrusionOk="0" h="1050" w="1129">
                  <a:moveTo>
                    <a:pt x="532" y="134"/>
                  </a:moveTo>
                  <a:lnTo>
                    <a:pt x="926" y="741"/>
                  </a:lnTo>
                  <a:lnTo>
                    <a:pt x="980" y="816"/>
                  </a:lnTo>
                  <a:lnTo>
                    <a:pt x="192" y="975"/>
                  </a:lnTo>
                  <a:lnTo>
                    <a:pt x="128" y="997"/>
                  </a:lnTo>
                  <a:cubicBezTo>
                    <a:pt x="266" y="709"/>
                    <a:pt x="394" y="432"/>
                    <a:pt x="532" y="145"/>
                  </a:cubicBezTo>
                  <a:lnTo>
                    <a:pt x="532" y="134"/>
                  </a:lnTo>
                  <a:close/>
                  <a:moveTo>
                    <a:pt x="563" y="0"/>
                  </a:moveTo>
                  <a:cubicBezTo>
                    <a:pt x="543" y="0"/>
                    <a:pt x="520" y="10"/>
                    <a:pt x="501" y="17"/>
                  </a:cubicBezTo>
                  <a:cubicBezTo>
                    <a:pt x="490" y="17"/>
                    <a:pt x="490" y="28"/>
                    <a:pt x="479" y="28"/>
                  </a:cubicBezTo>
                  <a:lnTo>
                    <a:pt x="479" y="38"/>
                  </a:lnTo>
                  <a:cubicBezTo>
                    <a:pt x="351" y="326"/>
                    <a:pt x="202" y="624"/>
                    <a:pt x="64" y="911"/>
                  </a:cubicBezTo>
                  <a:lnTo>
                    <a:pt x="11" y="1039"/>
                  </a:lnTo>
                  <a:cubicBezTo>
                    <a:pt x="0" y="1050"/>
                    <a:pt x="53" y="1050"/>
                    <a:pt x="53" y="1050"/>
                  </a:cubicBezTo>
                  <a:lnTo>
                    <a:pt x="926" y="869"/>
                  </a:lnTo>
                  <a:lnTo>
                    <a:pt x="1044" y="847"/>
                  </a:lnTo>
                  <a:cubicBezTo>
                    <a:pt x="1044" y="847"/>
                    <a:pt x="1129" y="826"/>
                    <a:pt x="1118" y="805"/>
                  </a:cubicBezTo>
                  <a:lnTo>
                    <a:pt x="660" y="113"/>
                  </a:lnTo>
                  <a:cubicBezTo>
                    <a:pt x="639" y="81"/>
                    <a:pt x="618" y="49"/>
                    <a:pt x="596" y="17"/>
                  </a:cubicBezTo>
                  <a:cubicBezTo>
                    <a:pt x="588" y="4"/>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4916575" y="3487825"/>
              <a:ext cx="28075" cy="25900"/>
            </a:xfrm>
            <a:custGeom>
              <a:rect b="b" l="l" r="r" t="t"/>
              <a:pathLst>
                <a:path extrusionOk="0" h="1036" w="1123">
                  <a:moveTo>
                    <a:pt x="526" y="126"/>
                  </a:moveTo>
                  <a:lnTo>
                    <a:pt x="931" y="722"/>
                  </a:lnTo>
                  <a:lnTo>
                    <a:pt x="984" y="807"/>
                  </a:lnTo>
                  <a:lnTo>
                    <a:pt x="185" y="967"/>
                  </a:lnTo>
                  <a:lnTo>
                    <a:pt x="111" y="988"/>
                  </a:lnTo>
                  <a:cubicBezTo>
                    <a:pt x="249" y="701"/>
                    <a:pt x="387" y="413"/>
                    <a:pt x="526" y="126"/>
                  </a:cubicBezTo>
                  <a:close/>
                  <a:moveTo>
                    <a:pt x="559" y="0"/>
                  </a:moveTo>
                  <a:cubicBezTo>
                    <a:pt x="550" y="0"/>
                    <a:pt x="542" y="3"/>
                    <a:pt x="537" y="8"/>
                  </a:cubicBezTo>
                  <a:cubicBezTo>
                    <a:pt x="515" y="8"/>
                    <a:pt x="483" y="8"/>
                    <a:pt x="473" y="30"/>
                  </a:cubicBezTo>
                  <a:lnTo>
                    <a:pt x="68" y="903"/>
                  </a:lnTo>
                  <a:lnTo>
                    <a:pt x="4" y="1031"/>
                  </a:lnTo>
                  <a:cubicBezTo>
                    <a:pt x="1" y="1034"/>
                    <a:pt x="3" y="1035"/>
                    <a:pt x="8" y="1035"/>
                  </a:cubicBezTo>
                  <a:cubicBezTo>
                    <a:pt x="18" y="1035"/>
                    <a:pt x="40" y="1031"/>
                    <a:pt x="47" y="1031"/>
                  </a:cubicBezTo>
                  <a:lnTo>
                    <a:pt x="920" y="850"/>
                  </a:lnTo>
                  <a:lnTo>
                    <a:pt x="1037" y="828"/>
                  </a:lnTo>
                  <a:cubicBezTo>
                    <a:pt x="1037" y="828"/>
                    <a:pt x="1122" y="807"/>
                    <a:pt x="1112" y="786"/>
                  </a:cubicBezTo>
                  <a:lnTo>
                    <a:pt x="654" y="104"/>
                  </a:lnTo>
                  <a:cubicBezTo>
                    <a:pt x="632" y="72"/>
                    <a:pt x="611" y="40"/>
                    <a:pt x="590" y="8"/>
                  </a:cubicBezTo>
                  <a:cubicBezTo>
                    <a:pt x="579" y="3"/>
                    <a:pt x="568" y="0"/>
                    <a:pt x="5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4985525" y="3445000"/>
              <a:ext cx="28075" cy="26700"/>
            </a:xfrm>
            <a:custGeom>
              <a:rect b="b" l="l" r="r" t="t"/>
              <a:pathLst>
                <a:path extrusionOk="0" h="1068" w="1123">
                  <a:moveTo>
                    <a:pt x="526" y="156"/>
                  </a:moveTo>
                  <a:lnTo>
                    <a:pt x="920" y="763"/>
                  </a:lnTo>
                  <a:lnTo>
                    <a:pt x="963" y="816"/>
                  </a:lnTo>
                  <a:lnTo>
                    <a:pt x="164" y="987"/>
                  </a:lnTo>
                  <a:lnTo>
                    <a:pt x="132" y="997"/>
                  </a:lnTo>
                  <a:cubicBezTo>
                    <a:pt x="260" y="720"/>
                    <a:pt x="398" y="454"/>
                    <a:pt x="515" y="177"/>
                  </a:cubicBezTo>
                  <a:lnTo>
                    <a:pt x="526" y="156"/>
                  </a:lnTo>
                  <a:close/>
                  <a:moveTo>
                    <a:pt x="546" y="1"/>
                  </a:moveTo>
                  <a:cubicBezTo>
                    <a:pt x="526" y="1"/>
                    <a:pt x="503" y="11"/>
                    <a:pt x="483" y="18"/>
                  </a:cubicBezTo>
                  <a:lnTo>
                    <a:pt x="483" y="28"/>
                  </a:lnTo>
                  <a:lnTo>
                    <a:pt x="68" y="901"/>
                  </a:lnTo>
                  <a:lnTo>
                    <a:pt x="15" y="1029"/>
                  </a:lnTo>
                  <a:cubicBezTo>
                    <a:pt x="1" y="1058"/>
                    <a:pt x="20" y="1067"/>
                    <a:pt x="43" y="1067"/>
                  </a:cubicBezTo>
                  <a:cubicBezTo>
                    <a:pt x="55" y="1067"/>
                    <a:pt x="68" y="1065"/>
                    <a:pt x="79" y="1061"/>
                  </a:cubicBezTo>
                  <a:lnTo>
                    <a:pt x="941" y="880"/>
                  </a:lnTo>
                  <a:lnTo>
                    <a:pt x="1058" y="869"/>
                  </a:lnTo>
                  <a:cubicBezTo>
                    <a:pt x="1080" y="869"/>
                    <a:pt x="1122" y="838"/>
                    <a:pt x="1101" y="806"/>
                  </a:cubicBezTo>
                  <a:lnTo>
                    <a:pt x="643" y="124"/>
                  </a:lnTo>
                  <a:cubicBezTo>
                    <a:pt x="622" y="92"/>
                    <a:pt x="600" y="50"/>
                    <a:pt x="579" y="18"/>
                  </a:cubicBezTo>
                  <a:cubicBezTo>
                    <a:pt x="571" y="5"/>
                    <a:pt x="559" y="1"/>
                    <a:pt x="54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4965025" y="3403325"/>
              <a:ext cx="28325" cy="26825"/>
            </a:xfrm>
            <a:custGeom>
              <a:rect b="b" l="l" r="r" t="t"/>
              <a:pathLst>
                <a:path extrusionOk="0" h="1073" w="1133">
                  <a:moveTo>
                    <a:pt x="537" y="151"/>
                  </a:moveTo>
                  <a:lnTo>
                    <a:pt x="941" y="748"/>
                  </a:lnTo>
                  <a:lnTo>
                    <a:pt x="973" y="811"/>
                  </a:lnTo>
                  <a:lnTo>
                    <a:pt x="175" y="971"/>
                  </a:lnTo>
                  <a:lnTo>
                    <a:pt x="143" y="982"/>
                  </a:lnTo>
                  <a:cubicBezTo>
                    <a:pt x="270" y="716"/>
                    <a:pt x="409" y="439"/>
                    <a:pt x="537" y="162"/>
                  </a:cubicBezTo>
                  <a:lnTo>
                    <a:pt x="537" y="151"/>
                  </a:lnTo>
                  <a:close/>
                  <a:moveTo>
                    <a:pt x="558" y="0"/>
                  </a:moveTo>
                  <a:cubicBezTo>
                    <a:pt x="538" y="0"/>
                    <a:pt x="512" y="7"/>
                    <a:pt x="494" y="13"/>
                  </a:cubicBezTo>
                  <a:lnTo>
                    <a:pt x="494" y="23"/>
                  </a:lnTo>
                  <a:lnTo>
                    <a:pt x="79" y="897"/>
                  </a:lnTo>
                  <a:lnTo>
                    <a:pt x="15" y="1024"/>
                  </a:lnTo>
                  <a:cubicBezTo>
                    <a:pt x="0" y="1061"/>
                    <a:pt x="21" y="1073"/>
                    <a:pt x="46" y="1073"/>
                  </a:cubicBezTo>
                  <a:cubicBezTo>
                    <a:pt x="57" y="1073"/>
                    <a:pt x="69" y="1070"/>
                    <a:pt x="79" y="1067"/>
                  </a:cubicBezTo>
                  <a:lnTo>
                    <a:pt x="941" y="886"/>
                  </a:lnTo>
                  <a:lnTo>
                    <a:pt x="1069" y="854"/>
                  </a:lnTo>
                  <a:cubicBezTo>
                    <a:pt x="1090" y="854"/>
                    <a:pt x="1133" y="833"/>
                    <a:pt x="1112" y="801"/>
                  </a:cubicBezTo>
                  <a:lnTo>
                    <a:pt x="654" y="109"/>
                  </a:lnTo>
                  <a:lnTo>
                    <a:pt x="590" y="13"/>
                  </a:lnTo>
                  <a:cubicBezTo>
                    <a:pt x="585" y="4"/>
                    <a:pt x="573" y="0"/>
                    <a:pt x="558"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4575625" y="3487825"/>
              <a:ext cx="28250" cy="26050"/>
            </a:xfrm>
            <a:custGeom>
              <a:rect b="b" l="l" r="r" t="t"/>
              <a:pathLst>
                <a:path extrusionOk="0" h="1042" w="1130">
                  <a:moveTo>
                    <a:pt x="523" y="126"/>
                  </a:moveTo>
                  <a:lnTo>
                    <a:pt x="927" y="722"/>
                  </a:lnTo>
                  <a:lnTo>
                    <a:pt x="991" y="807"/>
                  </a:lnTo>
                  <a:lnTo>
                    <a:pt x="193" y="967"/>
                  </a:lnTo>
                  <a:lnTo>
                    <a:pt x="129" y="988"/>
                  </a:lnTo>
                  <a:cubicBezTo>
                    <a:pt x="267" y="701"/>
                    <a:pt x="395" y="413"/>
                    <a:pt x="523" y="126"/>
                  </a:cubicBezTo>
                  <a:close/>
                  <a:moveTo>
                    <a:pt x="565" y="0"/>
                  </a:moveTo>
                  <a:cubicBezTo>
                    <a:pt x="557" y="0"/>
                    <a:pt x="549" y="3"/>
                    <a:pt x="544" y="8"/>
                  </a:cubicBezTo>
                  <a:cubicBezTo>
                    <a:pt x="523" y="8"/>
                    <a:pt x="491" y="8"/>
                    <a:pt x="480" y="30"/>
                  </a:cubicBezTo>
                  <a:lnTo>
                    <a:pt x="65" y="903"/>
                  </a:lnTo>
                  <a:lnTo>
                    <a:pt x="12" y="1031"/>
                  </a:lnTo>
                  <a:cubicBezTo>
                    <a:pt x="1" y="1041"/>
                    <a:pt x="54" y="1041"/>
                    <a:pt x="54" y="1041"/>
                  </a:cubicBezTo>
                  <a:lnTo>
                    <a:pt x="927" y="850"/>
                  </a:lnTo>
                  <a:lnTo>
                    <a:pt x="1055" y="828"/>
                  </a:lnTo>
                  <a:cubicBezTo>
                    <a:pt x="1055" y="828"/>
                    <a:pt x="1130" y="807"/>
                    <a:pt x="1119" y="796"/>
                  </a:cubicBezTo>
                  <a:lnTo>
                    <a:pt x="661" y="104"/>
                  </a:lnTo>
                  <a:lnTo>
                    <a:pt x="587" y="8"/>
                  </a:lnTo>
                  <a:cubicBezTo>
                    <a:pt x="581" y="3"/>
                    <a:pt x="573"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4555675" y="3448350"/>
              <a:ext cx="19725" cy="22400"/>
            </a:xfrm>
            <a:custGeom>
              <a:rect b="b" l="l" r="r" t="t"/>
              <a:pathLst>
                <a:path extrusionOk="0" h="896" w="789">
                  <a:moveTo>
                    <a:pt x="309" y="1"/>
                  </a:moveTo>
                  <a:cubicBezTo>
                    <a:pt x="288" y="43"/>
                    <a:pt x="277" y="86"/>
                    <a:pt x="256" y="129"/>
                  </a:cubicBezTo>
                  <a:lnTo>
                    <a:pt x="597" y="629"/>
                  </a:lnTo>
                  <a:lnTo>
                    <a:pt x="629" y="682"/>
                  </a:lnTo>
                  <a:lnTo>
                    <a:pt x="22" y="810"/>
                  </a:lnTo>
                  <a:lnTo>
                    <a:pt x="0" y="895"/>
                  </a:lnTo>
                  <a:lnTo>
                    <a:pt x="597" y="778"/>
                  </a:lnTo>
                  <a:lnTo>
                    <a:pt x="724" y="746"/>
                  </a:lnTo>
                  <a:cubicBezTo>
                    <a:pt x="756" y="746"/>
                    <a:pt x="788" y="714"/>
                    <a:pt x="767" y="682"/>
                  </a:cubicBezTo>
                  <a:lnTo>
                    <a:pt x="309"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5013700" y="3487725"/>
              <a:ext cx="28125" cy="25950"/>
            </a:xfrm>
            <a:custGeom>
              <a:rect b="b" l="l" r="r" t="t"/>
              <a:pathLst>
                <a:path extrusionOk="0" h="1038" w="1125">
                  <a:moveTo>
                    <a:pt x="528" y="130"/>
                  </a:moveTo>
                  <a:lnTo>
                    <a:pt x="922" y="726"/>
                  </a:lnTo>
                  <a:lnTo>
                    <a:pt x="975" y="811"/>
                  </a:lnTo>
                  <a:lnTo>
                    <a:pt x="198" y="971"/>
                  </a:lnTo>
                  <a:lnTo>
                    <a:pt x="123" y="992"/>
                  </a:lnTo>
                  <a:lnTo>
                    <a:pt x="528" y="140"/>
                  </a:lnTo>
                  <a:lnTo>
                    <a:pt x="528" y="130"/>
                  </a:lnTo>
                  <a:close/>
                  <a:moveTo>
                    <a:pt x="565" y="0"/>
                  </a:moveTo>
                  <a:cubicBezTo>
                    <a:pt x="549" y="0"/>
                    <a:pt x="529" y="6"/>
                    <a:pt x="517" y="12"/>
                  </a:cubicBezTo>
                  <a:cubicBezTo>
                    <a:pt x="496" y="12"/>
                    <a:pt x="485" y="12"/>
                    <a:pt x="474" y="23"/>
                  </a:cubicBezTo>
                  <a:cubicBezTo>
                    <a:pt x="336" y="321"/>
                    <a:pt x="198" y="609"/>
                    <a:pt x="59" y="896"/>
                  </a:cubicBezTo>
                  <a:lnTo>
                    <a:pt x="6" y="1024"/>
                  </a:lnTo>
                  <a:cubicBezTo>
                    <a:pt x="1" y="1035"/>
                    <a:pt x="11" y="1037"/>
                    <a:pt x="23" y="1037"/>
                  </a:cubicBezTo>
                  <a:cubicBezTo>
                    <a:pt x="35" y="1037"/>
                    <a:pt x="48" y="1035"/>
                    <a:pt x="48" y="1035"/>
                  </a:cubicBezTo>
                  <a:lnTo>
                    <a:pt x="922" y="854"/>
                  </a:lnTo>
                  <a:lnTo>
                    <a:pt x="1049" y="822"/>
                  </a:lnTo>
                  <a:cubicBezTo>
                    <a:pt x="1049" y="822"/>
                    <a:pt x="1124" y="800"/>
                    <a:pt x="1113" y="790"/>
                  </a:cubicBezTo>
                  <a:lnTo>
                    <a:pt x="655" y="108"/>
                  </a:lnTo>
                  <a:lnTo>
                    <a:pt x="592" y="12"/>
                  </a:lnTo>
                  <a:cubicBezTo>
                    <a:pt x="587" y="3"/>
                    <a:pt x="577"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4818700" y="3403350"/>
              <a:ext cx="28500" cy="26925"/>
            </a:xfrm>
            <a:custGeom>
              <a:rect b="b" l="l" r="r" t="t"/>
              <a:pathLst>
                <a:path extrusionOk="0" h="1077" w="1140">
                  <a:moveTo>
                    <a:pt x="554" y="150"/>
                  </a:moveTo>
                  <a:cubicBezTo>
                    <a:pt x="682" y="353"/>
                    <a:pt x="820" y="555"/>
                    <a:pt x="948" y="757"/>
                  </a:cubicBezTo>
                  <a:lnTo>
                    <a:pt x="980" y="800"/>
                  </a:lnTo>
                  <a:lnTo>
                    <a:pt x="181" y="970"/>
                  </a:lnTo>
                  <a:lnTo>
                    <a:pt x="160" y="981"/>
                  </a:lnTo>
                  <a:lnTo>
                    <a:pt x="543" y="171"/>
                  </a:lnTo>
                  <a:lnTo>
                    <a:pt x="554" y="150"/>
                  </a:lnTo>
                  <a:close/>
                  <a:moveTo>
                    <a:pt x="560" y="1"/>
                  </a:moveTo>
                  <a:cubicBezTo>
                    <a:pt x="537" y="1"/>
                    <a:pt x="515" y="12"/>
                    <a:pt x="501" y="33"/>
                  </a:cubicBezTo>
                  <a:lnTo>
                    <a:pt x="86" y="906"/>
                  </a:lnTo>
                  <a:lnTo>
                    <a:pt x="22" y="1034"/>
                  </a:lnTo>
                  <a:cubicBezTo>
                    <a:pt x="0" y="1066"/>
                    <a:pt x="54" y="1077"/>
                    <a:pt x="86" y="1077"/>
                  </a:cubicBezTo>
                  <a:lnTo>
                    <a:pt x="959" y="885"/>
                  </a:lnTo>
                  <a:lnTo>
                    <a:pt x="1087" y="864"/>
                  </a:lnTo>
                  <a:cubicBezTo>
                    <a:pt x="1108" y="864"/>
                    <a:pt x="1140" y="832"/>
                    <a:pt x="1129" y="800"/>
                  </a:cubicBezTo>
                  <a:lnTo>
                    <a:pt x="661" y="108"/>
                  </a:lnTo>
                  <a:lnTo>
                    <a:pt x="597" y="12"/>
                  </a:lnTo>
                  <a:cubicBezTo>
                    <a:pt x="585"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a:off x="5013675" y="3420125"/>
              <a:ext cx="10575" cy="9925"/>
            </a:xfrm>
            <a:custGeom>
              <a:rect b="b" l="l" r="r" t="t"/>
              <a:pathLst>
                <a:path extrusionOk="0" h="397" w="423">
                  <a:moveTo>
                    <a:pt x="188" y="1"/>
                  </a:moveTo>
                  <a:lnTo>
                    <a:pt x="71" y="246"/>
                  </a:lnTo>
                  <a:lnTo>
                    <a:pt x="7" y="374"/>
                  </a:lnTo>
                  <a:cubicBezTo>
                    <a:pt x="1" y="393"/>
                    <a:pt x="25" y="397"/>
                    <a:pt x="45" y="397"/>
                  </a:cubicBezTo>
                  <a:cubicBezTo>
                    <a:pt x="59" y="397"/>
                    <a:pt x="71" y="395"/>
                    <a:pt x="71" y="395"/>
                  </a:cubicBezTo>
                  <a:lnTo>
                    <a:pt x="422" y="320"/>
                  </a:lnTo>
                  <a:lnTo>
                    <a:pt x="390" y="267"/>
                  </a:lnTo>
                  <a:lnTo>
                    <a:pt x="188" y="310"/>
                  </a:lnTo>
                  <a:lnTo>
                    <a:pt x="145" y="320"/>
                  </a:lnTo>
                  <a:lnTo>
                    <a:pt x="145" y="320"/>
                  </a:lnTo>
                  <a:lnTo>
                    <a:pt x="252" y="86"/>
                  </a:lnTo>
                  <a:cubicBezTo>
                    <a:pt x="231" y="54"/>
                    <a:pt x="209" y="22"/>
                    <a:pt x="18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4595700" y="3445475"/>
              <a:ext cx="28425" cy="26650"/>
            </a:xfrm>
            <a:custGeom>
              <a:rect b="b" l="l" r="r" t="t"/>
              <a:pathLst>
                <a:path extrusionOk="0" h="1066" w="1137">
                  <a:moveTo>
                    <a:pt x="540" y="137"/>
                  </a:moveTo>
                  <a:lnTo>
                    <a:pt x="934" y="744"/>
                  </a:lnTo>
                  <a:lnTo>
                    <a:pt x="976" y="797"/>
                  </a:lnTo>
                  <a:lnTo>
                    <a:pt x="178" y="968"/>
                  </a:lnTo>
                  <a:lnTo>
                    <a:pt x="135" y="978"/>
                  </a:lnTo>
                  <a:lnTo>
                    <a:pt x="540" y="148"/>
                  </a:lnTo>
                  <a:lnTo>
                    <a:pt x="540" y="137"/>
                  </a:lnTo>
                  <a:close/>
                  <a:moveTo>
                    <a:pt x="565" y="1"/>
                  </a:moveTo>
                  <a:cubicBezTo>
                    <a:pt x="535" y="1"/>
                    <a:pt x="494" y="18"/>
                    <a:pt x="486" y="41"/>
                  </a:cubicBezTo>
                  <a:lnTo>
                    <a:pt x="71" y="914"/>
                  </a:lnTo>
                  <a:lnTo>
                    <a:pt x="7" y="1042"/>
                  </a:lnTo>
                  <a:cubicBezTo>
                    <a:pt x="1" y="1061"/>
                    <a:pt x="25" y="1065"/>
                    <a:pt x="48" y="1065"/>
                  </a:cubicBezTo>
                  <a:cubicBezTo>
                    <a:pt x="63" y="1065"/>
                    <a:pt x="78" y="1063"/>
                    <a:pt x="82" y="1063"/>
                  </a:cubicBezTo>
                  <a:lnTo>
                    <a:pt x="955" y="872"/>
                  </a:lnTo>
                  <a:lnTo>
                    <a:pt x="1072" y="850"/>
                  </a:lnTo>
                  <a:cubicBezTo>
                    <a:pt x="1083" y="850"/>
                    <a:pt x="1136" y="819"/>
                    <a:pt x="1115" y="797"/>
                  </a:cubicBezTo>
                  <a:lnTo>
                    <a:pt x="657" y="105"/>
                  </a:lnTo>
                  <a:lnTo>
                    <a:pt x="593" y="9"/>
                  </a:lnTo>
                  <a:cubicBezTo>
                    <a:pt x="587" y="3"/>
                    <a:pt x="577" y="1"/>
                    <a:pt x="56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4721575" y="3487550"/>
              <a:ext cx="28450" cy="26600"/>
            </a:xfrm>
            <a:custGeom>
              <a:rect b="b" l="l" r="r" t="t"/>
              <a:pathLst>
                <a:path extrusionOk="0" h="1064" w="1138">
                  <a:moveTo>
                    <a:pt x="542" y="137"/>
                  </a:moveTo>
                  <a:lnTo>
                    <a:pt x="936" y="743"/>
                  </a:lnTo>
                  <a:lnTo>
                    <a:pt x="978" y="807"/>
                  </a:lnTo>
                  <a:lnTo>
                    <a:pt x="180" y="978"/>
                  </a:lnTo>
                  <a:lnTo>
                    <a:pt x="137" y="978"/>
                  </a:lnTo>
                  <a:cubicBezTo>
                    <a:pt x="275" y="701"/>
                    <a:pt x="403" y="424"/>
                    <a:pt x="542" y="147"/>
                  </a:cubicBezTo>
                  <a:lnTo>
                    <a:pt x="542" y="137"/>
                  </a:lnTo>
                  <a:close/>
                  <a:moveTo>
                    <a:pt x="565" y="0"/>
                  </a:moveTo>
                  <a:cubicBezTo>
                    <a:pt x="532" y="0"/>
                    <a:pt x="485" y="18"/>
                    <a:pt x="478" y="41"/>
                  </a:cubicBezTo>
                  <a:cubicBezTo>
                    <a:pt x="350" y="328"/>
                    <a:pt x="211" y="626"/>
                    <a:pt x="73" y="914"/>
                  </a:cubicBezTo>
                  <a:cubicBezTo>
                    <a:pt x="52" y="956"/>
                    <a:pt x="30" y="999"/>
                    <a:pt x="9" y="1042"/>
                  </a:cubicBezTo>
                  <a:cubicBezTo>
                    <a:pt x="1" y="1059"/>
                    <a:pt x="7" y="1064"/>
                    <a:pt x="19" y="1064"/>
                  </a:cubicBezTo>
                  <a:cubicBezTo>
                    <a:pt x="37" y="1064"/>
                    <a:pt x="67" y="1052"/>
                    <a:pt x="73" y="1052"/>
                  </a:cubicBezTo>
                  <a:lnTo>
                    <a:pt x="946" y="871"/>
                  </a:lnTo>
                  <a:lnTo>
                    <a:pt x="1074" y="850"/>
                  </a:lnTo>
                  <a:cubicBezTo>
                    <a:pt x="1085" y="850"/>
                    <a:pt x="1138" y="818"/>
                    <a:pt x="1117" y="797"/>
                  </a:cubicBezTo>
                  <a:lnTo>
                    <a:pt x="659" y="105"/>
                  </a:lnTo>
                  <a:lnTo>
                    <a:pt x="595" y="9"/>
                  </a:lnTo>
                  <a:cubicBezTo>
                    <a:pt x="589" y="3"/>
                    <a:pt x="578"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4790200" y="3445400"/>
              <a:ext cx="28525" cy="26950"/>
            </a:xfrm>
            <a:custGeom>
              <a:rect b="b" l="l" r="r" t="t"/>
              <a:pathLst>
                <a:path extrusionOk="0" h="1078" w="1141">
                  <a:moveTo>
                    <a:pt x="544" y="151"/>
                  </a:moveTo>
                  <a:lnTo>
                    <a:pt x="949" y="747"/>
                  </a:lnTo>
                  <a:lnTo>
                    <a:pt x="981" y="800"/>
                  </a:lnTo>
                  <a:lnTo>
                    <a:pt x="182" y="971"/>
                  </a:lnTo>
                  <a:lnTo>
                    <a:pt x="150" y="981"/>
                  </a:lnTo>
                  <a:cubicBezTo>
                    <a:pt x="288" y="715"/>
                    <a:pt x="406" y="438"/>
                    <a:pt x="544" y="161"/>
                  </a:cubicBezTo>
                  <a:lnTo>
                    <a:pt x="544" y="151"/>
                  </a:lnTo>
                  <a:close/>
                  <a:moveTo>
                    <a:pt x="561" y="1"/>
                  </a:moveTo>
                  <a:cubicBezTo>
                    <a:pt x="541" y="1"/>
                    <a:pt x="521" y="10"/>
                    <a:pt x="501" y="23"/>
                  </a:cubicBezTo>
                  <a:cubicBezTo>
                    <a:pt x="501" y="23"/>
                    <a:pt x="491" y="34"/>
                    <a:pt x="491" y="34"/>
                  </a:cubicBezTo>
                  <a:lnTo>
                    <a:pt x="75" y="907"/>
                  </a:lnTo>
                  <a:lnTo>
                    <a:pt x="22" y="1035"/>
                  </a:lnTo>
                  <a:cubicBezTo>
                    <a:pt x="1" y="1077"/>
                    <a:pt x="54" y="1077"/>
                    <a:pt x="86" y="1077"/>
                  </a:cubicBezTo>
                  <a:lnTo>
                    <a:pt x="959" y="885"/>
                  </a:lnTo>
                  <a:lnTo>
                    <a:pt x="1076" y="864"/>
                  </a:lnTo>
                  <a:cubicBezTo>
                    <a:pt x="1098" y="864"/>
                    <a:pt x="1140" y="832"/>
                    <a:pt x="1119" y="800"/>
                  </a:cubicBezTo>
                  <a:lnTo>
                    <a:pt x="661" y="108"/>
                  </a:lnTo>
                  <a:cubicBezTo>
                    <a:pt x="640" y="76"/>
                    <a:pt x="619" y="44"/>
                    <a:pt x="597" y="12"/>
                  </a:cubicBezTo>
                  <a:cubicBezTo>
                    <a:pt x="585"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4721525" y="3403825"/>
              <a:ext cx="28500" cy="26175"/>
            </a:xfrm>
            <a:custGeom>
              <a:rect b="b" l="l" r="r" t="t"/>
              <a:pathLst>
                <a:path extrusionOk="0" h="1047" w="1140">
                  <a:moveTo>
                    <a:pt x="533" y="131"/>
                  </a:moveTo>
                  <a:cubicBezTo>
                    <a:pt x="671" y="334"/>
                    <a:pt x="799" y="525"/>
                    <a:pt x="938" y="728"/>
                  </a:cubicBezTo>
                  <a:lnTo>
                    <a:pt x="991" y="802"/>
                  </a:lnTo>
                  <a:lnTo>
                    <a:pt x="203" y="972"/>
                  </a:lnTo>
                  <a:lnTo>
                    <a:pt x="139" y="983"/>
                  </a:lnTo>
                  <a:lnTo>
                    <a:pt x="533" y="142"/>
                  </a:lnTo>
                  <a:lnTo>
                    <a:pt x="533" y="131"/>
                  </a:lnTo>
                  <a:close/>
                  <a:moveTo>
                    <a:pt x="564" y="1"/>
                  </a:moveTo>
                  <a:cubicBezTo>
                    <a:pt x="531" y="1"/>
                    <a:pt x="487" y="21"/>
                    <a:pt x="480" y="35"/>
                  </a:cubicBezTo>
                  <a:cubicBezTo>
                    <a:pt x="352" y="323"/>
                    <a:pt x="203" y="621"/>
                    <a:pt x="64" y="909"/>
                  </a:cubicBezTo>
                  <a:lnTo>
                    <a:pt x="11" y="1026"/>
                  </a:lnTo>
                  <a:cubicBezTo>
                    <a:pt x="1" y="1047"/>
                    <a:pt x="54" y="1047"/>
                    <a:pt x="54" y="1047"/>
                  </a:cubicBezTo>
                  <a:lnTo>
                    <a:pt x="927" y="866"/>
                  </a:lnTo>
                  <a:lnTo>
                    <a:pt x="1055" y="834"/>
                  </a:lnTo>
                  <a:cubicBezTo>
                    <a:pt x="1055" y="834"/>
                    <a:pt x="1140" y="813"/>
                    <a:pt x="1119" y="791"/>
                  </a:cubicBezTo>
                  <a:lnTo>
                    <a:pt x="661" y="110"/>
                  </a:lnTo>
                  <a:lnTo>
                    <a:pt x="597" y="14"/>
                  </a:lnTo>
                  <a:cubicBezTo>
                    <a:pt x="590" y="4"/>
                    <a:pt x="578"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4770375" y="3403900"/>
              <a:ext cx="28125" cy="25900"/>
            </a:xfrm>
            <a:custGeom>
              <a:rect b="b" l="l" r="r" t="t"/>
              <a:pathLst>
                <a:path extrusionOk="0" h="1036" w="1125">
                  <a:moveTo>
                    <a:pt x="528" y="118"/>
                  </a:moveTo>
                  <a:lnTo>
                    <a:pt x="932" y="725"/>
                  </a:lnTo>
                  <a:lnTo>
                    <a:pt x="986" y="799"/>
                  </a:lnTo>
                  <a:lnTo>
                    <a:pt x="187" y="969"/>
                  </a:lnTo>
                  <a:lnTo>
                    <a:pt x="123" y="980"/>
                  </a:lnTo>
                  <a:cubicBezTo>
                    <a:pt x="261" y="703"/>
                    <a:pt x="400" y="416"/>
                    <a:pt x="528" y="128"/>
                  </a:cubicBezTo>
                  <a:lnTo>
                    <a:pt x="528" y="118"/>
                  </a:lnTo>
                  <a:close/>
                  <a:moveTo>
                    <a:pt x="538" y="0"/>
                  </a:moveTo>
                  <a:cubicBezTo>
                    <a:pt x="528" y="0"/>
                    <a:pt x="496" y="11"/>
                    <a:pt x="485" y="32"/>
                  </a:cubicBezTo>
                  <a:cubicBezTo>
                    <a:pt x="347" y="320"/>
                    <a:pt x="208" y="607"/>
                    <a:pt x="70" y="906"/>
                  </a:cubicBezTo>
                  <a:cubicBezTo>
                    <a:pt x="48" y="948"/>
                    <a:pt x="27" y="991"/>
                    <a:pt x="6" y="1023"/>
                  </a:cubicBezTo>
                  <a:cubicBezTo>
                    <a:pt x="1" y="1033"/>
                    <a:pt x="11" y="1036"/>
                    <a:pt x="23" y="1036"/>
                  </a:cubicBezTo>
                  <a:cubicBezTo>
                    <a:pt x="35" y="1036"/>
                    <a:pt x="48" y="1033"/>
                    <a:pt x="48" y="1033"/>
                  </a:cubicBezTo>
                  <a:lnTo>
                    <a:pt x="922" y="852"/>
                  </a:lnTo>
                  <a:lnTo>
                    <a:pt x="1049" y="820"/>
                  </a:lnTo>
                  <a:cubicBezTo>
                    <a:pt x="1049" y="820"/>
                    <a:pt x="1124" y="799"/>
                    <a:pt x="1113" y="788"/>
                  </a:cubicBezTo>
                  <a:lnTo>
                    <a:pt x="655" y="96"/>
                  </a:lnTo>
                  <a:lnTo>
                    <a:pt x="592"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9"/>
            <p:cNvSpPr/>
            <p:nvPr/>
          </p:nvSpPr>
          <p:spPr>
            <a:xfrm>
              <a:off x="4742300" y="3445575"/>
              <a:ext cx="27975" cy="25975"/>
            </a:xfrm>
            <a:custGeom>
              <a:rect b="b" l="l" r="r" t="t"/>
              <a:pathLst>
                <a:path extrusionOk="0" h="1039" w="1119">
                  <a:moveTo>
                    <a:pt x="511" y="133"/>
                  </a:moveTo>
                  <a:lnTo>
                    <a:pt x="916" y="740"/>
                  </a:lnTo>
                  <a:lnTo>
                    <a:pt x="959" y="804"/>
                  </a:lnTo>
                  <a:lnTo>
                    <a:pt x="170" y="974"/>
                  </a:lnTo>
                  <a:lnTo>
                    <a:pt x="117" y="985"/>
                  </a:lnTo>
                  <a:lnTo>
                    <a:pt x="511" y="144"/>
                  </a:lnTo>
                  <a:lnTo>
                    <a:pt x="511" y="133"/>
                  </a:lnTo>
                  <a:close/>
                  <a:moveTo>
                    <a:pt x="555" y="1"/>
                  </a:moveTo>
                  <a:cubicBezTo>
                    <a:pt x="537" y="1"/>
                    <a:pt x="511" y="5"/>
                    <a:pt x="490" y="5"/>
                  </a:cubicBezTo>
                  <a:lnTo>
                    <a:pt x="479" y="16"/>
                  </a:lnTo>
                  <a:lnTo>
                    <a:pt x="479" y="27"/>
                  </a:lnTo>
                  <a:lnTo>
                    <a:pt x="64" y="900"/>
                  </a:lnTo>
                  <a:lnTo>
                    <a:pt x="11" y="1017"/>
                  </a:lnTo>
                  <a:cubicBezTo>
                    <a:pt x="0" y="1038"/>
                    <a:pt x="53" y="1038"/>
                    <a:pt x="53" y="1038"/>
                  </a:cubicBezTo>
                  <a:lnTo>
                    <a:pt x="927" y="857"/>
                  </a:lnTo>
                  <a:lnTo>
                    <a:pt x="1033" y="846"/>
                  </a:lnTo>
                  <a:cubicBezTo>
                    <a:pt x="1044" y="846"/>
                    <a:pt x="1118" y="825"/>
                    <a:pt x="1097" y="793"/>
                  </a:cubicBezTo>
                  <a:lnTo>
                    <a:pt x="639" y="101"/>
                  </a:lnTo>
                  <a:lnTo>
                    <a:pt x="575" y="5"/>
                  </a:lnTo>
                  <a:cubicBezTo>
                    <a:pt x="572" y="2"/>
                    <a:pt x="565"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p:nvPr/>
          </p:nvSpPr>
          <p:spPr>
            <a:xfrm>
              <a:off x="4839075" y="3445625"/>
              <a:ext cx="28375" cy="26350"/>
            </a:xfrm>
            <a:custGeom>
              <a:rect b="b" l="l" r="r" t="t"/>
              <a:pathLst>
                <a:path extrusionOk="0" h="1054" w="1135">
                  <a:moveTo>
                    <a:pt x="538" y="131"/>
                  </a:moveTo>
                  <a:lnTo>
                    <a:pt x="942" y="727"/>
                  </a:lnTo>
                  <a:lnTo>
                    <a:pt x="985" y="802"/>
                  </a:lnTo>
                  <a:lnTo>
                    <a:pt x="197" y="972"/>
                  </a:lnTo>
                  <a:lnTo>
                    <a:pt x="144" y="983"/>
                  </a:lnTo>
                  <a:lnTo>
                    <a:pt x="144" y="983"/>
                  </a:lnTo>
                  <a:lnTo>
                    <a:pt x="538" y="142"/>
                  </a:lnTo>
                  <a:lnTo>
                    <a:pt x="538" y="131"/>
                  </a:lnTo>
                  <a:close/>
                  <a:moveTo>
                    <a:pt x="566" y="0"/>
                  </a:moveTo>
                  <a:cubicBezTo>
                    <a:pt x="531" y="0"/>
                    <a:pt x="484" y="20"/>
                    <a:pt x="484" y="35"/>
                  </a:cubicBezTo>
                  <a:lnTo>
                    <a:pt x="69" y="908"/>
                  </a:lnTo>
                  <a:cubicBezTo>
                    <a:pt x="48" y="951"/>
                    <a:pt x="27" y="994"/>
                    <a:pt x="5" y="1036"/>
                  </a:cubicBezTo>
                  <a:cubicBezTo>
                    <a:pt x="1" y="1050"/>
                    <a:pt x="8" y="1054"/>
                    <a:pt x="18" y="1054"/>
                  </a:cubicBezTo>
                  <a:cubicBezTo>
                    <a:pt x="32" y="1054"/>
                    <a:pt x="52" y="1047"/>
                    <a:pt x="59" y="1047"/>
                  </a:cubicBezTo>
                  <a:lnTo>
                    <a:pt x="932" y="866"/>
                  </a:lnTo>
                  <a:lnTo>
                    <a:pt x="1060" y="844"/>
                  </a:lnTo>
                  <a:cubicBezTo>
                    <a:pt x="1060" y="844"/>
                    <a:pt x="1134" y="823"/>
                    <a:pt x="1123" y="802"/>
                  </a:cubicBezTo>
                  <a:cubicBezTo>
                    <a:pt x="974" y="568"/>
                    <a:pt x="815" y="344"/>
                    <a:pt x="666" y="110"/>
                  </a:cubicBezTo>
                  <a:lnTo>
                    <a:pt x="602" y="14"/>
                  </a:lnTo>
                  <a:cubicBezTo>
                    <a:pt x="595" y="4"/>
                    <a:pt x="582"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9"/>
            <p:cNvSpPr/>
            <p:nvPr/>
          </p:nvSpPr>
          <p:spPr>
            <a:xfrm>
              <a:off x="4770325" y="3487650"/>
              <a:ext cx="28175" cy="26250"/>
            </a:xfrm>
            <a:custGeom>
              <a:rect b="b" l="l" r="r" t="t"/>
              <a:pathLst>
                <a:path extrusionOk="0" h="1050" w="1127">
                  <a:moveTo>
                    <a:pt x="530" y="133"/>
                  </a:moveTo>
                  <a:lnTo>
                    <a:pt x="934" y="739"/>
                  </a:lnTo>
                  <a:lnTo>
                    <a:pt x="977" y="803"/>
                  </a:lnTo>
                  <a:lnTo>
                    <a:pt x="178" y="974"/>
                  </a:lnTo>
                  <a:lnTo>
                    <a:pt x="136" y="984"/>
                  </a:lnTo>
                  <a:lnTo>
                    <a:pt x="530" y="143"/>
                  </a:lnTo>
                  <a:lnTo>
                    <a:pt x="530" y="133"/>
                  </a:lnTo>
                  <a:close/>
                  <a:moveTo>
                    <a:pt x="574" y="0"/>
                  </a:moveTo>
                  <a:cubicBezTo>
                    <a:pt x="556" y="0"/>
                    <a:pt x="530" y="5"/>
                    <a:pt x="508" y="5"/>
                  </a:cubicBezTo>
                  <a:lnTo>
                    <a:pt x="498" y="15"/>
                  </a:lnTo>
                  <a:lnTo>
                    <a:pt x="498" y="26"/>
                  </a:lnTo>
                  <a:lnTo>
                    <a:pt x="82" y="899"/>
                  </a:lnTo>
                  <a:lnTo>
                    <a:pt x="29" y="1016"/>
                  </a:lnTo>
                  <a:cubicBezTo>
                    <a:pt x="1" y="1045"/>
                    <a:pt x="24" y="1049"/>
                    <a:pt x="47" y="1049"/>
                  </a:cubicBezTo>
                  <a:cubicBezTo>
                    <a:pt x="58" y="1049"/>
                    <a:pt x="68" y="1048"/>
                    <a:pt x="72" y="1048"/>
                  </a:cubicBezTo>
                  <a:lnTo>
                    <a:pt x="945" y="867"/>
                  </a:lnTo>
                  <a:lnTo>
                    <a:pt x="1062" y="835"/>
                  </a:lnTo>
                  <a:cubicBezTo>
                    <a:pt x="1083" y="835"/>
                    <a:pt x="1126" y="814"/>
                    <a:pt x="1115" y="793"/>
                  </a:cubicBezTo>
                  <a:lnTo>
                    <a:pt x="657" y="101"/>
                  </a:lnTo>
                  <a:lnTo>
                    <a:pt x="594" y="5"/>
                  </a:lnTo>
                  <a:cubicBezTo>
                    <a:pt x="590" y="1"/>
                    <a:pt x="583" y="0"/>
                    <a:pt x="57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4672800" y="3487600"/>
              <a:ext cx="28525" cy="26275"/>
            </a:xfrm>
            <a:custGeom>
              <a:rect b="b" l="l" r="r" t="t"/>
              <a:pathLst>
                <a:path extrusionOk="0" h="1051" w="1141">
                  <a:moveTo>
                    <a:pt x="533" y="135"/>
                  </a:moveTo>
                  <a:lnTo>
                    <a:pt x="938" y="731"/>
                  </a:lnTo>
                  <a:lnTo>
                    <a:pt x="991" y="805"/>
                  </a:lnTo>
                  <a:lnTo>
                    <a:pt x="203" y="976"/>
                  </a:lnTo>
                  <a:lnTo>
                    <a:pt x="139" y="986"/>
                  </a:lnTo>
                  <a:cubicBezTo>
                    <a:pt x="267" y="710"/>
                    <a:pt x="405" y="422"/>
                    <a:pt x="533" y="145"/>
                  </a:cubicBezTo>
                  <a:lnTo>
                    <a:pt x="533" y="135"/>
                  </a:lnTo>
                  <a:close/>
                  <a:moveTo>
                    <a:pt x="564" y="1"/>
                  </a:moveTo>
                  <a:cubicBezTo>
                    <a:pt x="544" y="1"/>
                    <a:pt x="521" y="11"/>
                    <a:pt x="501" y="17"/>
                  </a:cubicBezTo>
                  <a:cubicBezTo>
                    <a:pt x="501" y="17"/>
                    <a:pt x="491" y="28"/>
                    <a:pt x="491" y="28"/>
                  </a:cubicBezTo>
                  <a:lnTo>
                    <a:pt x="480" y="39"/>
                  </a:lnTo>
                  <a:lnTo>
                    <a:pt x="65" y="912"/>
                  </a:lnTo>
                  <a:lnTo>
                    <a:pt x="11" y="1040"/>
                  </a:lnTo>
                  <a:cubicBezTo>
                    <a:pt x="1" y="1050"/>
                    <a:pt x="54" y="1050"/>
                    <a:pt x="54" y="1050"/>
                  </a:cubicBezTo>
                  <a:lnTo>
                    <a:pt x="927" y="869"/>
                  </a:lnTo>
                  <a:lnTo>
                    <a:pt x="1055" y="837"/>
                  </a:lnTo>
                  <a:cubicBezTo>
                    <a:pt x="1055" y="837"/>
                    <a:pt x="1140" y="816"/>
                    <a:pt x="1119" y="795"/>
                  </a:cubicBezTo>
                  <a:lnTo>
                    <a:pt x="661" y="113"/>
                  </a:lnTo>
                  <a:cubicBezTo>
                    <a:pt x="640" y="81"/>
                    <a:pt x="618" y="49"/>
                    <a:pt x="597" y="17"/>
                  </a:cubicBezTo>
                  <a:cubicBezTo>
                    <a:pt x="589" y="5"/>
                    <a:pt x="577"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9"/>
            <p:cNvSpPr/>
            <p:nvPr/>
          </p:nvSpPr>
          <p:spPr>
            <a:xfrm>
              <a:off x="4644050" y="3445150"/>
              <a:ext cx="28775" cy="27200"/>
            </a:xfrm>
            <a:custGeom>
              <a:rect b="b" l="l" r="r" t="t"/>
              <a:pathLst>
                <a:path extrusionOk="0" h="1088" w="1151">
                  <a:moveTo>
                    <a:pt x="554" y="161"/>
                  </a:moveTo>
                  <a:lnTo>
                    <a:pt x="959" y="768"/>
                  </a:lnTo>
                  <a:lnTo>
                    <a:pt x="991" y="810"/>
                  </a:lnTo>
                  <a:lnTo>
                    <a:pt x="192" y="981"/>
                  </a:lnTo>
                  <a:lnTo>
                    <a:pt x="171" y="981"/>
                  </a:lnTo>
                  <a:lnTo>
                    <a:pt x="544" y="182"/>
                  </a:lnTo>
                  <a:lnTo>
                    <a:pt x="554" y="161"/>
                  </a:lnTo>
                  <a:close/>
                  <a:moveTo>
                    <a:pt x="560" y="1"/>
                  </a:moveTo>
                  <a:cubicBezTo>
                    <a:pt x="533" y="1"/>
                    <a:pt x="505" y="15"/>
                    <a:pt x="491" y="44"/>
                  </a:cubicBezTo>
                  <a:lnTo>
                    <a:pt x="86" y="917"/>
                  </a:lnTo>
                  <a:lnTo>
                    <a:pt x="22" y="1034"/>
                  </a:lnTo>
                  <a:cubicBezTo>
                    <a:pt x="1" y="1076"/>
                    <a:pt x="65" y="1087"/>
                    <a:pt x="86" y="1087"/>
                  </a:cubicBezTo>
                  <a:lnTo>
                    <a:pt x="959" y="906"/>
                  </a:lnTo>
                  <a:lnTo>
                    <a:pt x="1087" y="874"/>
                  </a:lnTo>
                  <a:cubicBezTo>
                    <a:pt x="1119" y="874"/>
                    <a:pt x="1151" y="842"/>
                    <a:pt x="1129" y="810"/>
                  </a:cubicBezTo>
                  <a:lnTo>
                    <a:pt x="672" y="118"/>
                  </a:lnTo>
                  <a:lnTo>
                    <a:pt x="608" y="22"/>
                  </a:lnTo>
                  <a:cubicBezTo>
                    <a:pt x="608" y="22"/>
                    <a:pt x="597" y="12"/>
                    <a:pt x="597" y="12"/>
                  </a:cubicBezTo>
                  <a:cubicBezTo>
                    <a:pt x="586"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9"/>
            <p:cNvSpPr/>
            <p:nvPr/>
          </p:nvSpPr>
          <p:spPr>
            <a:xfrm>
              <a:off x="4623825" y="3403225"/>
              <a:ext cx="28775" cy="27050"/>
            </a:xfrm>
            <a:custGeom>
              <a:rect b="b" l="l" r="r" t="t"/>
              <a:pathLst>
                <a:path extrusionOk="0" h="1082" w="1151">
                  <a:moveTo>
                    <a:pt x="554" y="155"/>
                  </a:moveTo>
                  <a:cubicBezTo>
                    <a:pt x="693" y="358"/>
                    <a:pt x="820" y="560"/>
                    <a:pt x="959" y="762"/>
                  </a:cubicBezTo>
                  <a:lnTo>
                    <a:pt x="991" y="805"/>
                  </a:lnTo>
                  <a:lnTo>
                    <a:pt x="192" y="975"/>
                  </a:lnTo>
                  <a:lnTo>
                    <a:pt x="160" y="975"/>
                  </a:lnTo>
                  <a:lnTo>
                    <a:pt x="543" y="176"/>
                  </a:lnTo>
                  <a:lnTo>
                    <a:pt x="554" y="155"/>
                  </a:lnTo>
                  <a:close/>
                  <a:moveTo>
                    <a:pt x="558" y="1"/>
                  </a:moveTo>
                  <a:cubicBezTo>
                    <a:pt x="532" y="1"/>
                    <a:pt x="504" y="17"/>
                    <a:pt x="490" y="38"/>
                  </a:cubicBezTo>
                  <a:cubicBezTo>
                    <a:pt x="362" y="326"/>
                    <a:pt x="224" y="624"/>
                    <a:pt x="86" y="911"/>
                  </a:cubicBezTo>
                  <a:lnTo>
                    <a:pt x="22" y="1028"/>
                  </a:lnTo>
                  <a:cubicBezTo>
                    <a:pt x="0" y="1082"/>
                    <a:pt x="64" y="1082"/>
                    <a:pt x="86" y="1082"/>
                  </a:cubicBezTo>
                  <a:lnTo>
                    <a:pt x="959" y="901"/>
                  </a:lnTo>
                  <a:lnTo>
                    <a:pt x="1087" y="869"/>
                  </a:lnTo>
                  <a:cubicBezTo>
                    <a:pt x="1119" y="869"/>
                    <a:pt x="1150" y="837"/>
                    <a:pt x="1129" y="805"/>
                  </a:cubicBezTo>
                  <a:lnTo>
                    <a:pt x="671" y="113"/>
                  </a:lnTo>
                  <a:cubicBezTo>
                    <a:pt x="650" y="81"/>
                    <a:pt x="629" y="49"/>
                    <a:pt x="607" y="17"/>
                  </a:cubicBezTo>
                  <a:lnTo>
                    <a:pt x="597" y="17"/>
                  </a:lnTo>
                  <a:cubicBezTo>
                    <a:pt x="586" y="6"/>
                    <a:pt x="572" y="1"/>
                    <a:pt x="55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
            <p:cNvSpPr/>
            <p:nvPr/>
          </p:nvSpPr>
          <p:spPr>
            <a:xfrm>
              <a:off x="4693225" y="3361325"/>
              <a:ext cx="28325" cy="26500"/>
            </a:xfrm>
            <a:custGeom>
              <a:rect b="b" l="l" r="r" t="t"/>
              <a:pathLst>
                <a:path extrusionOk="0" h="1060" w="1133">
                  <a:moveTo>
                    <a:pt x="536" y="149"/>
                  </a:moveTo>
                  <a:lnTo>
                    <a:pt x="941" y="756"/>
                  </a:lnTo>
                  <a:cubicBezTo>
                    <a:pt x="951" y="766"/>
                    <a:pt x="962" y="788"/>
                    <a:pt x="973" y="809"/>
                  </a:cubicBezTo>
                  <a:lnTo>
                    <a:pt x="973" y="820"/>
                  </a:lnTo>
                  <a:lnTo>
                    <a:pt x="174" y="979"/>
                  </a:lnTo>
                  <a:lnTo>
                    <a:pt x="142" y="990"/>
                  </a:lnTo>
                  <a:lnTo>
                    <a:pt x="142" y="990"/>
                  </a:lnTo>
                  <a:lnTo>
                    <a:pt x="526" y="170"/>
                  </a:lnTo>
                  <a:lnTo>
                    <a:pt x="536" y="149"/>
                  </a:lnTo>
                  <a:close/>
                  <a:moveTo>
                    <a:pt x="547" y="1"/>
                  </a:moveTo>
                  <a:cubicBezTo>
                    <a:pt x="527" y="1"/>
                    <a:pt x="505" y="9"/>
                    <a:pt x="494" y="21"/>
                  </a:cubicBezTo>
                  <a:lnTo>
                    <a:pt x="483" y="21"/>
                  </a:lnTo>
                  <a:cubicBezTo>
                    <a:pt x="355" y="319"/>
                    <a:pt x="206" y="607"/>
                    <a:pt x="68" y="894"/>
                  </a:cubicBezTo>
                  <a:lnTo>
                    <a:pt x="14" y="1022"/>
                  </a:lnTo>
                  <a:cubicBezTo>
                    <a:pt x="0" y="1050"/>
                    <a:pt x="19" y="1060"/>
                    <a:pt x="43" y="1060"/>
                  </a:cubicBezTo>
                  <a:cubicBezTo>
                    <a:pt x="55" y="1060"/>
                    <a:pt x="68" y="1057"/>
                    <a:pt x="78" y="1054"/>
                  </a:cubicBezTo>
                  <a:lnTo>
                    <a:pt x="951" y="873"/>
                  </a:lnTo>
                  <a:lnTo>
                    <a:pt x="1069" y="841"/>
                  </a:lnTo>
                  <a:cubicBezTo>
                    <a:pt x="1090" y="841"/>
                    <a:pt x="1133" y="820"/>
                    <a:pt x="1122" y="788"/>
                  </a:cubicBezTo>
                  <a:lnTo>
                    <a:pt x="653" y="95"/>
                  </a:lnTo>
                  <a:cubicBezTo>
                    <a:pt x="632" y="85"/>
                    <a:pt x="611" y="53"/>
                    <a:pt x="589" y="21"/>
                  </a:cubicBezTo>
                  <a:cubicBezTo>
                    <a:pt x="580" y="6"/>
                    <a:pt x="564" y="1"/>
                    <a:pt x="547"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9"/>
            <p:cNvSpPr/>
            <p:nvPr/>
          </p:nvSpPr>
          <p:spPr>
            <a:xfrm>
              <a:off x="4624350" y="3487550"/>
              <a:ext cx="28250" cy="26350"/>
            </a:xfrm>
            <a:custGeom>
              <a:rect b="b" l="l" r="r" t="t"/>
              <a:pathLst>
                <a:path extrusionOk="0" h="1054" w="1130">
                  <a:moveTo>
                    <a:pt x="533" y="137"/>
                  </a:moveTo>
                  <a:lnTo>
                    <a:pt x="927" y="743"/>
                  </a:lnTo>
                  <a:lnTo>
                    <a:pt x="970" y="807"/>
                  </a:lnTo>
                  <a:lnTo>
                    <a:pt x="171" y="978"/>
                  </a:lnTo>
                  <a:lnTo>
                    <a:pt x="128" y="988"/>
                  </a:lnTo>
                  <a:lnTo>
                    <a:pt x="533" y="147"/>
                  </a:lnTo>
                  <a:lnTo>
                    <a:pt x="533" y="137"/>
                  </a:lnTo>
                  <a:close/>
                  <a:moveTo>
                    <a:pt x="553" y="1"/>
                  </a:moveTo>
                  <a:cubicBezTo>
                    <a:pt x="538" y="1"/>
                    <a:pt x="522" y="3"/>
                    <a:pt x="512" y="9"/>
                  </a:cubicBezTo>
                  <a:lnTo>
                    <a:pt x="491" y="19"/>
                  </a:lnTo>
                  <a:lnTo>
                    <a:pt x="491" y="30"/>
                  </a:lnTo>
                  <a:cubicBezTo>
                    <a:pt x="363" y="318"/>
                    <a:pt x="224" y="605"/>
                    <a:pt x="86" y="903"/>
                  </a:cubicBezTo>
                  <a:lnTo>
                    <a:pt x="22" y="1020"/>
                  </a:lnTo>
                  <a:cubicBezTo>
                    <a:pt x="1" y="1049"/>
                    <a:pt x="22" y="1053"/>
                    <a:pt x="42" y="1053"/>
                  </a:cubicBezTo>
                  <a:cubicBezTo>
                    <a:pt x="52" y="1053"/>
                    <a:pt x="61" y="1052"/>
                    <a:pt x="65" y="1052"/>
                  </a:cubicBezTo>
                  <a:lnTo>
                    <a:pt x="938" y="871"/>
                  </a:lnTo>
                  <a:lnTo>
                    <a:pt x="1066" y="839"/>
                  </a:lnTo>
                  <a:cubicBezTo>
                    <a:pt x="1076" y="839"/>
                    <a:pt x="1129" y="818"/>
                    <a:pt x="1108" y="797"/>
                  </a:cubicBezTo>
                  <a:lnTo>
                    <a:pt x="650" y="105"/>
                  </a:lnTo>
                  <a:cubicBezTo>
                    <a:pt x="629" y="73"/>
                    <a:pt x="608" y="41"/>
                    <a:pt x="586" y="9"/>
                  </a:cubicBezTo>
                  <a:cubicBezTo>
                    <a:pt x="581" y="3"/>
                    <a:pt x="568" y="1"/>
                    <a:pt x="55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9"/>
            <p:cNvSpPr/>
            <p:nvPr/>
          </p:nvSpPr>
          <p:spPr>
            <a:xfrm>
              <a:off x="4672625" y="3403100"/>
              <a:ext cx="28700" cy="27250"/>
            </a:xfrm>
            <a:custGeom>
              <a:rect b="b" l="l" r="r" t="t"/>
              <a:pathLst>
                <a:path extrusionOk="0" h="1090" w="1148">
                  <a:moveTo>
                    <a:pt x="551" y="160"/>
                  </a:moveTo>
                  <a:lnTo>
                    <a:pt x="956" y="767"/>
                  </a:lnTo>
                  <a:lnTo>
                    <a:pt x="987" y="810"/>
                  </a:lnTo>
                  <a:lnTo>
                    <a:pt x="189" y="980"/>
                  </a:lnTo>
                  <a:lnTo>
                    <a:pt x="157" y="980"/>
                  </a:lnTo>
                  <a:cubicBezTo>
                    <a:pt x="295" y="714"/>
                    <a:pt x="423" y="448"/>
                    <a:pt x="540" y="181"/>
                  </a:cubicBezTo>
                  <a:lnTo>
                    <a:pt x="551" y="160"/>
                  </a:lnTo>
                  <a:close/>
                  <a:moveTo>
                    <a:pt x="552" y="0"/>
                  </a:moveTo>
                  <a:cubicBezTo>
                    <a:pt x="525" y="0"/>
                    <a:pt x="501" y="15"/>
                    <a:pt x="487" y="43"/>
                  </a:cubicBezTo>
                  <a:cubicBezTo>
                    <a:pt x="359" y="331"/>
                    <a:pt x="210" y="618"/>
                    <a:pt x="82" y="916"/>
                  </a:cubicBezTo>
                  <a:lnTo>
                    <a:pt x="18" y="1033"/>
                  </a:lnTo>
                  <a:cubicBezTo>
                    <a:pt x="1" y="1069"/>
                    <a:pt x="42" y="1089"/>
                    <a:pt x="68" y="1089"/>
                  </a:cubicBezTo>
                  <a:cubicBezTo>
                    <a:pt x="74" y="1089"/>
                    <a:pt x="79" y="1088"/>
                    <a:pt x="82" y="1087"/>
                  </a:cubicBezTo>
                  <a:lnTo>
                    <a:pt x="956" y="906"/>
                  </a:lnTo>
                  <a:lnTo>
                    <a:pt x="1083" y="874"/>
                  </a:lnTo>
                  <a:cubicBezTo>
                    <a:pt x="1115" y="874"/>
                    <a:pt x="1147" y="842"/>
                    <a:pt x="1126" y="810"/>
                  </a:cubicBezTo>
                  <a:lnTo>
                    <a:pt x="668" y="118"/>
                  </a:lnTo>
                  <a:lnTo>
                    <a:pt x="604" y="32"/>
                  </a:lnTo>
                  <a:cubicBezTo>
                    <a:pt x="604" y="22"/>
                    <a:pt x="593" y="22"/>
                    <a:pt x="593" y="11"/>
                  </a:cubicBezTo>
                  <a:cubicBezTo>
                    <a:pt x="579" y="4"/>
                    <a:pt x="565" y="0"/>
                    <a:pt x="552"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9"/>
            <p:cNvSpPr/>
            <p:nvPr/>
          </p:nvSpPr>
          <p:spPr>
            <a:xfrm>
              <a:off x="4692900" y="3445150"/>
              <a:ext cx="28650" cy="27025"/>
            </a:xfrm>
            <a:custGeom>
              <a:rect b="b" l="l" r="r" t="t"/>
              <a:pathLst>
                <a:path extrusionOk="0" h="1081" w="1146">
                  <a:moveTo>
                    <a:pt x="549" y="161"/>
                  </a:moveTo>
                  <a:lnTo>
                    <a:pt x="954" y="757"/>
                  </a:lnTo>
                  <a:lnTo>
                    <a:pt x="986" y="810"/>
                  </a:lnTo>
                  <a:lnTo>
                    <a:pt x="187" y="981"/>
                  </a:lnTo>
                  <a:lnTo>
                    <a:pt x="155" y="981"/>
                  </a:lnTo>
                  <a:lnTo>
                    <a:pt x="539" y="171"/>
                  </a:lnTo>
                  <a:lnTo>
                    <a:pt x="549" y="161"/>
                  </a:lnTo>
                  <a:close/>
                  <a:moveTo>
                    <a:pt x="555" y="1"/>
                  </a:moveTo>
                  <a:cubicBezTo>
                    <a:pt x="528" y="1"/>
                    <a:pt x="499" y="15"/>
                    <a:pt x="485" y="44"/>
                  </a:cubicBezTo>
                  <a:cubicBezTo>
                    <a:pt x="358" y="331"/>
                    <a:pt x="208" y="619"/>
                    <a:pt x="70" y="917"/>
                  </a:cubicBezTo>
                  <a:lnTo>
                    <a:pt x="17" y="1034"/>
                  </a:lnTo>
                  <a:cubicBezTo>
                    <a:pt x="0" y="1066"/>
                    <a:pt x="34" y="1080"/>
                    <a:pt x="60" y="1080"/>
                  </a:cubicBezTo>
                  <a:cubicBezTo>
                    <a:pt x="68" y="1080"/>
                    <a:pt x="76" y="1079"/>
                    <a:pt x="81" y="1076"/>
                  </a:cubicBezTo>
                  <a:lnTo>
                    <a:pt x="954" y="895"/>
                  </a:lnTo>
                  <a:lnTo>
                    <a:pt x="1082" y="874"/>
                  </a:lnTo>
                  <a:cubicBezTo>
                    <a:pt x="1103" y="874"/>
                    <a:pt x="1146" y="842"/>
                    <a:pt x="1124" y="810"/>
                  </a:cubicBezTo>
                  <a:lnTo>
                    <a:pt x="666" y="118"/>
                  </a:lnTo>
                  <a:lnTo>
                    <a:pt x="602" y="22"/>
                  </a:lnTo>
                  <a:cubicBezTo>
                    <a:pt x="592" y="22"/>
                    <a:pt x="592" y="22"/>
                    <a:pt x="592" y="12"/>
                  </a:cubicBezTo>
                  <a:cubicBezTo>
                    <a:pt x="581" y="4"/>
                    <a:pt x="568"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9"/>
            <p:cNvSpPr/>
            <p:nvPr/>
          </p:nvSpPr>
          <p:spPr>
            <a:xfrm>
              <a:off x="4642375" y="3112400"/>
              <a:ext cx="116450" cy="140825"/>
            </a:xfrm>
            <a:custGeom>
              <a:rect b="b" l="l" r="r" t="t"/>
              <a:pathLst>
                <a:path extrusionOk="0" h="5633" w="4658">
                  <a:moveTo>
                    <a:pt x="3167" y="0"/>
                  </a:moveTo>
                  <a:cubicBezTo>
                    <a:pt x="3167" y="0"/>
                    <a:pt x="419" y="1672"/>
                    <a:pt x="302" y="1821"/>
                  </a:cubicBezTo>
                  <a:cubicBezTo>
                    <a:pt x="193" y="1960"/>
                    <a:pt x="1" y="5633"/>
                    <a:pt x="1178" y="5633"/>
                  </a:cubicBezTo>
                  <a:cubicBezTo>
                    <a:pt x="1265" y="5633"/>
                    <a:pt x="1360" y="5613"/>
                    <a:pt x="1463" y="5569"/>
                  </a:cubicBezTo>
                  <a:cubicBezTo>
                    <a:pt x="2096" y="5303"/>
                    <a:pt x="2767" y="5226"/>
                    <a:pt x="3330" y="5226"/>
                  </a:cubicBezTo>
                  <a:cubicBezTo>
                    <a:pt x="4093" y="5226"/>
                    <a:pt x="4657" y="5367"/>
                    <a:pt x="4657" y="5367"/>
                  </a:cubicBezTo>
                  <a:lnTo>
                    <a:pt x="3167"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p:nvPr/>
          </p:nvSpPr>
          <p:spPr>
            <a:xfrm>
              <a:off x="4832550" y="3113450"/>
              <a:ext cx="116400" cy="143675"/>
            </a:xfrm>
            <a:custGeom>
              <a:rect b="b" l="l" r="r" t="t"/>
              <a:pathLst>
                <a:path extrusionOk="0" h="5747" w="4656">
                  <a:moveTo>
                    <a:pt x="1810" y="1"/>
                  </a:moveTo>
                  <a:lnTo>
                    <a:pt x="0" y="5261"/>
                  </a:lnTo>
                  <a:cubicBezTo>
                    <a:pt x="0" y="5261"/>
                    <a:pt x="381" y="5191"/>
                    <a:pt x="935" y="5191"/>
                  </a:cubicBezTo>
                  <a:cubicBezTo>
                    <a:pt x="1562" y="5191"/>
                    <a:pt x="2410" y="5281"/>
                    <a:pt x="3173" y="5666"/>
                  </a:cubicBezTo>
                  <a:cubicBezTo>
                    <a:pt x="3286" y="5721"/>
                    <a:pt x="3390" y="5747"/>
                    <a:pt x="3485" y="5747"/>
                  </a:cubicBezTo>
                  <a:cubicBezTo>
                    <a:pt x="4627" y="5747"/>
                    <a:pt x="4656" y="2130"/>
                    <a:pt x="4558" y="1992"/>
                  </a:cubicBezTo>
                  <a:cubicBezTo>
                    <a:pt x="4451" y="1832"/>
                    <a:pt x="1810" y="1"/>
                    <a:pt x="181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9"/>
            <p:cNvSpPr/>
            <p:nvPr/>
          </p:nvSpPr>
          <p:spPr>
            <a:xfrm>
              <a:off x="4664550" y="3127425"/>
              <a:ext cx="60725" cy="69300"/>
            </a:xfrm>
            <a:custGeom>
              <a:rect b="b" l="l" r="r" t="t"/>
              <a:pathLst>
                <a:path extrusionOk="0" h="2772" w="2429">
                  <a:moveTo>
                    <a:pt x="1161" y="1"/>
                  </a:moveTo>
                  <a:cubicBezTo>
                    <a:pt x="1023" y="1"/>
                    <a:pt x="920" y="31"/>
                    <a:pt x="895" y="38"/>
                  </a:cubicBezTo>
                  <a:cubicBezTo>
                    <a:pt x="821" y="70"/>
                    <a:pt x="1" y="176"/>
                    <a:pt x="139" y="1252"/>
                  </a:cubicBezTo>
                  <a:cubicBezTo>
                    <a:pt x="271" y="2196"/>
                    <a:pt x="772" y="2772"/>
                    <a:pt x="1299" y="2772"/>
                  </a:cubicBezTo>
                  <a:cubicBezTo>
                    <a:pt x="1366" y="2772"/>
                    <a:pt x="1434" y="2762"/>
                    <a:pt x="1502" y="2743"/>
                  </a:cubicBezTo>
                  <a:cubicBezTo>
                    <a:pt x="2109" y="2658"/>
                    <a:pt x="2429" y="1859"/>
                    <a:pt x="2088"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9"/>
            <p:cNvSpPr/>
            <p:nvPr/>
          </p:nvSpPr>
          <p:spPr>
            <a:xfrm>
              <a:off x="4874600" y="3127425"/>
              <a:ext cx="60450" cy="69300"/>
            </a:xfrm>
            <a:custGeom>
              <a:rect b="b" l="l" r="r" t="t"/>
              <a:pathLst>
                <a:path extrusionOk="0" h="2772" w="2418">
                  <a:moveTo>
                    <a:pt x="1260" y="1"/>
                  </a:moveTo>
                  <a:cubicBezTo>
                    <a:pt x="977" y="1"/>
                    <a:pt x="551" y="125"/>
                    <a:pt x="331" y="815"/>
                  </a:cubicBezTo>
                  <a:cubicBezTo>
                    <a:pt x="1" y="1859"/>
                    <a:pt x="309" y="2658"/>
                    <a:pt x="927" y="2743"/>
                  </a:cubicBezTo>
                  <a:cubicBezTo>
                    <a:pt x="994" y="2762"/>
                    <a:pt x="1061" y="2772"/>
                    <a:pt x="1128" y="2772"/>
                  </a:cubicBezTo>
                  <a:cubicBezTo>
                    <a:pt x="1649" y="2772"/>
                    <a:pt x="2157" y="2196"/>
                    <a:pt x="2279" y="1252"/>
                  </a:cubicBezTo>
                  <a:cubicBezTo>
                    <a:pt x="2418" y="176"/>
                    <a:pt x="1609" y="70"/>
                    <a:pt x="1534" y="38"/>
                  </a:cubicBezTo>
                  <a:cubicBezTo>
                    <a:pt x="1506" y="31"/>
                    <a:pt x="1400" y="1"/>
                    <a:pt x="1260"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9"/>
            <p:cNvSpPr/>
            <p:nvPr/>
          </p:nvSpPr>
          <p:spPr>
            <a:xfrm>
              <a:off x="4686650" y="3002400"/>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5" y="11613"/>
                    <a:pt x="4711" y="11615"/>
                    <a:pt x="4776" y="11615"/>
                  </a:cubicBezTo>
                  <a:cubicBezTo>
                    <a:pt x="7248" y="11615"/>
                    <a:pt x="9158" y="8681"/>
                    <a:pt x="8754" y="4251"/>
                  </a:cubicBezTo>
                  <a:cubicBezTo>
                    <a:pt x="8395" y="342"/>
                    <a:pt x="5780" y="0"/>
                    <a:pt x="4868" y="0"/>
                  </a:cubicBezTo>
                  <a:cubicBezTo>
                    <a:pt x="4724" y="0"/>
                    <a:pt x="4623" y="9"/>
                    <a:pt x="4580" y="13"/>
                  </a:cubicBezTo>
                  <a:cubicBezTo>
                    <a:pt x="4535" y="9"/>
                    <a:pt x="4432" y="0"/>
                    <a:pt x="4287"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9"/>
            <p:cNvSpPr/>
            <p:nvPr/>
          </p:nvSpPr>
          <p:spPr>
            <a:xfrm>
              <a:off x="4684525" y="3135275"/>
              <a:ext cx="233500" cy="25850"/>
            </a:xfrm>
            <a:custGeom>
              <a:rect b="b" l="l" r="r" t="t"/>
              <a:pathLst>
                <a:path extrusionOk="0" fill="none" h="1034" w="9340">
                  <a:moveTo>
                    <a:pt x="0" y="1"/>
                  </a:moveTo>
                  <a:lnTo>
                    <a:pt x="1161" y="895"/>
                  </a:lnTo>
                  <a:lnTo>
                    <a:pt x="3951" y="1034"/>
                  </a:lnTo>
                  <a:cubicBezTo>
                    <a:pt x="3951" y="1034"/>
                    <a:pt x="4771" y="118"/>
                    <a:pt x="5665" y="981"/>
                  </a:cubicBezTo>
                  <a:lnTo>
                    <a:pt x="8232" y="1034"/>
                  </a:lnTo>
                  <a:lnTo>
                    <a:pt x="9339" y="139"/>
                  </a:lnTo>
                </a:path>
              </a:pathLst>
            </a:custGeom>
            <a:noFill/>
            <a:ln cap="flat" cmpd="sng" w="4800">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9"/>
            <p:cNvSpPr/>
            <p:nvPr/>
          </p:nvSpPr>
          <p:spPr>
            <a:xfrm>
              <a:off x="4710875" y="3122650"/>
              <a:ext cx="76425" cy="70025"/>
            </a:xfrm>
            <a:custGeom>
              <a:rect b="b" l="l" r="r" t="t"/>
              <a:pathLst>
                <a:path extrusionOk="0" h="2801" w="3057">
                  <a:moveTo>
                    <a:pt x="1529" y="0"/>
                  </a:moveTo>
                  <a:cubicBezTo>
                    <a:pt x="1439" y="0"/>
                    <a:pt x="1348" y="9"/>
                    <a:pt x="1257" y="27"/>
                  </a:cubicBezTo>
                  <a:cubicBezTo>
                    <a:pt x="501" y="186"/>
                    <a:pt x="1" y="921"/>
                    <a:pt x="160" y="1677"/>
                  </a:cubicBezTo>
                  <a:cubicBezTo>
                    <a:pt x="291" y="2342"/>
                    <a:pt x="875" y="2801"/>
                    <a:pt x="1528" y="2801"/>
                  </a:cubicBezTo>
                  <a:cubicBezTo>
                    <a:pt x="1618" y="2801"/>
                    <a:pt x="1709" y="2792"/>
                    <a:pt x="1800" y="2774"/>
                  </a:cubicBezTo>
                  <a:cubicBezTo>
                    <a:pt x="2556" y="2625"/>
                    <a:pt x="3057" y="1890"/>
                    <a:pt x="2897" y="1134"/>
                  </a:cubicBezTo>
                  <a:cubicBezTo>
                    <a:pt x="2766" y="460"/>
                    <a:pt x="2182" y="0"/>
                    <a:pt x="1529"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9"/>
            <p:cNvSpPr/>
            <p:nvPr/>
          </p:nvSpPr>
          <p:spPr>
            <a:xfrm>
              <a:off x="4817900" y="3123150"/>
              <a:ext cx="79100" cy="69975"/>
            </a:xfrm>
            <a:custGeom>
              <a:rect b="b" l="l" r="r" t="t"/>
              <a:pathLst>
                <a:path extrusionOk="0" h="2799" w="3164">
                  <a:moveTo>
                    <a:pt x="1574" y="0"/>
                  </a:moveTo>
                  <a:cubicBezTo>
                    <a:pt x="1010" y="0"/>
                    <a:pt x="481" y="350"/>
                    <a:pt x="267" y="912"/>
                  </a:cubicBezTo>
                  <a:cubicBezTo>
                    <a:pt x="0" y="1636"/>
                    <a:pt x="362" y="2435"/>
                    <a:pt x="1087" y="2711"/>
                  </a:cubicBezTo>
                  <a:cubicBezTo>
                    <a:pt x="1248" y="2771"/>
                    <a:pt x="1413" y="2799"/>
                    <a:pt x="1575" y="2799"/>
                  </a:cubicBezTo>
                  <a:cubicBezTo>
                    <a:pt x="2144" y="2799"/>
                    <a:pt x="2679" y="2455"/>
                    <a:pt x="2886" y="1892"/>
                  </a:cubicBezTo>
                  <a:cubicBezTo>
                    <a:pt x="3163" y="1167"/>
                    <a:pt x="2790" y="358"/>
                    <a:pt x="2066" y="92"/>
                  </a:cubicBezTo>
                  <a:cubicBezTo>
                    <a:pt x="1904" y="30"/>
                    <a:pt x="1737" y="0"/>
                    <a:pt x="1574"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
            <p:cNvSpPr/>
            <p:nvPr/>
          </p:nvSpPr>
          <p:spPr>
            <a:xfrm>
              <a:off x="4809650" y="3164575"/>
              <a:ext cx="15450" cy="46875"/>
            </a:xfrm>
            <a:custGeom>
              <a:rect b="b" l="l" r="r" t="t"/>
              <a:pathLst>
                <a:path extrusionOk="0" h="1875" w="618">
                  <a:moveTo>
                    <a:pt x="256" y="0"/>
                  </a:moveTo>
                  <a:lnTo>
                    <a:pt x="256" y="0"/>
                  </a:lnTo>
                  <a:cubicBezTo>
                    <a:pt x="235" y="235"/>
                    <a:pt x="245" y="458"/>
                    <a:pt x="288" y="692"/>
                  </a:cubicBezTo>
                  <a:cubicBezTo>
                    <a:pt x="298" y="799"/>
                    <a:pt x="320" y="916"/>
                    <a:pt x="352" y="1023"/>
                  </a:cubicBezTo>
                  <a:cubicBezTo>
                    <a:pt x="371" y="1127"/>
                    <a:pt x="398" y="1223"/>
                    <a:pt x="427" y="1318"/>
                  </a:cubicBezTo>
                  <a:lnTo>
                    <a:pt x="427" y="1318"/>
                  </a:lnTo>
                  <a:cubicBezTo>
                    <a:pt x="360" y="1401"/>
                    <a:pt x="288" y="1483"/>
                    <a:pt x="224" y="1566"/>
                  </a:cubicBezTo>
                  <a:cubicBezTo>
                    <a:pt x="149" y="1672"/>
                    <a:pt x="75" y="1768"/>
                    <a:pt x="0" y="1874"/>
                  </a:cubicBezTo>
                  <a:cubicBezTo>
                    <a:pt x="107" y="1811"/>
                    <a:pt x="203" y="1725"/>
                    <a:pt x="309" y="1651"/>
                  </a:cubicBezTo>
                  <a:cubicBezTo>
                    <a:pt x="405" y="1566"/>
                    <a:pt x="501" y="1480"/>
                    <a:pt x="586" y="1395"/>
                  </a:cubicBezTo>
                  <a:lnTo>
                    <a:pt x="618" y="1374"/>
                  </a:lnTo>
                  <a:lnTo>
                    <a:pt x="618" y="1321"/>
                  </a:lnTo>
                  <a:cubicBezTo>
                    <a:pt x="607" y="1204"/>
                    <a:pt x="586" y="1097"/>
                    <a:pt x="565" y="980"/>
                  </a:cubicBezTo>
                  <a:cubicBezTo>
                    <a:pt x="543" y="873"/>
                    <a:pt x="522" y="756"/>
                    <a:pt x="490" y="650"/>
                  </a:cubicBezTo>
                  <a:cubicBezTo>
                    <a:pt x="437" y="426"/>
                    <a:pt x="352" y="203"/>
                    <a:pt x="256"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4763600" y="3231925"/>
              <a:ext cx="81200" cy="14625"/>
            </a:xfrm>
            <a:custGeom>
              <a:rect b="b" l="l" r="r" t="t"/>
              <a:pathLst>
                <a:path extrusionOk="0" h="585" w="3248">
                  <a:moveTo>
                    <a:pt x="3248" y="0"/>
                  </a:moveTo>
                  <a:lnTo>
                    <a:pt x="0" y="43"/>
                  </a:lnTo>
                  <a:cubicBezTo>
                    <a:pt x="524" y="396"/>
                    <a:pt x="1133" y="585"/>
                    <a:pt x="1714" y="585"/>
                  </a:cubicBezTo>
                  <a:cubicBezTo>
                    <a:pt x="2291" y="585"/>
                    <a:pt x="2839" y="398"/>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9"/>
            <p:cNvSpPr/>
            <p:nvPr/>
          </p:nvSpPr>
          <p:spPr>
            <a:xfrm>
              <a:off x="4828275" y="3106425"/>
              <a:ext cx="53800" cy="19825"/>
            </a:xfrm>
            <a:custGeom>
              <a:rect b="b" l="l" r="r" t="t"/>
              <a:pathLst>
                <a:path extrusionOk="0" h="793" w="2152">
                  <a:moveTo>
                    <a:pt x="1014" y="1"/>
                  </a:moveTo>
                  <a:cubicBezTo>
                    <a:pt x="922" y="1"/>
                    <a:pt x="834" y="13"/>
                    <a:pt x="746" y="37"/>
                  </a:cubicBezTo>
                  <a:cubicBezTo>
                    <a:pt x="682" y="58"/>
                    <a:pt x="629" y="79"/>
                    <a:pt x="576" y="101"/>
                  </a:cubicBezTo>
                  <a:cubicBezTo>
                    <a:pt x="522" y="122"/>
                    <a:pt x="469" y="154"/>
                    <a:pt x="416" y="186"/>
                  </a:cubicBezTo>
                  <a:cubicBezTo>
                    <a:pt x="320" y="250"/>
                    <a:pt x="235" y="324"/>
                    <a:pt x="171" y="420"/>
                  </a:cubicBezTo>
                  <a:cubicBezTo>
                    <a:pt x="97" y="505"/>
                    <a:pt x="43" y="601"/>
                    <a:pt x="1" y="708"/>
                  </a:cubicBezTo>
                  <a:cubicBezTo>
                    <a:pt x="107" y="654"/>
                    <a:pt x="192" y="601"/>
                    <a:pt x="278" y="548"/>
                  </a:cubicBezTo>
                  <a:cubicBezTo>
                    <a:pt x="363" y="505"/>
                    <a:pt x="459" y="473"/>
                    <a:pt x="544" y="441"/>
                  </a:cubicBezTo>
                  <a:cubicBezTo>
                    <a:pt x="673" y="385"/>
                    <a:pt x="808" y="359"/>
                    <a:pt x="945" y="359"/>
                  </a:cubicBezTo>
                  <a:cubicBezTo>
                    <a:pt x="988" y="359"/>
                    <a:pt x="1032" y="362"/>
                    <a:pt x="1076" y="367"/>
                  </a:cubicBezTo>
                  <a:cubicBezTo>
                    <a:pt x="1257" y="388"/>
                    <a:pt x="1438" y="431"/>
                    <a:pt x="1609" y="505"/>
                  </a:cubicBezTo>
                  <a:cubicBezTo>
                    <a:pt x="1790" y="591"/>
                    <a:pt x="1981" y="686"/>
                    <a:pt x="2152" y="793"/>
                  </a:cubicBezTo>
                  <a:cubicBezTo>
                    <a:pt x="2067" y="591"/>
                    <a:pt x="1928" y="409"/>
                    <a:pt x="1747" y="271"/>
                  </a:cubicBezTo>
                  <a:cubicBezTo>
                    <a:pt x="1566" y="122"/>
                    <a:pt x="1342"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9"/>
            <p:cNvSpPr/>
            <p:nvPr/>
          </p:nvSpPr>
          <p:spPr>
            <a:xfrm>
              <a:off x="4721250" y="3106425"/>
              <a:ext cx="53800" cy="19825"/>
            </a:xfrm>
            <a:custGeom>
              <a:rect b="b" l="l" r="r" t="t"/>
              <a:pathLst>
                <a:path extrusionOk="0" h="793" w="2152">
                  <a:moveTo>
                    <a:pt x="1014" y="1"/>
                  </a:moveTo>
                  <a:cubicBezTo>
                    <a:pt x="922" y="1"/>
                    <a:pt x="834" y="13"/>
                    <a:pt x="746" y="37"/>
                  </a:cubicBezTo>
                  <a:cubicBezTo>
                    <a:pt x="682" y="58"/>
                    <a:pt x="629" y="79"/>
                    <a:pt x="576" y="101"/>
                  </a:cubicBezTo>
                  <a:cubicBezTo>
                    <a:pt x="512" y="122"/>
                    <a:pt x="469" y="154"/>
                    <a:pt x="416" y="186"/>
                  </a:cubicBezTo>
                  <a:cubicBezTo>
                    <a:pt x="320" y="250"/>
                    <a:pt x="235" y="324"/>
                    <a:pt x="161" y="420"/>
                  </a:cubicBezTo>
                  <a:cubicBezTo>
                    <a:pt x="97" y="505"/>
                    <a:pt x="43" y="601"/>
                    <a:pt x="1" y="708"/>
                  </a:cubicBezTo>
                  <a:cubicBezTo>
                    <a:pt x="97" y="654"/>
                    <a:pt x="182" y="601"/>
                    <a:pt x="278" y="548"/>
                  </a:cubicBezTo>
                  <a:cubicBezTo>
                    <a:pt x="363" y="505"/>
                    <a:pt x="448" y="473"/>
                    <a:pt x="544" y="441"/>
                  </a:cubicBezTo>
                  <a:cubicBezTo>
                    <a:pt x="673" y="385"/>
                    <a:pt x="808" y="359"/>
                    <a:pt x="940" y="359"/>
                  </a:cubicBezTo>
                  <a:cubicBezTo>
                    <a:pt x="982" y="359"/>
                    <a:pt x="1024" y="362"/>
                    <a:pt x="1066" y="367"/>
                  </a:cubicBezTo>
                  <a:cubicBezTo>
                    <a:pt x="1257" y="388"/>
                    <a:pt x="1428" y="431"/>
                    <a:pt x="1598" y="505"/>
                  </a:cubicBezTo>
                  <a:cubicBezTo>
                    <a:pt x="1790" y="591"/>
                    <a:pt x="1971" y="686"/>
                    <a:pt x="2152" y="793"/>
                  </a:cubicBezTo>
                  <a:cubicBezTo>
                    <a:pt x="2067" y="591"/>
                    <a:pt x="1928" y="409"/>
                    <a:pt x="1747" y="271"/>
                  </a:cubicBezTo>
                  <a:cubicBezTo>
                    <a:pt x="1566" y="122"/>
                    <a:pt x="1343"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4736175" y="3144875"/>
              <a:ext cx="35700" cy="22375"/>
            </a:xfrm>
            <a:custGeom>
              <a:rect b="b" l="l" r="r" t="t"/>
              <a:pathLst>
                <a:path extrusionOk="0" h="895" w="1428">
                  <a:moveTo>
                    <a:pt x="692" y="0"/>
                  </a:moveTo>
                  <a:cubicBezTo>
                    <a:pt x="586" y="0"/>
                    <a:pt x="479" y="11"/>
                    <a:pt x="373" y="64"/>
                  </a:cubicBezTo>
                  <a:cubicBezTo>
                    <a:pt x="277" y="107"/>
                    <a:pt x="192" y="181"/>
                    <a:pt x="128" y="288"/>
                  </a:cubicBezTo>
                  <a:cubicBezTo>
                    <a:pt x="32" y="469"/>
                    <a:pt x="0" y="682"/>
                    <a:pt x="43" y="884"/>
                  </a:cubicBezTo>
                  <a:cubicBezTo>
                    <a:pt x="64" y="692"/>
                    <a:pt x="128" y="511"/>
                    <a:pt x="234" y="352"/>
                  </a:cubicBezTo>
                  <a:cubicBezTo>
                    <a:pt x="288" y="288"/>
                    <a:pt x="352" y="235"/>
                    <a:pt x="437" y="203"/>
                  </a:cubicBezTo>
                  <a:cubicBezTo>
                    <a:pt x="522" y="171"/>
                    <a:pt x="607" y="160"/>
                    <a:pt x="703" y="160"/>
                  </a:cubicBezTo>
                  <a:cubicBezTo>
                    <a:pt x="884" y="160"/>
                    <a:pt x="1054" y="235"/>
                    <a:pt x="1161" y="373"/>
                  </a:cubicBezTo>
                  <a:cubicBezTo>
                    <a:pt x="1289" y="522"/>
                    <a:pt x="1374" y="703"/>
                    <a:pt x="1416" y="895"/>
                  </a:cubicBezTo>
                  <a:cubicBezTo>
                    <a:pt x="1427" y="682"/>
                    <a:pt x="1374" y="469"/>
                    <a:pt x="1257" y="298"/>
                  </a:cubicBezTo>
                  <a:cubicBezTo>
                    <a:pt x="1129" y="107"/>
                    <a:pt x="927" y="0"/>
                    <a:pt x="69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p:nvPr/>
          </p:nvSpPr>
          <p:spPr>
            <a:xfrm>
              <a:off x="4832550" y="3143475"/>
              <a:ext cx="35675" cy="22175"/>
            </a:xfrm>
            <a:custGeom>
              <a:rect b="b" l="l" r="r" t="t"/>
              <a:pathLst>
                <a:path extrusionOk="0" h="887" w="1427">
                  <a:moveTo>
                    <a:pt x="643" y="0"/>
                  </a:moveTo>
                  <a:cubicBezTo>
                    <a:pt x="549" y="0"/>
                    <a:pt x="461" y="21"/>
                    <a:pt x="373" y="56"/>
                  </a:cubicBezTo>
                  <a:cubicBezTo>
                    <a:pt x="277" y="109"/>
                    <a:pt x="192" y="184"/>
                    <a:pt x="128" y="280"/>
                  </a:cubicBezTo>
                  <a:cubicBezTo>
                    <a:pt x="32" y="461"/>
                    <a:pt x="0" y="685"/>
                    <a:pt x="43" y="887"/>
                  </a:cubicBezTo>
                  <a:cubicBezTo>
                    <a:pt x="64" y="695"/>
                    <a:pt x="128" y="514"/>
                    <a:pt x="234" y="354"/>
                  </a:cubicBezTo>
                  <a:cubicBezTo>
                    <a:pt x="288" y="280"/>
                    <a:pt x="351" y="227"/>
                    <a:pt x="437" y="195"/>
                  </a:cubicBezTo>
                  <a:cubicBezTo>
                    <a:pt x="501" y="171"/>
                    <a:pt x="564" y="159"/>
                    <a:pt x="628" y="159"/>
                  </a:cubicBezTo>
                  <a:cubicBezTo>
                    <a:pt x="650" y="159"/>
                    <a:pt x="671" y="160"/>
                    <a:pt x="692" y="163"/>
                  </a:cubicBezTo>
                  <a:cubicBezTo>
                    <a:pt x="702" y="162"/>
                    <a:pt x="713" y="162"/>
                    <a:pt x="723" y="162"/>
                  </a:cubicBezTo>
                  <a:cubicBezTo>
                    <a:pt x="892" y="162"/>
                    <a:pt x="1050" y="245"/>
                    <a:pt x="1161" y="376"/>
                  </a:cubicBezTo>
                  <a:cubicBezTo>
                    <a:pt x="1278" y="525"/>
                    <a:pt x="1363" y="695"/>
                    <a:pt x="1416" y="887"/>
                  </a:cubicBezTo>
                  <a:cubicBezTo>
                    <a:pt x="1427" y="674"/>
                    <a:pt x="1374" y="472"/>
                    <a:pt x="1257" y="301"/>
                  </a:cubicBezTo>
                  <a:cubicBezTo>
                    <a:pt x="1144" y="118"/>
                    <a:pt x="944" y="2"/>
                    <a:pt x="731" y="2"/>
                  </a:cubicBezTo>
                  <a:cubicBezTo>
                    <a:pt x="722" y="2"/>
                    <a:pt x="712" y="3"/>
                    <a:pt x="703" y="3"/>
                  </a:cubicBezTo>
                  <a:cubicBezTo>
                    <a:pt x="683" y="1"/>
                    <a:pt x="663" y="0"/>
                    <a:pt x="6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9"/>
            <p:cNvSpPr/>
            <p:nvPr/>
          </p:nvSpPr>
          <p:spPr>
            <a:xfrm>
              <a:off x="4700750" y="2961725"/>
              <a:ext cx="187725" cy="64175"/>
            </a:xfrm>
            <a:custGeom>
              <a:rect b="b" l="l" r="r" t="t"/>
              <a:pathLst>
                <a:path extrusionOk="0" h="2567" w="7509">
                  <a:moveTo>
                    <a:pt x="5465" y="0"/>
                  </a:moveTo>
                  <a:cubicBezTo>
                    <a:pt x="4974" y="0"/>
                    <a:pt x="4447" y="153"/>
                    <a:pt x="3866" y="522"/>
                  </a:cubicBezTo>
                  <a:cubicBezTo>
                    <a:pt x="3235" y="261"/>
                    <a:pt x="2681" y="162"/>
                    <a:pt x="2204" y="162"/>
                  </a:cubicBezTo>
                  <a:cubicBezTo>
                    <a:pt x="735" y="162"/>
                    <a:pt x="1" y="1097"/>
                    <a:pt x="1" y="1097"/>
                  </a:cubicBezTo>
                  <a:lnTo>
                    <a:pt x="4090" y="2566"/>
                  </a:lnTo>
                  <a:lnTo>
                    <a:pt x="7508" y="831"/>
                  </a:lnTo>
                  <a:cubicBezTo>
                    <a:pt x="6867" y="350"/>
                    <a:pt x="6207" y="0"/>
                    <a:pt x="54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9"/>
            <p:cNvSpPr/>
            <p:nvPr/>
          </p:nvSpPr>
          <p:spPr>
            <a:xfrm>
              <a:off x="4576975" y="2983800"/>
              <a:ext cx="137650" cy="244425"/>
            </a:xfrm>
            <a:custGeom>
              <a:rect b="b" l="l" r="r" t="t"/>
              <a:pathLst>
                <a:path extrusionOk="0" h="9777" w="5506">
                  <a:moveTo>
                    <a:pt x="5506" y="1"/>
                  </a:moveTo>
                  <a:lnTo>
                    <a:pt x="5506" y="1"/>
                  </a:lnTo>
                  <a:cubicBezTo>
                    <a:pt x="5048" y="214"/>
                    <a:pt x="4664" y="555"/>
                    <a:pt x="4398" y="991"/>
                  </a:cubicBezTo>
                  <a:cubicBezTo>
                    <a:pt x="4153" y="1428"/>
                    <a:pt x="3972" y="1907"/>
                    <a:pt x="3866" y="2397"/>
                  </a:cubicBezTo>
                  <a:cubicBezTo>
                    <a:pt x="3738" y="2876"/>
                    <a:pt x="3642" y="3366"/>
                    <a:pt x="3482" y="3824"/>
                  </a:cubicBezTo>
                  <a:cubicBezTo>
                    <a:pt x="3344" y="4282"/>
                    <a:pt x="3088" y="4686"/>
                    <a:pt x="2748" y="5016"/>
                  </a:cubicBezTo>
                  <a:cubicBezTo>
                    <a:pt x="2567" y="5176"/>
                    <a:pt x="2375" y="5314"/>
                    <a:pt x="2162" y="5421"/>
                  </a:cubicBezTo>
                  <a:cubicBezTo>
                    <a:pt x="1938" y="5527"/>
                    <a:pt x="1715" y="5655"/>
                    <a:pt x="1502" y="5783"/>
                  </a:cubicBezTo>
                  <a:cubicBezTo>
                    <a:pt x="1065" y="6060"/>
                    <a:pt x="692" y="6422"/>
                    <a:pt x="416" y="6848"/>
                  </a:cubicBezTo>
                  <a:cubicBezTo>
                    <a:pt x="277" y="7072"/>
                    <a:pt x="171" y="7306"/>
                    <a:pt x="96" y="7551"/>
                  </a:cubicBezTo>
                  <a:cubicBezTo>
                    <a:pt x="32" y="7796"/>
                    <a:pt x="0" y="8051"/>
                    <a:pt x="0" y="8307"/>
                  </a:cubicBezTo>
                  <a:cubicBezTo>
                    <a:pt x="0" y="8807"/>
                    <a:pt x="96" y="9308"/>
                    <a:pt x="277" y="9776"/>
                  </a:cubicBezTo>
                  <a:cubicBezTo>
                    <a:pt x="149" y="9297"/>
                    <a:pt x="96" y="8807"/>
                    <a:pt x="128" y="8317"/>
                  </a:cubicBezTo>
                  <a:cubicBezTo>
                    <a:pt x="149" y="8072"/>
                    <a:pt x="192" y="7838"/>
                    <a:pt x="266" y="7615"/>
                  </a:cubicBezTo>
                  <a:cubicBezTo>
                    <a:pt x="341" y="7380"/>
                    <a:pt x="447" y="7167"/>
                    <a:pt x="586" y="6965"/>
                  </a:cubicBezTo>
                  <a:cubicBezTo>
                    <a:pt x="863" y="6571"/>
                    <a:pt x="1214" y="6241"/>
                    <a:pt x="1629" y="5996"/>
                  </a:cubicBezTo>
                  <a:cubicBezTo>
                    <a:pt x="1832" y="5868"/>
                    <a:pt x="2055" y="5762"/>
                    <a:pt x="2268" y="5655"/>
                  </a:cubicBezTo>
                  <a:cubicBezTo>
                    <a:pt x="2503" y="5538"/>
                    <a:pt x="2726" y="5400"/>
                    <a:pt x="2918" y="5219"/>
                  </a:cubicBezTo>
                  <a:cubicBezTo>
                    <a:pt x="3291" y="4857"/>
                    <a:pt x="3568" y="4409"/>
                    <a:pt x="3717" y="3909"/>
                  </a:cubicBezTo>
                  <a:cubicBezTo>
                    <a:pt x="3855" y="3430"/>
                    <a:pt x="3972" y="2940"/>
                    <a:pt x="4068" y="2450"/>
                  </a:cubicBezTo>
                  <a:cubicBezTo>
                    <a:pt x="4153" y="1960"/>
                    <a:pt x="4302" y="1492"/>
                    <a:pt x="4515" y="1055"/>
                  </a:cubicBezTo>
                  <a:cubicBezTo>
                    <a:pt x="4622" y="842"/>
                    <a:pt x="4760" y="640"/>
                    <a:pt x="4931" y="459"/>
                  </a:cubicBezTo>
                  <a:cubicBezTo>
                    <a:pt x="5101" y="288"/>
                    <a:pt x="5293" y="129"/>
                    <a:pt x="550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p:nvPr/>
          </p:nvSpPr>
          <p:spPr>
            <a:xfrm>
              <a:off x="4684525" y="3032350"/>
              <a:ext cx="120075" cy="231800"/>
            </a:xfrm>
            <a:custGeom>
              <a:rect b="b" l="l" r="r" t="t"/>
              <a:pathLst>
                <a:path extrusionOk="0" h="9272" w="4803">
                  <a:moveTo>
                    <a:pt x="3834" y="0"/>
                  </a:moveTo>
                  <a:cubicBezTo>
                    <a:pt x="3668" y="0"/>
                    <a:pt x="3502" y="31"/>
                    <a:pt x="3344" y="93"/>
                  </a:cubicBezTo>
                  <a:cubicBezTo>
                    <a:pt x="3099" y="199"/>
                    <a:pt x="2897" y="391"/>
                    <a:pt x="2758" y="625"/>
                  </a:cubicBezTo>
                  <a:cubicBezTo>
                    <a:pt x="2694" y="742"/>
                    <a:pt x="2641" y="859"/>
                    <a:pt x="2599" y="987"/>
                  </a:cubicBezTo>
                  <a:cubicBezTo>
                    <a:pt x="2556" y="1104"/>
                    <a:pt x="2513" y="1221"/>
                    <a:pt x="2481" y="1349"/>
                  </a:cubicBezTo>
                  <a:cubicBezTo>
                    <a:pt x="2354" y="1839"/>
                    <a:pt x="2322" y="2340"/>
                    <a:pt x="2194" y="2787"/>
                  </a:cubicBezTo>
                  <a:cubicBezTo>
                    <a:pt x="2077" y="3245"/>
                    <a:pt x="1843" y="3649"/>
                    <a:pt x="1523" y="3990"/>
                  </a:cubicBezTo>
                  <a:cubicBezTo>
                    <a:pt x="1449" y="4075"/>
                    <a:pt x="1363" y="4160"/>
                    <a:pt x="1278" y="4235"/>
                  </a:cubicBezTo>
                  <a:cubicBezTo>
                    <a:pt x="1193" y="4320"/>
                    <a:pt x="1097" y="4384"/>
                    <a:pt x="1001" y="4469"/>
                  </a:cubicBezTo>
                  <a:cubicBezTo>
                    <a:pt x="916" y="4544"/>
                    <a:pt x="810" y="4608"/>
                    <a:pt x="714" y="4672"/>
                  </a:cubicBezTo>
                  <a:lnTo>
                    <a:pt x="565" y="4778"/>
                  </a:lnTo>
                  <a:cubicBezTo>
                    <a:pt x="501" y="4821"/>
                    <a:pt x="448" y="4863"/>
                    <a:pt x="394" y="4917"/>
                  </a:cubicBezTo>
                  <a:cubicBezTo>
                    <a:pt x="288" y="5012"/>
                    <a:pt x="203" y="5130"/>
                    <a:pt x="139" y="5257"/>
                  </a:cubicBezTo>
                  <a:cubicBezTo>
                    <a:pt x="75" y="5396"/>
                    <a:pt x="43" y="5534"/>
                    <a:pt x="22" y="5673"/>
                  </a:cubicBezTo>
                  <a:cubicBezTo>
                    <a:pt x="0" y="5939"/>
                    <a:pt x="22" y="6205"/>
                    <a:pt x="96" y="6461"/>
                  </a:cubicBezTo>
                  <a:cubicBezTo>
                    <a:pt x="224" y="6961"/>
                    <a:pt x="426" y="7408"/>
                    <a:pt x="597" y="7866"/>
                  </a:cubicBezTo>
                  <a:cubicBezTo>
                    <a:pt x="682" y="8090"/>
                    <a:pt x="735" y="8324"/>
                    <a:pt x="778" y="8569"/>
                  </a:cubicBezTo>
                  <a:cubicBezTo>
                    <a:pt x="788" y="8686"/>
                    <a:pt x="788" y="8803"/>
                    <a:pt x="778" y="8931"/>
                  </a:cubicBezTo>
                  <a:cubicBezTo>
                    <a:pt x="756" y="9048"/>
                    <a:pt x="724" y="9165"/>
                    <a:pt x="671" y="9272"/>
                  </a:cubicBezTo>
                  <a:cubicBezTo>
                    <a:pt x="746" y="9176"/>
                    <a:pt x="799" y="9059"/>
                    <a:pt x="831" y="8942"/>
                  </a:cubicBezTo>
                  <a:cubicBezTo>
                    <a:pt x="863" y="8814"/>
                    <a:pt x="874" y="8686"/>
                    <a:pt x="874" y="8558"/>
                  </a:cubicBezTo>
                  <a:cubicBezTo>
                    <a:pt x="863" y="8303"/>
                    <a:pt x="831" y="8058"/>
                    <a:pt x="767" y="7813"/>
                  </a:cubicBezTo>
                  <a:cubicBezTo>
                    <a:pt x="650" y="7323"/>
                    <a:pt x="480" y="6865"/>
                    <a:pt x="384" y="6397"/>
                  </a:cubicBezTo>
                  <a:cubicBezTo>
                    <a:pt x="341" y="6173"/>
                    <a:pt x="330" y="5939"/>
                    <a:pt x="352" y="5715"/>
                  </a:cubicBezTo>
                  <a:cubicBezTo>
                    <a:pt x="362" y="5609"/>
                    <a:pt x="394" y="5513"/>
                    <a:pt x="448" y="5417"/>
                  </a:cubicBezTo>
                  <a:cubicBezTo>
                    <a:pt x="501" y="5332"/>
                    <a:pt x="565" y="5247"/>
                    <a:pt x="639" y="5183"/>
                  </a:cubicBezTo>
                  <a:cubicBezTo>
                    <a:pt x="682" y="5151"/>
                    <a:pt x="714" y="5119"/>
                    <a:pt x="767" y="5087"/>
                  </a:cubicBezTo>
                  <a:cubicBezTo>
                    <a:pt x="810" y="5055"/>
                    <a:pt x="863" y="5023"/>
                    <a:pt x="916" y="4980"/>
                  </a:cubicBezTo>
                  <a:cubicBezTo>
                    <a:pt x="1023" y="4906"/>
                    <a:pt x="1129" y="4842"/>
                    <a:pt x="1225" y="4767"/>
                  </a:cubicBezTo>
                  <a:cubicBezTo>
                    <a:pt x="1321" y="4682"/>
                    <a:pt x="1438" y="4608"/>
                    <a:pt x="1523" y="4523"/>
                  </a:cubicBezTo>
                  <a:cubicBezTo>
                    <a:pt x="1619" y="4437"/>
                    <a:pt x="1715" y="4352"/>
                    <a:pt x="1800" y="4256"/>
                  </a:cubicBezTo>
                  <a:cubicBezTo>
                    <a:pt x="2162" y="3873"/>
                    <a:pt x="2418" y="3404"/>
                    <a:pt x="2545" y="2893"/>
                  </a:cubicBezTo>
                  <a:cubicBezTo>
                    <a:pt x="2663" y="2382"/>
                    <a:pt x="2684" y="1892"/>
                    <a:pt x="2780" y="1424"/>
                  </a:cubicBezTo>
                  <a:cubicBezTo>
                    <a:pt x="2822" y="1190"/>
                    <a:pt x="2886" y="966"/>
                    <a:pt x="2982" y="753"/>
                  </a:cubicBezTo>
                  <a:cubicBezTo>
                    <a:pt x="3067" y="551"/>
                    <a:pt x="3227" y="380"/>
                    <a:pt x="3419" y="263"/>
                  </a:cubicBezTo>
                  <a:cubicBezTo>
                    <a:pt x="3585" y="180"/>
                    <a:pt x="3765" y="136"/>
                    <a:pt x="3947" y="136"/>
                  </a:cubicBezTo>
                  <a:cubicBezTo>
                    <a:pt x="3998" y="136"/>
                    <a:pt x="4049" y="139"/>
                    <a:pt x="4100" y="146"/>
                  </a:cubicBezTo>
                  <a:cubicBezTo>
                    <a:pt x="4345" y="167"/>
                    <a:pt x="4579" y="220"/>
                    <a:pt x="4803" y="316"/>
                  </a:cubicBezTo>
                  <a:cubicBezTo>
                    <a:pt x="4590" y="178"/>
                    <a:pt x="4356" y="82"/>
                    <a:pt x="4111" y="29"/>
                  </a:cubicBezTo>
                  <a:cubicBezTo>
                    <a:pt x="4019" y="10"/>
                    <a:pt x="3927" y="0"/>
                    <a:pt x="383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a:off x="4578025" y="2967875"/>
              <a:ext cx="226575" cy="292025"/>
            </a:xfrm>
            <a:custGeom>
              <a:rect b="b" l="l" r="r" t="t"/>
              <a:pathLst>
                <a:path extrusionOk="0" h="11681" w="9063">
                  <a:moveTo>
                    <a:pt x="6991" y="0"/>
                  </a:moveTo>
                  <a:cubicBezTo>
                    <a:pt x="6472" y="0"/>
                    <a:pt x="5874" y="187"/>
                    <a:pt x="5229" y="585"/>
                  </a:cubicBezTo>
                  <a:cubicBezTo>
                    <a:pt x="3014" y="1958"/>
                    <a:pt x="4612" y="5068"/>
                    <a:pt x="2301" y="6356"/>
                  </a:cubicBezTo>
                  <a:cubicBezTo>
                    <a:pt x="1" y="7645"/>
                    <a:pt x="224" y="9412"/>
                    <a:pt x="704" y="10701"/>
                  </a:cubicBezTo>
                  <a:cubicBezTo>
                    <a:pt x="885" y="11159"/>
                    <a:pt x="1364" y="11414"/>
                    <a:pt x="1907" y="11542"/>
                  </a:cubicBezTo>
                  <a:cubicBezTo>
                    <a:pt x="1737" y="10882"/>
                    <a:pt x="1598" y="9923"/>
                    <a:pt x="1843" y="9018"/>
                  </a:cubicBezTo>
                  <a:lnTo>
                    <a:pt x="1843" y="9018"/>
                  </a:lnTo>
                  <a:cubicBezTo>
                    <a:pt x="1843" y="9019"/>
                    <a:pt x="1673" y="10563"/>
                    <a:pt x="2194" y="11595"/>
                  </a:cubicBezTo>
                  <a:cubicBezTo>
                    <a:pt x="2471" y="11638"/>
                    <a:pt x="2759" y="11670"/>
                    <a:pt x="3036" y="11670"/>
                  </a:cubicBezTo>
                  <a:cubicBezTo>
                    <a:pt x="2951" y="11361"/>
                    <a:pt x="2929" y="11031"/>
                    <a:pt x="2961" y="10701"/>
                  </a:cubicBezTo>
                  <a:lnTo>
                    <a:pt x="2961" y="10701"/>
                  </a:lnTo>
                  <a:cubicBezTo>
                    <a:pt x="3025" y="11031"/>
                    <a:pt x="3132" y="11361"/>
                    <a:pt x="3249" y="11680"/>
                  </a:cubicBezTo>
                  <a:cubicBezTo>
                    <a:pt x="3547" y="11680"/>
                    <a:pt x="3834" y="11659"/>
                    <a:pt x="4122" y="11627"/>
                  </a:cubicBezTo>
                  <a:cubicBezTo>
                    <a:pt x="5006" y="10562"/>
                    <a:pt x="2833" y="8124"/>
                    <a:pt x="4473" y="7283"/>
                  </a:cubicBezTo>
                  <a:cubicBezTo>
                    <a:pt x="6901" y="6037"/>
                    <a:pt x="6337" y="4801"/>
                    <a:pt x="7008" y="3428"/>
                  </a:cubicBezTo>
                  <a:cubicBezTo>
                    <a:pt x="7288" y="2840"/>
                    <a:pt x="7672" y="2671"/>
                    <a:pt x="8022" y="2671"/>
                  </a:cubicBezTo>
                  <a:cubicBezTo>
                    <a:pt x="8495" y="2671"/>
                    <a:pt x="8903" y="2981"/>
                    <a:pt x="8903" y="2981"/>
                  </a:cubicBezTo>
                  <a:cubicBezTo>
                    <a:pt x="9062" y="1120"/>
                    <a:pt x="8265" y="0"/>
                    <a:pt x="699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4882850" y="2983550"/>
              <a:ext cx="137675" cy="244675"/>
            </a:xfrm>
            <a:custGeom>
              <a:rect b="b" l="l" r="r" t="t"/>
              <a:pathLst>
                <a:path extrusionOk="0" h="9787" w="5507">
                  <a:moveTo>
                    <a:pt x="1" y="0"/>
                  </a:moveTo>
                  <a:lnTo>
                    <a:pt x="1" y="0"/>
                  </a:lnTo>
                  <a:cubicBezTo>
                    <a:pt x="203" y="128"/>
                    <a:pt x="395" y="288"/>
                    <a:pt x="576" y="458"/>
                  </a:cubicBezTo>
                  <a:cubicBezTo>
                    <a:pt x="735" y="639"/>
                    <a:pt x="885" y="841"/>
                    <a:pt x="991" y="1054"/>
                  </a:cubicBezTo>
                  <a:cubicBezTo>
                    <a:pt x="1204" y="1502"/>
                    <a:pt x="1353" y="1960"/>
                    <a:pt x="1438" y="2449"/>
                  </a:cubicBezTo>
                  <a:cubicBezTo>
                    <a:pt x="1523" y="2939"/>
                    <a:pt x="1641" y="3429"/>
                    <a:pt x="1790" y="3908"/>
                  </a:cubicBezTo>
                  <a:cubicBezTo>
                    <a:pt x="1928" y="4409"/>
                    <a:pt x="2205" y="4856"/>
                    <a:pt x="2588" y="5218"/>
                  </a:cubicBezTo>
                  <a:cubicBezTo>
                    <a:pt x="2780" y="5399"/>
                    <a:pt x="2993" y="5537"/>
                    <a:pt x="3227" y="5655"/>
                  </a:cubicBezTo>
                  <a:cubicBezTo>
                    <a:pt x="3451" y="5761"/>
                    <a:pt x="3664" y="5878"/>
                    <a:pt x="3866" y="6006"/>
                  </a:cubicBezTo>
                  <a:cubicBezTo>
                    <a:pt x="4282" y="6251"/>
                    <a:pt x="4644" y="6581"/>
                    <a:pt x="4920" y="6975"/>
                  </a:cubicBezTo>
                  <a:cubicBezTo>
                    <a:pt x="5048" y="7167"/>
                    <a:pt x="5155" y="7380"/>
                    <a:pt x="5240" y="7614"/>
                  </a:cubicBezTo>
                  <a:cubicBezTo>
                    <a:pt x="5304" y="7838"/>
                    <a:pt x="5357" y="8082"/>
                    <a:pt x="5368" y="8317"/>
                  </a:cubicBezTo>
                  <a:cubicBezTo>
                    <a:pt x="5400" y="8807"/>
                    <a:pt x="5346" y="9307"/>
                    <a:pt x="5229" y="9786"/>
                  </a:cubicBezTo>
                  <a:cubicBezTo>
                    <a:pt x="5400" y="9307"/>
                    <a:pt x="5495" y="8817"/>
                    <a:pt x="5506" y="8306"/>
                  </a:cubicBezTo>
                  <a:cubicBezTo>
                    <a:pt x="5495" y="8051"/>
                    <a:pt x="5464" y="7806"/>
                    <a:pt x="5400" y="7550"/>
                  </a:cubicBezTo>
                  <a:cubicBezTo>
                    <a:pt x="5325" y="7305"/>
                    <a:pt x="5219" y="7071"/>
                    <a:pt x="5091" y="6858"/>
                  </a:cubicBezTo>
                  <a:cubicBezTo>
                    <a:pt x="4814" y="6421"/>
                    <a:pt x="4441" y="6059"/>
                    <a:pt x="4005" y="5793"/>
                  </a:cubicBezTo>
                  <a:cubicBezTo>
                    <a:pt x="3792" y="5655"/>
                    <a:pt x="3568" y="5527"/>
                    <a:pt x="3334" y="5420"/>
                  </a:cubicBezTo>
                  <a:cubicBezTo>
                    <a:pt x="3121" y="5314"/>
                    <a:pt x="2929" y="5186"/>
                    <a:pt x="2759" y="5016"/>
                  </a:cubicBezTo>
                  <a:cubicBezTo>
                    <a:pt x="2407" y="4686"/>
                    <a:pt x="2162" y="4281"/>
                    <a:pt x="2024" y="3823"/>
                  </a:cubicBezTo>
                  <a:cubicBezTo>
                    <a:pt x="1854" y="3365"/>
                    <a:pt x="1758" y="2875"/>
                    <a:pt x="1641" y="2396"/>
                  </a:cubicBezTo>
                  <a:cubicBezTo>
                    <a:pt x="1523" y="1906"/>
                    <a:pt x="1353" y="1427"/>
                    <a:pt x="1108" y="990"/>
                  </a:cubicBezTo>
                  <a:cubicBezTo>
                    <a:pt x="842" y="565"/>
                    <a:pt x="459" y="213"/>
                    <a:pt x="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4792350" y="3032400"/>
              <a:ext cx="120350" cy="232025"/>
            </a:xfrm>
            <a:custGeom>
              <a:rect b="b" l="l" r="r" t="t"/>
              <a:pathLst>
                <a:path extrusionOk="0" h="9281" w="4814">
                  <a:moveTo>
                    <a:pt x="1000" y="1"/>
                  </a:moveTo>
                  <a:cubicBezTo>
                    <a:pt x="901" y="1"/>
                    <a:pt x="801" y="13"/>
                    <a:pt x="703" y="37"/>
                  </a:cubicBezTo>
                  <a:cubicBezTo>
                    <a:pt x="458" y="91"/>
                    <a:pt x="213" y="176"/>
                    <a:pt x="0" y="314"/>
                  </a:cubicBezTo>
                  <a:cubicBezTo>
                    <a:pt x="224" y="218"/>
                    <a:pt x="458" y="165"/>
                    <a:pt x="703" y="144"/>
                  </a:cubicBezTo>
                  <a:cubicBezTo>
                    <a:pt x="742" y="140"/>
                    <a:pt x="781" y="139"/>
                    <a:pt x="820" y="139"/>
                  </a:cubicBezTo>
                  <a:cubicBezTo>
                    <a:pt x="1015" y="139"/>
                    <a:pt x="1207" y="183"/>
                    <a:pt x="1384" y="272"/>
                  </a:cubicBezTo>
                  <a:cubicBezTo>
                    <a:pt x="1576" y="378"/>
                    <a:pt x="1736" y="549"/>
                    <a:pt x="1821" y="751"/>
                  </a:cubicBezTo>
                  <a:cubicBezTo>
                    <a:pt x="1917" y="964"/>
                    <a:pt x="1981" y="1198"/>
                    <a:pt x="2023" y="1422"/>
                  </a:cubicBezTo>
                  <a:cubicBezTo>
                    <a:pt x="2119" y="1890"/>
                    <a:pt x="2141" y="2380"/>
                    <a:pt x="2258" y="2891"/>
                  </a:cubicBezTo>
                  <a:cubicBezTo>
                    <a:pt x="2385" y="3402"/>
                    <a:pt x="2641" y="3871"/>
                    <a:pt x="3003" y="4254"/>
                  </a:cubicBezTo>
                  <a:cubicBezTo>
                    <a:pt x="3088" y="4350"/>
                    <a:pt x="3184" y="4435"/>
                    <a:pt x="3280" y="4521"/>
                  </a:cubicBezTo>
                  <a:cubicBezTo>
                    <a:pt x="3376" y="4606"/>
                    <a:pt x="3472" y="4680"/>
                    <a:pt x="3578" y="4765"/>
                  </a:cubicBezTo>
                  <a:cubicBezTo>
                    <a:pt x="3674" y="4851"/>
                    <a:pt x="3780" y="4915"/>
                    <a:pt x="3887" y="4978"/>
                  </a:cubicBezTo>
                  <a:cubicBezTo>
                    <a:pt x="3940" y="5021"/>
                    <a:pt x="3993" y="5064"/>
                    <a:pt x="4036" y="5085"/>
                  </a:cubicBezTo>
                  <a:cubicBezTo>
                    <a:pt x="4079" y="5117"/>
                    <a:pt x="4121" y="5149"/>
                    <a:pt x="4164" y="5191"/>
                  </a:cubicBezTo>
                  <a:cubicBezTo>
                    <a:pt x="4238" y="5255"/>
                    <a:pt x="4302" y="5330"/>
                    <a:pt x="4355" y="5426"/>
                  </a:cubicBezTo>
                  <a:cubicBezTo>
                    <a:pt x="4398" y="5511"/>
                    <a:pt x="4430" y="5617"/>
                    <a:pt x="4451" y="5724"/>
                  </a:cubicBezTo>
                  <a:cubicBezTo>
                    <a:pt x="4473" y="5947"/>
                    <a:pt x="4462" y="6171"/>
                    <a:pt x="4419" y="6395"/>
                  </a:cubicBezTo>
                  <a:cubicBezTo>
                    <a:pt x="4324" y="6863"/>
                    <a:pt x="4153" y="7332"/>
                    <a:pt x="4036" y="7811"/>
                  </a:cubicBezTo>
                  <a:cubicBezTo>
                    <a:pt x="3972" y="8056"/>
                    <a:pt x="3930" y="8311"/>
                    <a:pt x="3930" y="8567"/>
                  </a:cubicBezTo>
                  <a:cubicBezTo>
                    <a:pt x="3919" y="8684"/>
                    <a:pt x="3940" y="8812"/>
                    <a:pt x="3972" y="8940"/>
                  </a:cubicBezTo>
                  <a:cubicBezTo>
                    <a:pt x="4004" y="9057"/>
                    <a:pt x="4057" y="9174"/>
                    <a:pt x="4132" y="9280"/>
                  </a:cubicBezTo>
                  <a:cubicBezTo>
                    <a:pt x="4079" y="9163"/>
                    <a:pt x="4036" y="9046"/>
                    <a:pt x="4025" y="8929"/>
                  </a:cubicBezTo>
                  <a:cubicBezTo>
                    <a:pt x="4015" y="8812"/>
                    <a:pt x="4015" y="8684"/>
                    <a:pt x="4036" y="8567"/>
                  </a:cubicBezTo>
                  <a:cubicBezTo>
                    <a:pt x="4068" y="8333"/>
                    <a:pt x="4132" y="8098"/>
                    <a:pt x="4217" y="7875"/>
                  </a:cubicBezTo>
                  <a:cubicBezTo>
                    <a:pt x="4377" y="7406"/>
                    <a:pt x="4579" y="6959"/>
                    <a:pt x="4707" y="6459"/>
                  </a:cubicBezTo>
                  <a:cubicBezTo>
                    <a:pt x="4781" y="6203"/>
                    <a:pt x="4813" y="5937"/>
                    <a:pt x="4781" y="5671"/>
                  </a:cubicBezTo>
                  <a:cubicBezTo>
                    <a:pt x="4771" y="5532"/>
                    <a:pt x="4728" y="5394"/>
                    <a:pt x="4664" y="5266"/>
                  </a:cubicBezTo>
                  <a:cubicBezTo>
                    <a:pt x="4600" y="5138"/>
                    <a:pt x="4515" y="5021"/>
                    <a:pt x="4409" y="4915"/>
                  </a:cubicBezTo>
                  <a:cubicBezTo>
                    <a:pt x="4355" y="4872"/>
                    <a:pt x="4302" y="4819"/>
                    <a:pt x="4249" y="4787"/>
                  </a:cubicBezTo>
                  <a:lnTo>
                    <a:pt x="4100" y="4680"/>
                  </a:lnTo>
                  <a:cubicBezTo>
                    <a:pt x="4004" y="4595"/>
                    <a:pt x="3887" y="4542"/>
                    <a:pt x="3802" y="4467"/>
                  </a:cubicBezTo>
                  <a:cubicBezTo>
                    <a:pt x="3717" y="4393"/>
                    <a:pt x="3621" y="4318"/>
                    <a:pt x="3535" y="4244"/>
                  </a:cubicBezTo>
                  <a:cubicBezTo>
                    <a:pt x="3450" y="4158"/>
                    <a:pt x="3365" y="4073"/>
                    <a:pt x="3291" y="3988"/>
                  </a:cubicBezTo>
                  <a:cubicBezTo>
                    <a:pt x="2971" y="3658"/>
                    <a:pt x="2737" y="3243"/>
                    <a:pt x="2620" y="2795"/>
                  </a:cubicBezTo>
                  <a:cubicBezTo>
                    <a:pt x="2492" y="2348"/>
                    <a:pt x="2460" y="1848"/>
                    <a:pt x="2332" y="1347"/>
                  </a:cubicBezTo>
                  <a:cubicBezTo>
                    <a:pt x="2290" y="1230"/>
                    <a:pt x="2258" y="1102"/>
                    <a:pt x="2215" y="985"/>
                  </a:cubicBezTo>
                  <a:cubicBezTo>
                    <a:pt x="2172" y="857"/>
                    <a:pt x="2119" y="740"/>
                    <a:pt x="2055" y="623"/>
                  </a:cubicBezTo>
                  <a:cubicBezTo>
                    <a:pt x="1917" y="389"/>
                    <a:pt x="1715" y="208"/>
                    <a:pt x="1470" y="91"/>
                  </a:cubicBezTo>
                  <a:cubicBezTo>
                    <a:pt x="1319" y="32"/>
                    <a:pt x="1160" y="1"/>
                    <a:pt x="100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a:off x="4796800" y="2967875"/>
              <a:ext cx="222375" cy="292025"/>
            </a:xfrm>
            <a:custGeom>
              <a:rect b="b" l="l" r="r" t="t"/>
              <a:pathLst>
                <a:path extrusionOk="0" h="11681" w="8895">
                  <a:moveTo>
                    <a:pt x="1939" y="0"/>
                  </a:moveTo>
                  <a:cubicBezTo>
                    <a:pt x="715" y="0"/>
                    <a:pt x="1" y="1120"/>
                    <a:pt x="152" y="2981"/>
                  </a:cubicBezTo>
                  <a:cubicBezTo>
                    <a:pt x="152" y="2981"/>
                    <a:pt x="503" y="2675"/>
                    <a:pt x="929" y="2675"/>
                  </a:cubicBezTo>
                  <a:cubicBezTo>
                    <a:pt x="1245" y="2675"/>
                    <a:pt x="1602" y="2843"/>
                    <a:pt x="1888" y="3428"/>
                  </a:cubicBezTo>
                  <a:cubicBezTo>
                    <a:pt x="2548" y="4801"/>
                    <a:pt x="1994" y="6047"/>
                    <a:pt x="4412" y="7283"/>
                  </a:cubicBezTo>
                  <a:cubicBezTo>
                    <a:pt x="6062" y="8134"/>
                    <a:pt x="3879" y="10573"/>
                    <a:pt x="4774" y="11638"/>
                  </a:cubicBezTo>
                  <a:cubicBezTo>
                    <a:pt x="5050" y="11668"/>
                    <a:pt x="5326" y="11681"/>
                    <a:pt x="5604" y="11681"/>
                  </a:cubicBezTo>
                  <a:cubicBezTo>
                    <a:pt x="5819" y="11681"/>
                    <a:pt x="6036" y="11673"/>
                    <a:pt x="6254" y="11659"/>
                  </a:cubicBezTo>
                  <a:cubicBezTo>
                    <a:pt x="6446" y="11137"/>
                    <a:pt x="6573" y="10594"/>
                    <a:pt x="6637" y="10041"/>
                  </a:cubicBezTo>
                  <a:lnTo>
                    <a:pt x="6637" y="10041"/>
                  </a:lnTo>
                  <a:cubicBezTo>
                    <a:pt x="6701" y="10573"/>
                    <a:pt x="6669" y="11105"/>
                    <a:pt x="6531" y="11627"/>
                  </a:cubicBezTo>
                  <a:cubicBezTo>
                    <a:pt x="6733" y="11595"/>
                    <a:pt x="6925" y="11563"/>
                    <a:pt x="7127" y="11510"/>
                  </a:cubicBezTo>
                  <a:cubicBezTo>
                    <a:pt x="7202" y="11286"/>
                    <a:pt x="7266" y="11063"/>
                    <a:pt x="7298" y="10839"/>
                  </a:cubicBezTo>
                  <a:lnTo>
                    <a:pt x="7298" y="10839"/>
                  </a:lnTo>
                  <a:cubicBezTo>
                    <a:pt x="7308" y="11042"/>
                    <a:pt x="7298" y="11255"/>
                    <a:pt x="7276" y="11457"/>
                  </a:cubicBezTo>
                  <a:cubicBezTo>
                    <a:pt x="7702" y="11318"/>
                    <a:pt x="8043" y="11073"/>
                    <a:pt x="8192" y="10711"/>
                  </a:cubicBezTo>
                  <a:cubicBezTo>
                    <a:pt x="8671" y="9412"/>
                    <a:pt x="8895" y="7645"/>
                    <a:pt x="6595" y="6356"/>
                  </a:cubicBezTo>
                  <a:cubicBezTo>
                    <a:pt x="4284" y="5068"/>
                    <a:pt x="5881" y="1958"/>
                    <a:pt x="3666" y="585"/>
                  </a:cubicBezTo>
                  <a:cubicBezTo>
                    <a:pt x="3022" y="187"/>
                    <a:pt x="2438" y="0"/>
                    <a:pt x="193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49"/>
          <p:cNvGrpSpPr/>
          <p:nvPr/>
        </p:nvGrpSpPr>
        <p:grpSpPr>
          <a:xfrm>
            <a:off x="7438507" y="1734861"/>
            <a:ext cx="675629" cy="730257"/>
            <a:chOff x="2833225" y="2204425"/>
            <a:chExt cx="538050" cy="581600"/>
          </a:xfrm>
        </p:grpSpPr>
        <p:sp>
          <p:nvSpPr>
            <p:cNvPr id="582" name="Google Shape;582;p49"/>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9"/>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9"/>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9"/>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9"/>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9"/>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9"/>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9"/>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9"/>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9"/>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9"/>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9"/>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9"/>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49"/>
          <p:cNvGrpSpPr/>
          <p:nvPr/>
        </p:nvGrpSpPr>
        <p:grpSpPr>
          <a:xfrm>
            <a:off x="5328269" y="3789416"/>
            <a:ext cx="619628" cy="822965"/>
            <a:chOff x="5723850" y="2801025"/>
            <a:chExt cx="508225" cy="666800"/>
          </a:xfrm>
        </p:grpSpPr>
        <p:sp>
          <p:nvSpPr>
            <p:cNvPr id="610" name="Google Shape;610;p49"/>
            <p:cNvSpPr/>
            <p:nvPr/>
          </p:nvSpPr>
          <p:spPr>
            <a:xfrm>
              <a:off x="5723850" y="3188000"/>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35" y="9818"/>
                    <a:pt x="19573" y="8477"/>
                    <a:pt x="19094" y="7178"/>
                  </a:cubicBezTo>
                  <a:cubicBezTo>
                    <a:pt x="18306" y="5048"/>
                    <a:pt x="13460" y="4026"/>
                    <a:pt x="12619" y="3419"/>
                  </a:cubicBezTo>
                  <a:cubicBezTo>
                    <a:pt x="11522" y="2620"/>
                    <a:pt x="11874" y="0"/>
                    <a:pt x="11874" y="0"/>
                  </a:cubicBezTo>
                  <a:lnTo>
                    <a:pt x="11874" y="0"/>
                  </a:lnTo>
                  <a:lnTo>
                    <a:pt x="10095" y="43"/>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9"/>
            <p:cNvSpPr/>
            <p:nvPr/>
          </p:nvSpPr>
          <p:spPr>
            <a:xfrm>
              <a:off x="5923250" y="3188000"/>
              <a:ext cx="97450" cy="73225"/>
            </a:xfrm>
            <a:custGeom>
              <a:rect b="b" l="l" r="r" t="t"/>
              <a:pathLst>
                <a:path extrusionOk="0" h="2929" w="3898">
                  <a:moveTo>
                    <a:pt x="330" y="0"/>
                  </a:moveTo>
                  <a:lnTo>
                    <a:pt x="330" y="0"/>
                  </a:lnTo>
                  <a:cubicBezTo>
                    <a:pt x="330" y="0"/>
                    <a:pt x="586"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1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
            <p:cNvSpPr/>
            <p:nvPr/>
          </p:nvSpPr>
          <p:spPr>
            <a:xfrm>
              <a:off x="5723850" y="3318700"/>
              <a:ext cx="508225" cy="149125"/>
            </a:xfrm>
            <a:custGeom>
              <a:rect b="b" l="l" r="r" t="t"/>
              <a:pathLst>
                <a:path extrusionOk="0" h="5965" w="20329">
                  <a:moveTo>
                    <a:pt x="3195" y="1"/>
                  </a:moveTo>
                  <a:cubicBezTo>
                    <a:pt x="2215" y="512"/>
                    <a:pt x="1385" y="1140"/>
                    <a:pt x="1097" y="1928"/>
                  </a:cubicBezTo>
                  <a:cubicBezTo>
                    <a:pt x="618" y="3238"/>
                    <a:pt x="245" y="4580"/>
                    <a:pt x="0" y="5964"/>
                  </a:cubicBezTo>
                  <a:lnTo>
                    <a:pt x="20329" y="5964"/>
                  </a:lnTo>
                  <a:cubicBezTo>
                    <a:pt x="20084" y="4580"/>
                    <a:pt x="19722" y="3238"/>
                    <a:pt x="19243" y="1928"/>
                  </a:cubicBezTo>
                  <a:cubicBezTo>
                    <a:pt x="18944" y="1140"/>
                    <a:pt x="18125" y="512"/>
                    <a:pt x="17145" y="1"/>
                  </a:cubicBezTo>
                  <a:cubicBezTo>
                    <a:pt x="15398" y="1193"/>
                    <a:pt x="12917" y="1939"/>
                    <a:pt x="10170" y="1939"/>
                  </a:cubicBezTo>
                  <a:cubicBezTo>
                    <a:pt x="7422" y="1939"/>
                    <a:pt x="4941" y="1183"/>
                    <a:pt x="31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9"/>
            <p:cNvSpPr/>
            <p:nvPr/>
          </p:nvSpPr>
          <p:spPr>
            <a:xfrm>
              <a:off x="5730500" y="3448625"/>
              <a:ext cx="498650" cy="2950"/>
            </a:xfrm>
            <a:custGeom>
              <a:rect b="b" l="l" r="r" t="t"/>
              <a:pathLst>
                <a:path extrusionOk="0" h="118" w="19946">
                  <a:moveTo>
                    <a:pt x="0" y="0"/>
                  </a:moveTo>
                  <a:lnTo>
                    <a:pt x="0" y="118"/>
                  </a:lnTo>
                  <a:lnTo>
                    <a:pt x="19946" y="118"/>
                  </a:lnTo>
                  <a:cubicBezTo>
                    <a:pt x="19935" y="75"/>
                    <a:pt x="19924" y="43"/>
                    <a:pt x="199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9"/>
            <p:cNvSpPr/>
            <p:nvPr/>
          </p:nvSpPr>
          <p:spPr>
            <a:xfrm>
              <a:off x="5739550" y="3399100"/>
              <a:ext cx="477100" cy="2950"/>
            </a:xfrm>
            <a:custGeom>
              <a:rect b="b" l="l" r="r" t="t"/>
              <a:pathLst>
                <a:path extrusionOk="0" h="118" w="19084">
                  <a:moveTo>
                    <a:pt x="32" y="1"/>
                  </a:moveTo>
                  <a:cubicBezTo>
                    <a:pt x="22" y="43"/>
                    <a:pt x="11" y="75"/>
                    <a:pt x="1" y="118"/>
                  </a:cubicBezTo>
                  <a:lnTo>
                    <a:pt x="19083" y="118"/>
                  </a:lnTo>
                  <a:cubicBezTo>
                    <a:pt x="19073" y="75"/>
                    <a:pt x="19062" y="43"/>
                    <a:pt x="19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
            <p:cNvSpPr/>
            <p:nvPr/>
          </p:nvSpPr>
          <p:spPr>
            <a:xfrm>
              <a:off x="5761650" y="3346650"/>
              <a:ext cx="105975" cy="2975"/>
            </a:xfrm>
            <a:custGeom>
              <a:rect b="b" l="l" r="r" t="t"/>
              <a:pathLst>
                <a:path extrusionOk="0" h="119" w="4239">
                  <a:moveTo>
                    <a:pt x="107" y="1"/>
                  </a:moveTo>
                  <a:cubicBezTo>
                    <a:pt x="64" y="33"/>
                    <a:pt x="32" y="75"/>
                    <a:pt x="0" y="118"/>
                  </a:cubicBezTo>
                  <a:lnTo>
                    <a:pt x="4239" y="118"/>
                  </a:lnTo>
                  <a:cubicBezTo>
                    <a:pt x="4121" y="75"/>
                    <a:pt x="4004" y="33"/>
                    <a:pt x="3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9"/>
            <p:cNvSpPr/>
            <p:nvPr/>
          </p:nvSpPr>
          <p:spPr>
            <a:xfrm>
              <a:off x="6088300" y="3346650"/>
              <a:ext cx="105975" cy="2975"/>
            </a:xfrm>
            <a:custGeom>
              <a:rect b="b" l="l" r="r" t="t"/>
              <a:pathLst>
                <a:path extrusionOk="0" h="119" w="4239">
                  <a:moveTo>
                    <a:pt x="341" y="1"/>
                  </a:moveTo>
                  <a:cubicBezTo>
                    <a:pt x="235" y="33"/>
                    <a:pt x="118" y="75"/>
                    <a:pt x="0" y="118"/>
                  </a:cubicBezTo>
                  <a:lnTo>
                    <a:pt x="4239" y="118"/>
                  </a:lnTo>
                  <a:cubicBezTo>
                    <a:pt x="4207" y="75"/>
                    <a:pt x="4175" y="33"/>
                    <a:pt x="4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9"/>
            <p:cNvSpPr/>
            <p:nvPr/>
          </p:nvSpPr>
          <p:spPr>
            <a:xfrm>
              <a:off x="5856425" y="3068325"/>
              <a:ext cx="52200" cy="59900"/>
            </a:xfrm>
            <a:custGeom>
              <a:rect b="b" l="l" r="r" t="t"/>
              <a:pathLst>
                <a:path extrusionOk="0" h="2396" w="2088">
                  <a:moveTo>
                    <a:pt x="1010" y="1"/>
                  </a:moveTo>
                  <a:cubicBezTo>
                    <a:pt x="884" y="1"/>
                    <a:pt x="789" y="31"/>
                    <a:pt x="767" y="38"/>
                  </a:cubicBezTo>
                  <a:cubicBezTo>
                    <a:pt x="703" y="59"/>
                    <a:pt x="0" y="145"/>
                    <a:pt x="117"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9"/>
            <p:cNvSpPr/>
            <p:nvPr/>
          </p:nvSpPr>
          <p:spPr>
            <a:xfrm>
              <a:off x="6041450" y="3068325"/>
              <a:ext cx="52200" cy="59900"/>
            </a:xfrm>
            <a:custGeom>
              <a:rect b="b" l="l" r="r" t="t"/>
              <a:pathLst>
                <a:path extrusionOk="0" h="2396" w="2088">
                  <a:moveTo>
                    <a:pt x="1078" y="1"/>
                  </a:moveTo>
                  <a:cubicBezTo>
                    <a:pt x="836" y="1"/>
                    <a:pt x="477" y="110"/>
                    <a:pt x="288" y="698"/>
                  </a:cubicBezTo>
                  <a:cubicBezTo>
                    <a:pt x="0" y="1603"/>
                    <a:pt x="277"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9"/>
            <p:cNvSpPr/>
            <p:nvPr/>
          </p:nvSpPr>
          <p:spPr>
            <a:xfrm>
              <a:off x="5874225" y="2958750"/>
              <a:ext cx="198150" cy="251225"/>
            </a:xfrm>
            <a:custGeom>
              <a:rect b="b" l="l" r="r" t="t"/>
              <a:pathLst>
                <a:path extrusionOk="0" h="10049" w="7926">
                  <a:moveTo>
                    <a:pt x="3705" y="0"/>
                  </a:moveTo>
                  <a:cubicBezTo>
                    <a:pt x="2906"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61" y="307"/>
                    <a:pt x="5010" y="0"/>
                    <a:pt x="4218" y="0"/>
                  </a:cubicBezTo>
                  <a:cubicBezTo>
                    <a:pt x="4091" y="0"/>
                    <a:pt x="4001" y="8"/>
                    <a:pt x="3963" y="12"/>
                  </a:cubicBezTo>
                  <a:cubicBezTo>
                    <a:pt x="3924" y="8"/>
                    <a:pt x="3833" y="0"/>
                    <a:pt x="3705"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9"/>
            <p:cNvSpPr/>
            <p:nvPr/>
          </p:nvSpPr>
          <p:spPr>
            <a:xfrm>
              <a:off x="5978075" y="3084175"/>
              <a:ext cx="12800" cy="49275"/>
            </a:xfrm>
            <a:custGeom>
              <a:rect b="b" l="l" r="r" t="t"/>
              <a:pathLst>
                <a:path extrusionOk="0" h="1971" w="512">
                  <a:moveTo>
                    <a:pt x="235"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6" y="1662"/>
                    <a:pt x="491" y="1587"/>
                  </a:cubicBezTo>
                  <a:lnTo>
                    <a:pt x="512" y="1576"/>
                  </a:lnTo>
                  <a:lnTo>
                    <a:pt x="512" y="1544"/>
                  </a:lnTo>
                  <a:cubicBezTo>
                    <a:pt x="491" y="1278"/>
                    <a:pt x="459" y="1023"/>
                    <a:pt x="406" y="767"/>
                  </a:cubicBezTo>
                  <a:cubicBezTo>
                    <a:pt x="363" y="501"/>
                    <a:pt x="310" y="245"/>
                    <a:pt x="235"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5930175" y="3147275"/>
              <a:ext cx="88400" cy="15425"/>
            </a:xfrm>
            <a:custGeom>
              <a:rect b="b" l="l" r="r" t="t"/>
              <a:pathLst>
                <a:path extrusionOk="0" h="617" w="3536">
                  <a:moveTo>
                    <a:pt x="3535" y="0"/>
                  </a:moveTo>
                  <a:lnTo>
                    <a:pt x="0" y="21"/>
                  </a:lnTo>
                  <a:cubicBezTo>
                    <a:pt x="699" y="467"/>
                    <a:pt x="1322" y="617"/>
                    <a:pt x="1842" y="617"/>
                  </a:cubicBezTo>
                  <a:cubicBezTo>
                    <a:pt x="2899" y="617"/>
                    <a:pt x="3535"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9"/>
            <p:cNvSpPr/>
            <p:nvPr/>
          </p:nvSpPr>
          <p:spPr>
            <a:xfrm>
              <a:off x="5952800" y="3159250"/>
              <a:ext cx="57000" cy="14100"/>
            </a:xfrm>
            <a:custGeom>
              <a:rect b="b" l="l" r="r" t="t"/>
              <a:pathLst>
                <a:path extrusionOk="0" h="564" w="2280">
                  <a:moveTo>
                    <a:pt x="2279" y="0"/>
                  </a:moveTo>
                  <a:lnTo>
                    <a:pt x="2279" y="0"/>
                  </a:lnTo>
                  <a:cubicBezTo>
                    <a:pt x="1949" y="224"/>
                    <a:pt x="1576" y="362"/>
                    <a:pt x="1182" y="405"/>
                  </a:cubicBezTo>
                  <a:cubicBezTo>
                    <a:pt x="1105" y="411"/>
                    <a:pt x="1029" y="414"/>
                    <a:pt x="953" y="414"/>
                  </a:cubicBezTo>
                  <a:cubicBezTo>
                    <a:pt x="628" y="414"/>
                    <a:pt x="311" y="359"/>
                    <a:pt x="0" y="256"/>
                  </a:cubicBezTo>
                  <a:lnTo>
                    <a:pt x="0" y="256"/>
                  </a:lnTo>
                  <a:cubicBezTo>
                    <a:pt x="301" y="456"/>
                    <a:pt x="648" y="563"/>
                    <a:pt x="1009" y="563"/>
                  </a:cubicBezTo>
                  <a:cubicBezTo>
                    <a:pt x="1070" y="563"/>
                    <a:pt x="1131" y="560"/>
                    <a:pt x="1193" y="554"/>
                  </a:cubicBezTo>
                  <a:cubicBezTo>
                    <a:pt x="1406" y="533"/>
                    <a:pt x="1608" y="469"/>
                    <a:pt x="1789" y="373"/>
                  </a:cubicBezTo>
                  <a:cubicBezTo>
                    <a:pt x="1981" y="288"/>
                    <a:pt x="2141" y="149"/>
                    <a:pt x="2279"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9"/>
            <p:cNvSpPr/>
            <p:nvPr/>
          </p:nvSpPr>
          <p:spPr>
            <a:xfrm>
              <a:off x="5926975" y="3072200"/>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9"/>
            <p:cNvSpPr/>
            <p:nvPr/>
          </p:nvSpPr>
          <p:spPr>
            <a:xfrm>
              <a:off x="6010825" y="3072200"/>
              <a:ext cx="12275" cy="26650"/>
            </a:xfrm>
            <a:custGeom>
              <a:rect b="b" l="l" r="r" t="t"/>
              <a:pathLst>
                <a:path extrusionOk="0" h="1066" w="491">
                  <a:moveTo>
                    <a:pt x="246" y="0"/>
                  </a:moveTo>
                  <a:cubicBezTo>
                    <a:pt x="118" y="0"/>
                    <a:pt x="1" y="245"/>
                    <a:pt x="1" y="533"/>
                  </a:cubicBezTo>
                  <a:cubicBezTo>
                    <a:pt x="1" y="831"/>
                    <a:pt x="107"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9"/>
            <p:cNvSpPr/>
            <p:nvPr/>
          </p:nvSpPr>
          <p:spPr>
            <a:xfrm>
              <a:off x="5912050" y="3048375"/>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5996450" y="3048375"/>
              <a:ext cx="42625" cy="15600"/>
            </a:xfrm>
            <a:custGeom>
              <a:rect b="b" l="l" r="r" t="t"/>
              <a:pathLst>
                <a:path extrusionOk="0" h="624" w="1705">
                  <a:moveTo>
                    <a:pt x="915" y="1"/>
                  </a:moveTo>
                  <a:cubicBezTo>
                    <a:pt x="887" y="1"/>
                    <a:pt x="859" y="2"/>
                    <a:pt x="831" y="5"/>
                  </a:cubicBezTo>
                  <a:cubicBezTo>
                    <a:pt x="640" y="27"/>
                    <a:pt x="469" y="91"/>
                    <a:pt x="320" y="208"/>
                  </a:cubicBezTo>
                  <a:cubicBezTo>
                    <a:pt x="182" y="314"/>
                    <a:pt x="65" y="463"/>
                    <a:pt x="1" y="623"/>
                  </a:cubicBezTo>
                  <a:cubicBezTo>
                    <a:pt x="150" y="527"/>
                    <a:pt x="299" y="453"/>
                    <a:pt x="437" y="399"/>
                  </a:cubicBezTo>
                  <a:cubicBezTo>
                    <a:pt x="565" y="336"/>
                    <a:pt x="714" y="304"/>
                    <a:pt x="853" y="282"/>
                  </a:cubicBezTo>
                  <a:cubicBezTo>
                    <a:pt x="876" y="281"/>
                    <a:pt x="899" y="280"/>
                    <a:pt x="922" y="280"/>
                  </a:cubicBezTo>
                  <a:cubicBezTo>
                    <a:pt x="1040" y="280"/>
                    <a:pt x="1161" y="302"/>
                    <a:pt x="1268" y="346"/>
                  </a:cubicBezTo>
                  <a:cubicBezTo>
                    <a:pt x="1342" y="367"/>
                    <a:pt x="1417"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a:off x="5866550" y="2801025"/>
              <a:ext cx="216150" cy="161950"/>
            </a:xfrm>
            <a:custGeom>
              <a:rect b="b" l="l" r="r" t="t"/>
              <a:pathLst>
                <a:path extrusionOk="0" h="6478" w="8646">
                  <a:moveTo>
                    <a:pt x="4330" y="1"/>
                  </a:moveTo>
                  <a:cubicBezTo>
                    <a:pt x="4239" y="1"/>
                    <a:pt x="4142" y="10"/>
                    <a:pt x="4036" y="28"/>
                  </a:cubicBezTo>
                  <a:cubicBezTo>
                    <a:pt x="2799" y="246"/>
                    <a:pt x="2856" y="1189"/>
                    <a:pt x="3225" y="2080"/>
                  </a:cubicBezTo>
                  <a:lnTo>
                    <a:pt x="3225" y="2080"/>
                  </a:lnTo>
                  <a:cubicBezTo>
                    <a:pt x="2790" y="1526"/>
                    <a:pt x="2267" y="1055"/>
                    <a:pt x="1746" y="1055"/>
                  </a:cubicBezTo>
                  <a:cubicBezTo>
                    <a:pt x="1618" y="1055"/>
                    <a:pt x="1490" y="1083"/>
                    <a:pt x="1363" y="1146"/>
                  </a:cubicBezTo>
                  <a:cubicBezTo>
                    <a:pt x="0" y="1828"/>
                    <a:pt x="2790" y="4245"/>
                    <a:pt x="2790" y="4245"/>
                  </a:cubicBezTo>
                  <a:cubicBezTo>
                    <a:pt x="2790" y="4245"/>
                    <a:pt x="1890" y="3512"/>
                    <a:pt x="1264" y="3512"/>
                  </a:cubicBezTo>
                  <a:cubicBezTo>
                    <a:pt x="1036" y="3512"/>
                    <a:pt x="845" y="3608"/>
                    <a:pt x="745" y="3872"/>
                  </a:cubicBezTo>
                  <a:cubicBezTo>
                    <a:pt x="373" y="4873"/>
                    <a:pt x="2545" y="5619"/>
                    <a:pt x="2545" y="5619"/>
                  </a:cubicBezTo>
                  <a:cubicBezTo>
                    <a:pt x="3579" y="6184"/>
                    <a:pt x="4090" y="6477"/>
                    <a:pt x="4561" y="6477"/>
                  </a:cubicBezTo>
                  <a:cubicBezTo>
                    <a:pt x="5020" y="6477"/>
                    <a:pt x="5441" y="6198"/>
                    <a:pt x="6272" y="5619"/>
                  </a:cubicBezTo>
                  <a:cubicBezTo>
                    <a:pt x="7401" y="4820"/>
                    <a:pt x="8445" y="3872"/>
                    <a:pt x="8008" y="3500"/>
                  </a:cubicBezTo>
                  <a:cubicBezTo>
                    <a:pt x="7967" y="3465"/>
                    <a:pt x="7911" y="3449"/>
                    <a:pt x="7844" y="3449"/>
                  </a:cubicBezTo>
                  <a:cubicBezTo>
                    <a:pt x="7323" y="3449"/>
                    <a:pt x="6105" y="4400"/>
                    <a:pt x="5644" y="4776"/>
                  </a:cubicBezTo>
                  <a:lnTo>
                    <a:pt x="5644" y="4776"/>
                  </a:lnTo>
                  <a:cubicBezTo>
                    <a:pt x="6330" y="4193"/>
                    <a:pt x="8646" y="2086"/>
                    <a:pt x="7018" y="1519"/>
                  </a:cubicBezTo>
                  <a:cubicBezTo>
                    <a:pt x="6922" y="1485"/>
                    <a:pt x="6829" y="1470"/>
                    <a:pt x="6738" y="1470"/>
                  </a:cubicBezTo>
                  <a:cubicBezTo>
                    <a:pt x="5921" y="1470"/>
                    <a:pt x="5315" y="2742"/>
                    <a:pt x="4989" y="3638"/>
                  </a:cubicBezTo>
                  <a:lnTo>
                    <a:pt x="4989" y="3638"/>
                  </a:lnTo>
                  <a:cubicBezTo>
                    <a:pt x="5353" y="2331"/>
                    <a:pt x="5796" y="1"/>
                    <a:pt x="43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9"/>
            <p:cNvSpPr/>
            <p:nvPr/>
          </p:nvSpPr>
          <p:spPr>
            <a:xfrm>
              <a:off x="5930175" y="2921525"/>
              <a:ext cx="86525" cy="56450"/>
            </a:xfrm>
            <a:custGeom>
              <a:rect b="b" l="l" r="r" t="t"/>
              <a:pathLst>
                <a:path extrusionOk="0" h="2258" w="3461">
                  <a:moveTo>
                    <a:pt x="1725" y="0"/>
                  </a:moveTo>
                  <a:cubicBezTo>
                    <a:pt x="777" y="0"/>
                    <a:pt x="0" y="511"/>
                    <a:pt x="0" y="1129"/>
                  </a:cubicBezTo>
                  <a:cubicBezTo>
                    <a:pt x="0" y="1757"/>
                    <a:pt x="777" y="2258"/>
                    <a:pt x="1725" y="2258"/>
                  </a:cubicBezTo>
                  <a:cubicBezTo>
                    <a:pt x="2684" y="2258"/>
                    <a:pt x="3461" y="1757"/>
                    <a:pt x="3461" y="1129"/>
                  </a:cubicBezTo>
                  <a:cubicBezTo>
                    <a:pt x="3461" y="511"/>
                    <a:pt x="2684" y="0"/>
                    <a:pt x="1725" y="0"/>
                  </a:cubicBezTo>
                  <a:close/>
                </a:path>
              </a:pathLst>
            </a:custGeom>
            <a:solidFill>
              <a:srgbClr val="F1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9"/>
            <p:cNvSpPr/>
            <p:nvPr/>
          </p:nvSpPr>
          <p:spPr>
            <a:xfrm>
              <a:off x="5821075" y="2939225"/>
              <a:ext cx="151450" cy="172250"/>
            </a:xfrm>
            <a:custGeom>
              <a:rect b="b" l="l" r="r" t="t"/>
              <a:pathLst>
                <a:path extrusionOk="0" h="6890" w="6058">
                  <a:moveTo>
                    <a:pt x="5773" y="0"/>
                  </a:moveTo>
                  <a:cubicBezTo>
                    <a:pt x="0" y="0"/>
                    <a:pt x="2039" y="6748"/>
                    <a:pt x="2501" y="6885"/>
                  </a:cubicBezTo>
                  <a:cubicBezTo>
                    <a:pt x="2512" y="6888"/>
                    <a:pt x="2524" y="6889"/>
                    <a:pt x="2535" y="6889"/>
                  </a:cubicBezTo>
                  <a:cubicBezTo>
                    <a:pt x="2959" y="6889"/>
                    <a:pt x="2767" y="4552"/>
                    <a:pt x="2767" y="4552"/>
                  </a:cubicBezTo>
                  <a:cubicBezTo>
                    <a:pt x="6025" y="3615"/>
                    <a:pt x="6015" y="2007"/>
                    <a:pt x="6015" y="2007"/>
                  </a:cubicBezTo>
                  <a:lnTo>
                    <a:pt x="6057" y="5"/>
                  </a:lnTo>
                  <a:cubicBezTo>
                    <a:pt x="5961" y="2"/>
                    <a:pt x="5866" y="0"/>
                    <a:pt x="577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p:nvPr/>
          </p:nvSpPr>
          <p:spPr>
            <a:xfrm>
              <a:off x="5971425" y="2939325"/>
              <a:ext cx="151250" cy="172150"/>
            </a:xfrm>
            <a:custGeom>
              <a:rect b="b" l="l" r="r" t="t"/>
              <a:pathLst>
                <a:path extrusionOk="0" h="6886" w="6050">
                  <a:moveTo>
                    <a:pt x="182" y="0"/>
                  </a:moveTo>
                  <a:cubicBezTo>
                    <a:pt x="136" y="0"/>
                    <a:pt x="90" y="1"/>
                    <a:pt x="43" y="1"/>
                  </a:cubicBezTo>
                  <a:lnTo>
                    <a:pt x="1" y="2003"/>
                  </a:lnTo>
                  <a:cubicBezTo>
                    <a:pt x="1" y="2003"/>
                    <a:pt x="54" y="3611"/>
                    <a:pt x="3312" y="4548"/>
                  </a:cubicBezTo>
                  <a:cubicBezTo>
                    <a:pt x="3312" y="4548"/>
                    <a:pt x="3120" y="6885"/>
                    <a:pt x="3544" y="6885"/>
                  </a:cubicBezTo>
                  <a:cubicBezTo>
                    <a:pt x="3555" y="6885"/>
                    <a:pt x="3567" y="6884"/>
                    <a:pt x="3579" y="6881"/>
                  </a:cubicBezTo>
                  <a:cubicBezTo>
                    <a:pt x="4044" y="6743"/>
                    <a:pt x="6050" y="0"/>
                    <a:pt x="1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5954650" y="2941225"/>
              <a:ext cx="58700" cy="107675"/>
            </a:xfrm>
            <a:custGeom>
              <a:rect b="b" l="l" r="r" t="t"/>
              <a:pathLst>
                <a:path extrusionOk="0" h="4307" w="2348">
                  <a:moveTo>
                    <a:pt x="810" y="0"/>
                  </a:moveTo>
                  <a:lnTo>
                    <a:pt x="810" y="0"/>
                  </a:lnTo>
                  <a:cubicBezTo>
                    <a:pt x="363" y="1118"/>
                    <a:pt x="1" y="2982"/>
                    <a:pt x="1918" y="4132"/>
                  </a:cubicBezTo>
                  <a:cubicBezTo>
                    <a:pt x="1918" y="4132"/>
                    <a:pt x="2157" y="4306"/>
                    <a:pt x="2251" y="4306"/>
                  </a:cubicBezTo>
                  <a:cubicBezTo>
                    <a:pt x="2347" y="4306"/>
                    <a:pt x="2292" y="4124"/>
                    <a:pt x="1673" y="3386"/>
                  </a:cubicBezTo>
                  <a:cubicBezTo>
                    <a:pt x="661" y="2183"/>
                    <a:pt x="523" y="1363"/>
                    <a:pt x="938" y="32"/>
                  </a:cubicBezTo>
                  <a:cubicBezTo>
                    <a:pt x="895" y="21"/>
                    <a:pt x="853" y="11"/>
                    <a:pt x="8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9"/>
            <p:cNvSpPr/>
            <p:nvPr/>
          </p:nvSpPr>
          <p:spPr>
            <a:xfrm>
              <a:off x="5945075" y="2951850"/>
              <a:ext cx="37400" cy="92850"/>
            </a:xfrm>
            <a:custGeom>
              <a:rect b="b" l="l" r="r" t="t"/>
              <a:pathLst>
                <a:path extrusionOk="0" h="3714" w="1496">
                  <a:moveTo>
                    <a:pt x="1385" y="1"/>
                  </a:moveTo>
                  <a:cubicBezTo>
                    <a:pt x="756" y="746"/>
                    <a:pt x="0" y="2109"/>
                    <a:pt x="1193" y="3494"/>
                  </a:cubicBezTo>
                  <a:cubicBezTo>
                    <a:pt x="1199" y="3494"/>
                    <a:pt x="1362" y="3713"/>
                    <a:pt x="1432" y="3713"/>
                  </a:cubicBezTo>
                  <a:cubicBezTo>
                    <a:pt x="1496" y="3713"/>
                    <a:pt x="1482" y="3533"/>
                    <a:pt x="1204" y="2844"/>
                  </a:cubicBezTo>
                  <a:cubicBezTo>
                    <a:pt x="725" y="1652"/>
                    <a:pt x="820" y="981"/>
                    <a:pt x="1470" y="54"/>
                  </a:cubicBezTo>
                  <a:cubicBezTo>
                    <a:pt x="1438" y="33"/>
                    <a:pt x="1406" y="22"/>
                    <a:pt x="13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49"/>
          <p:cNvGrpSpPr/>
          <p:nvPr/>
        </p:nvGrpSpPr>
        <p:grpSpPr>
          <a:xfrm>
            <a:off x="6350457" y="3825975"/>
            <a:ext cx="688086" cy="786406"/>
            <a:chOff x="6296225" y="2180550"/>
            <a:chExt cx="508225" cy="589775"/>
          </a:xfrm>
        </p:grpSpPr>
        <p:sp>
          <p:nvSpPr>
            <p:cNvPr id="634" name="Google Shape;634;p49"/>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9"/>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9"/>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9"/>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49"/>
          <p:cNvGrpSpPr/>
          <p:nvPr/>
        </p:nvGrpSpPr>
        <p:grpSpPr>
          <a:xfrm>
            <a:off x="6348584" y="2764086"/>
            <a:ext cx="691830" cy="773505"/>
            <a:chOff x="2839875" y="2954850"/>
            <a:chExt cx="524750" cy="586700"/>
          </a:xfrm>
        </p:grpSpPr>
        <p:sp>
          <p:nvSpPr>
            <p:cNvPr id="650" name="Google Shape;650;p49"/>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9"/>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9"/>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9"/>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9"/>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49"/>
          <p:cNvGrpSpPr/>
          <p:nvPr/>
        </p:nvGrpSpPr>
        <p:grpSpPr>
          <a:xfrm>
            <a:off x="5272592" y="2752484"/>
            <a:ext cx="689574" cy="786407"/>
            <a:chOff x="719250" y="5283463"/>
            <a:chExt cx="524750" cy="593425"/>
          </a:xfrm>
        </p:grpSpPr>
        <p:sp>
          <p:nvSpPr>
            <p:cNvPr id="670" name="Google Shape;670;p49"/>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9"/>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9"/>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9"/>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9"/>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9"/>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9"/>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9"/>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9"/>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9"/>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9"/>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9"/>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9"/>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1" name="Google Shape;691;p49"/>
          <p:cNvCxnSpPr/>
          <p:nvPr/>
        </p:nvCxnSpPr>
        <p:spPr>
          <a:xfrm>
            <a:off x="4959150" y="940200"/>
            <a:ext cx="2378100" cy="1069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692" name="Google Shape;692;p49"/>
          <p:cNvCxnSpPr/>
          <p:nvPr/>
        </p:nvCxnSpPr>
        <p:spPr>
          <a:xfrm>
            <a:off x="6046850" y="3078725"/>
            <a:ext cx="23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693" name="Google Shape;693;p49"/>
          <p:cNvCxnSpPr/>
          <p:nvPr/>
        </p:nvCxnSpPr>
        <p:spPr>
          <a:xfrm>
            <a:off x="6065275" y="4147975"/>
            <a:ext cx="2211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694" name="Google Shape;694;p49"/>
          <p:cNvCxnSpPr/>
          <p:nvPr/>
        </p:nvCxnSpPr>
        <p:spPr>
          <a:xfrm flipH="1" rot="-5400000">
            <a:off x="4903925" y="2101550"/>
            <a:ext cx="663600" cy="516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695" name="Google Shape;695;p49"/>
          <p:cNvCxnSpPr/>
          <p:nvPr/>
        </p:nvCxnSpPr>
        <p:spPr>
          <a:xfrm flipH="1">
            <a:off x="5659825" y="958650"/>
            <a:ext cx="1732800" cy="17145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696" name="Google Shape;696;p49"/>
          <p:cNvSpPr txBox="1"/>
          <p:nvPr/>
        </p:nvSpPr>
        <p:spPr>
          <a:xfrm>
            <a:off x="898575" y="463200"/>
            <a:ext cx="28437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Quicksand"/>
                <a:ea typeface="Quicksand"/>
                <a:cs typeface="Quicksand"/>
                <a:sym typeface="Quicksand"/>
              </a:rPr>
              <a:t>CZ2001 ALGORITHM</a:t>
            </a:r>
            <a:endParaRPr sz="2000">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8"/>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234" name="Google Shape;1234;p58"/>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35" name="Google Shape;1235;p58"/>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236" name="Google Shape;1236;p58"/>
          <p:cNvSpPr/>
          <p:nvPr/>
        </p:nvSpPr>
        <p:spPr>
          <a:xfrm>
            <a:off x="5572898" y="640850"/>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7" name="Google Shape;1237;p58"/>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8" name="Google Shape;1238;p58"/>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9" name="Google Shape;1239;p58"/>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0" name="Google Shape;1240;p58"/>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1" name="Google Shape;1241;p58"/>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42" name="Google Shape;1242;p58"/>
          <p:cNvSpPr/>
          <p:nvPr/>
        </p:nvSpPr>
        <p:spPr>
          <a:xfrm>
            <a:off x="7238177" y="2391445"/>
            <a:ext cx="308919" cy="308919"/>
          </a:xfrm>
          <a:prstGeom prst="ellipse">
            <a:avLst/>
          </a:prstGeom>
          <a:noFill/>
          <a:ln cap="flat" cmpd="sng" w="25400">
            <a:solidFill>
              <a:srgbClr val="FAD8C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3" name="Google Shape;1243;p58"/>
          <p:cNvSpPr txBox="1"/>
          <p:nvPr/>
        </p:nvSpPr>
        <p:spPr>
          <a:xfrm>
            <a:off x="476893" y="3276598"/>
            <a:ext cx="268214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edges_dict[8] = [</a:t>
            </a:r>
            <a:r>
              <a:rPr b="1" i="0" lang="en" sz="1800" u="none" cap="none" strike="noStrike">
                <a:solidFill>
                  <a:srgbClr val="FF0000"/>
                </a:solidFill>
                <a:latin typeface="Quicksand"/>
                <a:ea typeface="Quicksand"/>
                <a:cs typeface="Quicksand"/>
                <a:sym typeface="Quicksand"/>
              </a:rPr>
              <a:t>2</a:t>
            </a:r>
            <a:r>
              <a:rPr b="1" i="0" lang="en" sz="1800" u="none" cap="none" strike="noStrike">
                <a:solidFill>
                  <a:srgbClr val="000000"/>
                </a:solidFill>
                <a:latin typeface="Quicksand"/>
                <a:ea typeface="Quicksand"/>
                <a:cs typeface="Quicksand"/>
                <a:sym typeface="Quicksand"/>
              </a:rPr>
              <a:t>, 15]</a:t>
            </a:r>
            <a:endParaRPr/>
          </a:p>
        </p:txBody>
      </p:sp>
      <p:sp>
        <p:nvSpPr>
          <p:cNvPr id="1244" name="Google Shape;1244;p58"/>
          <p:cNvSpPr txBox="1"/>
          <p:nvPr/>
        </p:nvSpPr>
        <p:spPr>
          <a:xfrm>
            <a:off x="476892" y="3685055"/>
            <a:ext cx="146386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[2]</a:t>
            </a:r>
            <a:endParaRPr/>
          </a:p>
        </p:txBody>
      </p:sp>
      <p:sp>
        <p:nvSpPr>
          <p:cNvPr id="1245" name="Google Shape;1245;p58"/>
          <p:cNvSpPr txBox="1"/>
          <p:nvPr/>
        </p:nvSpPr>
        <p:spPr>
          <a:xfrm>
            <a:off x="476892" y="4208275"/>
            <a:ext cx="245291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2 is node 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59"/>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251" name="Google Shape;1251;p59"/>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52" name="Google Shape;1252;p59"/>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253" name="Google Shape;1253;p59"/>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4" name="Google Shape;1254;p59"/>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5" name="Google Shape;1255;p59"/>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6" name="Google Shape;1256;p59"/>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7" name="Google Shape;1257;p59"/>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58" name="Google Shape;1258;p59"/>
          <p:cNvSpPr/>
          <p:nvPr/>
        </p:nvSpPr>
        <p:spPr>
          <a:xfrm>
            <a:off x="7238177" y="2391445"/>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9" name="Google Shape;1259;p59"/>
          <p:cNvSpPr txBox="1"/>
          <p:nvPr/>
        </p:nvSpPr>
        <p:spPr>
          <a:xfrm>
            <a:off x="476893" y="3276598"/>
            <a:ext cx="268214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edges_dict[8] = [2, </a:t>
            </a:r>
            <a:r>
              <a:rPr b="1" i="0" lang="en" sz="1800" u="none" cap="none" strike="noStrike">
                <a:solidFill>
                  <a:srgbClr val="FF0000"/>
                </a:solidFill>
                <a:latin typeface="Quicksand"/>
                <a:ea typeface="Quicksand"/>
                <a:cs typeface="Quicksand"/>
                <a:sym typeface="Quicksand"/>
              </a:rPr>
              <a:t>15</a:t>
            </a:r>
            <a:r>
              <a:rPr b="1" i="0" lang="en" sz="1800" u="none" cap="none" strike="noStrike">
                <a:solidFill>
                  <a:srgbClr val="000000"/>
                </a:solidFill>
                <a:latin typeface="Quicksand"/>
                <a:ea typeface="Quicksand"/>
                <a:cs typeface="Quicksand"/>
                <a:sym typeface="Quicksand"/>
              </a:rPr>
              <a:t>]</a:t>
            </a:r>
            <a:endParaRPr/>
          </a:p>
        </p:txBody>
      </p:sp>
      <p:sp>
        <p:nvSpPr>
          <p:cNvPr id="1260" name="Google Shape;1260;p59"/>
          <p:cNvSpPr txBox="1"/>
          <p:nvPr/>
        </p:nvSpPr>
        <p:spPr>
          <a:xfrm>
            <a:off x="476892" y="3685055"/>
            <a:ext cx="169469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[2, 15]</a:t>
            </a:r>
            <a:endParaRPr/>
          </a:p>
        </p:txBody>
      </p:sp>
      <p:sp>
        <p:nvSpPr>
          <p:cNvPr id="1261" name="Google Shape;1261;p59"/>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62" name="Google Shape;1262;p59"/>
          <p:cNvSpPr txBox="1"/>
          <p:nvPr/>
        </p:nvSpPr>
        <p:spPr>
          <a:xfrm>
            <a:off x="476892" y="4208275"/>
            <a:ext cx="25266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15 is node 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60"/>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268" name="Google Shape;1268;p60"/>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69" name="Google Shape;1269;p60"/>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270" name="Google Shape;1270;p60"/>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1" name="Google Shape;1271;p60"/>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2" name="Google Shape;1272;p60"/>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3" name="Google Shape;1273;p60"/>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4" name="Google Shape;1274;p60"/>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75" name="Google Shape;1275;p60"/>
          <p:cNvSpPr/>
          <p:nvPr/>
        </p:nvSpPr>
        <p:spPr>
          <a:xfrm>
            <a:off x="5001860" y="112560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6" name="Google Shape;1276;p60"/>
          <p:cNvSpPr txBox="1"/>
          <p:nvPr/>
        </p:nvSpPr>
        <p:spPr>
          <a:xfrm>
            <a:off x="476893" y="3276598"/>
            <a:ext cx="287129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edges_dict[2] = [</a:t>
            </a:r>
            <a:r>
              <a:rPr b="1" i="0" lang="en" sz="1800" u="none" cap="none" strike="noStrike">
                <a:solidFill>
                  <a:srgbClr val="FF0000"/>
                </a:solidFill>
                <a:latin typeface="Quicksand"/>
                <a:ea typeface="Quicksand"/>
                <a:cs typeface="Quicksand"/>
                <a:sym typeface="Quicksand"/>
              </a:rPr>
              <a:t>1</a:t>
            </a:r>
            <a:r>
              <a:rPr b="1" i="0" lang="en" sz="1800" u="none" cap="none" strike="noStrike">
                <a:solidFill>
                  <a:srgbClr val="000000"/>
                </a:solidFill>
                <a:latin typeface="Quicksand"/>
                <a:ea typeface="Quicksand"/>
                <a:cs typeface="Quicksand"/>
                <a:sym typeface="Quicksand"/>
              </a:rPr>
              <a:t>, 9, 13]</a:t>
            </a:r>
            <a:endParaRPr/>
          </a:p>
        </p:txBody>
      </p:sp>
      <p:sp>
        <p:nvSpPr>
          <p:cNvPr id="1277" name="Google Shape;1277;p60"/>
          <p:cNvSpPr txBox="1"/>
          <p:nvPr/>
        </p:nvSpPr>
        <p:spPr>
          <a:xfrm>
            <a:off x="476892" y="3685055"/>
            <a:ext cx="185980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[15, 1]</a:t>
            </a:r>
            <a:endParaRPr/>
          </a:p>
        </p:txBody>
      </p:sp>
      <p:sp>
        <p:nvSpPr>
          <p:cNvPr id="1278" name="Google Shape;1278;p60"/>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79" name="Google Shape;1279;p60"/>
          <p:cNvSpPr txBox="1"/>
          <p:nvPr/>
        </p:nvSpPr>
        <p:spPr>
          <a:xfrm>
            <a:off x="476892" y="4208275"/>
            <a:ext cx="242245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 is node 2</a:t>
            </a:r>
            <a:endParaRPr/>
          </a:p>
        </p:txBody>
      </p:sp>
      <p:sp>
        <p:nvSpPr>
          <p:cNvPr id="1280" name="Google Shape;1280;p60"/>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1"/>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286" name="Google Shape;1286;p61"/>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87" name="Google Shape;1287;p61"/>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288" name="Google Shape;1288;p61"/>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9" name="Google Shape;1289;p61"/>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0" name="Google Shape;1290;p61"/>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1" name="Google Shape;1291;p61"/>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2" name="Google Shape;1292;p61"/>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93" name="Google Shape;1293;p61"/>
          <p:cNvSpPr/>
          <p:nvPr/>
        </p:nvSpPr>
        <p:spPr>
          <a:xfrm>
            <a:off x="4538861" y="493904"/>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4" name="Google Shape;1294;p61"/>
          <p:cNvSpPr txBox="1"/>
          <p:nvPr/>
        </p:nvSpPr>
        <p:spPr>
          <a:xfrm>
            <a:off x="476893" y="3276598"/>
            <a:ext cx="287129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edges_dict[2] = [1, </a:t>
            </a:r>
            <a:r>
              <a:rPr b="1" i="0" lang="en" sz="1800" u="none" cap="none" strike="noStrike">
                <a:solidFill>
                  <a:srgbClr val="FF0000"/>
                </a:solidFill>
                <a:latin typeface="Quicksand"/>
                <a:ea typeface="Quicksand"/>
                <a:cs typeface="Quicksand"/>
                <a:sym typeface="Quicksand"/>
              </a:rPr>
              <a:t>9</a:t>
            </a:r>
            <a:r>
              <a:rPr b="1" i="0" lang="en" sz="1800" u="none" cap="none" strike="noStrike">
                <a:solidFill>
                  <a:srgbClr val="000000"/>
                </a:solidFill>
                <a:latin typeface="Quicksand"/>
                <a:ea typeface="Quicksand"/>
                <a:cs typeface="Quicksand"/>
                <a:sym typeface="Quicksand"/>
              </a:rPr>
              <a:t>, 13]</a:t>
            </a:r>
            <a:endParaRPr/>
          </a:p>
        </p:txBody>
      </p:sp>
      <p:sp>
        <p:nvSpPr>
          <p:cNvPr id="1295" name="Google Shape;1295;p61"/>
          <p:cNvSpPr txBox="1"/>
          <p:nvPr/>
        </p:nvSpPr>
        <p:spPr>
          <a:xfrm>
            <a:off x="476892" y="3685055"/>
            <a:ext cx="205697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[15, 1, 9]</a:t>
            </a:r>
            <a:endParaRPr/>
          </a:p>
        </p:txBody>
      </p:sp>
      <p:sp>
        <p:nvSpPr>
          <p:cNvPr id="1296" name="Google Shape;1296;p61"/>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97" name="Google Shape;1297;p61"/>
          <p:cNvSpPr txBox="1"/>
          <p:nvPr/>
        </p:nvSpPr>
        <p:spPr>
          <a:xfrm>
            <a:off x="476892" y="4208275"/>
            <a:ext cx="242245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9 is node 2</a:t>
            </a:r>
            <a:endParaRPr/>
          </a:p>
        </p:txBody>
      </p:sp>
      <p:sp>
        <p:nvSpPr>
          <p:cNvPr id="1298" name="Google Shape;1298;p61"/>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299" name="Google Shape;1299;p61"/>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62"/>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305" name="Google Shape;1305;p62"/>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306" name="Google Shape;1306;p62"/>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307" name="Google Shape;1307;p62"/>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8" name="Google Shape;1308;p62"/>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9" name="Google Shape;1309;p62"/>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0" name="Google Shape;1310;p62"/>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1" name="Google Shape;1311;p62"/>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12" name="Google Shape;1312;p62"/>
          <p:cNvSpPr/>
          <p:nvPr/>
        </p:nvSpPr>
        <p:spPr>
          <a:xfrm>
            <a:off x="5634218" y="2050666"/>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3" name="Google Shape;1313;p62"/>
          <p:cNvSpPr txBox="1"/>
          <p:nvPr/>
        </p:nvSpPr>
        <p:spPr>
          <a:xfrm>
            <a:off x="476893" y="3276598"/>
            <a:ext cx="287129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edges_dict[2] = [1, 9, </a:t>
            </a:r>
            <a:r>
              <a:rPr b="1" i="0" lang="en" sz="1800" u="none" cap="none" strike="noStrike">
                <a:solidFill>
                  <a:srgbClr val="FF0000"/>
                </a:solidFill>
                <a:latin typeface="Quicksand"/>
                <a:ea typeface="Quicksand"/>
                <a:cs typeface="Quicksand"/>
                <a:sym typeface="Quicksand"/>
              </a:rPr>
              <a:t>13</a:t>
            </a:r>
            <a:r>
              <a:rPr b="1" i="0" lang="en" sz="1800" u="none" cap="none" strike="noStrike">
                <a:solidFill>
                  <a:srgbClr val="000000"/>
                </a:solidFill>
                <a:latin typeface="Quicksand"/>
                <a:ea typeface="Quicksand"/>
                <a:cs typeface="Quicksand"/>
                <a:sym typeface="Quicksand"/>
              </a:rPr>
              <a:t>]</a:t>
            </a:r>
            <a:endParaRPr/>
          </a:p>
        </p:txBody>
      </p:sp>
      <p:sp>
        <p:nvSpPr>
          <p:cNvPr id="1314" name="Google Shape;1314;p62"/>
          <p:cNvSpPr txBox="1"/>
          <p:nvPr/>
        </p:nvSpPr>
        <p:spPr>
          <a:xfrm>
            <a:off x="476892" y="3685055"/>
            <a:ext cx="2315057"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 13]</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[15, 1, 9, 13]</a:t>
            </a:r>
            <a:endParaRPr/>
          </a:p>
        </p:txBody>
      </p:sp>
      <p:sp>
        <p:nvSpPr>
          <p:cNvPr id="1315" name="Google Shape;1315;p62"/>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16" name="Google Shape;1316;p62"/>
          <p:cNvSpPr txBox="1"/>
          <p:nvPr/>
        </p:nvSpPr>
        <p:spPr>
          <a:xfrm>
            <a:off x="476892" y="4208275"/>
            <a:ext cx="250581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13 is node 2</a:t>
            </a:r>
            <a:endParaRPr/>
          </a:p>
        </p:txBody>
      </p:sp>
      <p:sp>
        <p:nvSpPr>
          <p:cNvPr id="1317" name="Google Shape;1317;p62"/>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18" name="Google Shape;1318;p62"/>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19" name="Google Shape;1319;p62"/>
          <p:cNvSpPr txBox="1"/>
          <p:nvPr/>
        </p:nvSpPr>
        <p:spPr>
          <a:xfrm>
            <a:off x="4518031" y="4641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63"/>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325" name="Google Shape;1325;p63"/>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326" name="Google Shape;1326;p63"/>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327" name="Google Shape;1327;p63"/>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8" name="Google Shape;1328;p63"/>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9" name="Google Shape;1329;p63"/>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0" name="Google Shape;1330;p63"/>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1" name="Google Shape;1331;p63"/>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32" name="Google Shape;1332;p63"/>
          <p:cNvSpPr txBox="1"/>
          <p:nvPr/>
        </p:nvSpPr>
        <p:spPr>
          <a:xfrm>
            <a:off x="476893" y="3276598"/>
            <a:ext cx="34596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edges_dict[15] = [</a:t>
            </a:r>
            <a:r>
              <a:rPr b="1" i="0" lang="en" sz="1800" u="none" cap="none" strike="noStrike">
                <a:solidFill>
                  <a:srgbClr val="FF0000"/>
                </a:solidFill>
                <a:latin typeface="Quicksand"/>
                <a:ea typeface="Quicksand"/>
                <a:cs typeface="Quicksand"/>
                <a:sym typeface="Quicksand"/>
              </a:rPr>
              <a:t>7</a:t>
            </a:r>
            <a:r>
              <a:rPr b="1" i="0" lang="en" sz="1800" u="none" cap="none" strike="noStrike">
                <a:solidFill>
                  <a:srgbClr val="000000"/>
                </a:solidFill>
                <a:latin typeface="Quicksand"/>
                <a:ea typeface="Quicksand"/>
                <a:cs typeface="Quicksand"/>
                <a:sym typeface="Quicksand"/>
              </a:rPr>
              <a:t>, 10, 16, 17]</a:t>
            </a:r>
            <a:endParaRPr/>
          </a:p>
        </p:txBody>
      </p:sp>
      <p:sp>
        <p:nvSpPr>
          <p:cNvPr id="1333" name="Google Shape;1333;p63"/>
          <p:cNvSpPr txBox="1"/>
          <p:nvPr/>
        </p:nvSpPr>
        <p:spPr>
          <a:xfrm>
            <a:off x="476892" y="3685055"/>
            <a:ext cx="2517036"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 13, 7]</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 9, 13, 7]</a:t>
            </a:r>
            <a:endParaRPr/>
          </a:p>
        </p:txBody>
      </p:sp>
      <p:sp>
        <p:nvSpPr>
          <p:cNvPr id="1334" name="Google Shape;1334;p63"/>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35" name="Google Shape;1335;p63"/>
          <p:cNvSpPr txBox="1"/>
          <p:nvPr/>
        </p:nvSpPr>
        <p:spPr>
          <a:xfrm>
            <a:off x="476892" y="4208275"/>
            <a:ext cx="254749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7 is node 15</a:t>
            </a:r>
            <a:endParaRPr/>
          </a:p>
        </p:txBody>
      </p:sp>
      <p:sp>
        <p:nvSpPr>
          <p:cNvPr id="1336" name="Google Shape;1336;p63"/>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37" name="Google Shape;1337;p63"/>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38" name="Google Shape;1338;p63"/>
          <p:cNvSpPr txBox="1"/>
          <p:nvPr/>
        </p:nvSpPr>
        <p:spPr>
          <a:xfrm>
            <a:off x="4518031" y="4641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39" name="Google Shape;1339;p63"/>
          <p:cNvSpPr txBox="1"/>
          <p:nvPr/>
        </p:nvSpPr>
        <p:spPr>
          <a:xfrm>
            <a:off x="5615105" y="202002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40" name="Google Shape;1340;p63"/>
          <p:cNvSpPr/>
          <p:nvPr/>
        </p:nvSpPr>
        <p:spPr>
          <a:xfrm>
            <a:off x="6008045" y="3190785"/>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64"/>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346" name="Google Shape;1346;p64"/>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347" name="Google Shape;1347;p64"/>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348" name="Google Shape;1348;p64"/>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9" name="Google Shape;1349;p64"/>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0" name="Google Shape;1350;p64"/>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1" name="Google Shape;1351;p64"/>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2" name="Google Shape;1352;p64"/>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53" name="Google Shape;1353;p64"/>
          <p:cNvSpPr txBox="1"/>
          <p:nvPr/>
        </p:nvSpPr>
        <p:spPr>
          <a:xfrm>
            <a:off x="476893" y="3276598"/>
            <a:ext cx="34596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edges_dict[15] = [</a:t>
            </a:r>
            <a:r>
              <a:rPr b="1" i="0" lang="en" sz="1800" u="none" cap="none" strike="noStrike">
                <a:solidFill>
                  <a:schemeClr val="dk2"/>
                </a:solidFill>
                <a:latin typeface="Quicksand"/>
                <a:ea typeface="Quicksand"/>
                <a:cs typeface="Quicksand"/>
                <a:sym typeface="Quicksand"/>
              </a:rPr>
              <a:t>7</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rgbClr val="FF0000"/>
                </a:solidFill>
                <a:latin typeface="Quicksand"/>
                <a:ea typeface="Quicksand"/>
                <a:cs typeface="Quicksand"/>
                <a:sym typeface="Quicksand"/>
              </a:rPr>
              <a:t>10</a:t>
            </a:r>
            <a:r>
              <a:rPr b="1" i="0" lang="en" sz="1800" u="none" cap="none" strike="noStrike">
                <a:solidFill>
                  <a:srgbClr val="000000"/>
                </a:solidFill>
                <a:latin typeface="Quicksand"/>
                <a:ea typeface="Quicksand"/>
                <a:cs typeface="Quicksand"/>
                <a:sym typeface="Quicksand"/>
              </a:rPr>
              <a:t>, 16, 17]</a:t>
            </a:r>
            <a:endParaRPr/>
          </a:p>
        </p:txBody>
      </p:sp>
      <p:sp>
        <p:nvSpPr>
          <p:cNvPr id="1354" name="Google Shape;1354;p64"/>
          <p:cNvSpPr txBox="1"/>
          <p:nvPr/>
        </p:nvSpPr>
        <p:spPr>
          <a:xfrm>
            <a:off x="476892" y="3685055"/>
            <a:ext cx="2779928"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 13, 7, 10]</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 9, 13, 7, 10]</a:t>
            </a:r>
            <a:endParaRPr/>
          </a:p>
        </p:txBody>
      </p:sp>
      <p:sp>
        <p:nvSpPr>
          <p:cNvPr id="1355" name="Google Shape;1355;p64"/>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56" name="Google Shape;1356;p64"/>
          <p:cNvSpPr txBox="1"/>
          <p:nvPr/>
        </p:nvSpPr>
        <p:spPr>
          <a:xfrm>
            <a:off x="476892" y="4208275"/>
            <a:ext cx="259718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10 is node 15</a:t>
            </a:r>
            <a:endParaRPr/>
          </a:p>
        </p:txBody>
      </p:sp>
      <p:sp>
        <p:nvSpPr>
          <p:cNvPr id="1357" name="Google Shape;1357;p64"/>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58" name="Google Shape;1358;p64"/>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59" name="Google Shape;1359;p64"/>
          <p:cNvSpPr txBox="1"/>
          <p:nvPr/>
        </p:nvSpPr>
        <p:spPr>
          <a:xfrm>
            <a:off x="4518031" y="4641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60" name="Google Shape;1360;p64"/>
          <p:cNvSpPr txBox="1"/>
          <p:nvPr/>
        </p:nvSpPr>
        <p:spPr>
          <a:xfrm>
            <a:off x="5615105" y="202002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61" name="Google Shape;1361;p64"/>
          <p:cNvSpPr/>
          <p:nvPr/>
        </p:nvSpPr>
        <p:spPr>
          <a:xfrm>
            <a:off x="8335136" y="270346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2" name="Google Shape;1362;p64"/>
          <p:cNvSpPr txBox="1"/>
          <p:nvPr/>
        </p:nvSpPr>
        <p:spPr>
          <a:xfrm>
            <a:off x="5977726" y="315964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65"/>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368" name="Google Shape;1368;p65"/>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369" name="Google Shape;1369;p65"/>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370" name="Google Shape;1370;p65"/>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1" name="Google Shape;1371;p65"/>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2" name="Google Shape;1372;p65"/>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3" name="Google Shape;1373;p65"/>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4" name="Google Shape;1374;p65"/>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75" name="Google Shape;1375;p65"/>
          <p:cNvSpPr txBox="1"/>
          <p:nvPr/>
        </p:nvSpPr>
        <p:spPr>
          <a:xfrm>
            <a:off x="476893" y="3276598"/>
            <a:ext cx="34596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edges_dict[15] = [</a:t>
            </a:r>
            <a:r>
              <a:rPr b="1" i="0" lang="en" sz="1800" u="none" cap="none" strike="noStrike">
                <a:solidFill>
                  <a:schemeClr val="dk2"/>
                </a:solidFill>
                <a:latin typeface="Quicksand"/>
                <a:ea typeface="Quicksand"/>
                <a:cs typeface="Quicksand"/>
                <a:sym typeface="Quicksand"/>
              </a:rPr>
              <a:t>7</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chemeClr val="dk2"/>
                </a:solidFill>
                <a:latin typeface="Quicksand"/>
                <a:ea typeface="Quicksand"/>
                <a:cs typeface="Quicksand"/>
                <a:sym typeface="Quicksand"/>
              </a:rPr>
              <a:t>10</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rgbClr val="FF0000"/>
                </a:solidFill>
                <a:latin typeface="Quicksand"/>
                <a:ea typeface="Quicksand"/>
                <a:cs typeface="Quicksand"/>
                <a:sym typeface="Quicksand"/>
              </a:rPr>
              <a:t>16</a:t>
            </a:r>
            <a:r>
              <a:rPr b="1" i="0" lang="en" sz="1800" u="none" cap="none" strike="noStrike">
                <a:solidFill>
                  <a:srgbClr val="000000"/>
                </a:solidFill>
                <a:latin typeface="Quicksand"/>
                <a:ea typeface="Quicksand"/>
                <a:cs typeface="Quicksand"/>
                <a:sym typeface="Quicksand"/>
              </a:rPr>
              <a:t>, 17]</a:t>
            </a:r>
            <a:endParaRPr/>
          </a:p>
        </p:txBody>
      </p:sp>
      <p:sp>
        <p:nvSpPr>
          <p:cNvPr id="1376" name="Google Shape;1376;p65"/>
          <p:cNvSpPr txBox="1"/>
          <p:nvPr/>
        </p:nvSpPr>
        <p:spPr>
          <a:xfrm>
            <a:off x="476892" y="3685055"/>
            <a:ext cx="305564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 13, 7, 10, 16]</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 9, 13, 7, 10, 16]</a:t>
            </a:r>
            <a:endParaRPr/>
          </a:p>
        </p:txBody>
      </p:sp>
      <p:sp>
        <p:nvSpPr>
          <p:cNvPr id="1377" name="Google Shape;1377;p65"/>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78" name="Google Shape;1378;p65"/>
          <p:cNvSpPr txBox="1"/>
          <p:nvPr/>
        </p:nvSpPr>
        <p:spPr>
          <a:xfrm>
            <a:off x="476892" y="4208275"/>
            <a:ext cx="258436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16 is node 15</a:t>
            </a:r>
            <a:endParaRPr/>
          </a:p>
        </p:txBody>
      </p:sp>
      <p:sp>
        <p:nvSpPr>
          <p:cNvPr id="1379" name="Google Shape;1379;p65"/>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0" name="Google Shape;1380;p65"/>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1" name="Google Shape;1381;p65"/>
          <p:cNvSpPr txBox="1"/>
          <p:nvPr/>
        </p:nvSpPr>
        <p:spPr>
          <a:xfrm>
            <a:off x="4518031" y="4641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2" name="Google Shape;1382;p65"/>
          <p:cNvSpPr txBox="1"/>
          <p:nvPr/>
        </p:nvSpPr>
        <p:spPr>
          <a:xfrm>
            <a:off x="5615105" y="202002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3" name="Google Shape;1383;p65"/>
          <p:cNvSpPr/>
          <p:nvPr/>
        </p:nvSpPr>
        <p:spPr>
          <a:xfrm>
            <a:off x="7611304" y="3518791"/>
            <a:ext cx="392940" cy="392940"/>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4" name="Google Shape;1384;p65"/>
          <p:cNvSpPr txBox="1"/>
          <p:nvPr/>
        </p:nvSpPr>
        <p:spPr>
          <a:xfrm>
            <a:off x="5977726" y="315964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5" name="Google Shape;1385;p65"/>
          <p:cNvSpPr txBox="1"/>
          <p:nvPr/>
        </p:nvSpPr>
        <p:spPr>
          <a:xfrm>
            <a:off x="8310619" y="2659894"/>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386" name="Google Shape;1386;p65"/>
          <p:cNvSpPr txBox="1"/>
          <p:nvPr/>
        </p:nvSpPr>
        <p:spPr>
          <a:xfrm>
            <a:off x="727761" y="4638323"/>
            <a:ext cx="210025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chemeClr val="lt1"/>
                </a:solidFill>
                <a:highlight>
                  <a:srgbClr val="FF0000"/>
                </a:highlight>
                <a:latin typeface="Quicksand"/>
                <a:ea typeface="Quicksand"/>
                <a:cs typeface="Quicksand"/>
                <a:sym typeface="Quicksand"/>
              </a:rPr>
              <a:t>IT IS A HOSPITAL!</a:t>
            </a:r>
            <a:endParaRPr/>
          </a:p>
        </p:txBody>
      </p:sp>
      <p:sp>
        <p:nvSpPr>
          <p:cNvPr id="1387" name="Google Shape;1387;p65"/>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66"/>
          <p:cNvSpPr txBox="1"/>
          <p:nvPr>
            <p:ph idx="1" type="body"/>
          </p:nvPr>
        </p:nvSpPr>
        <p:spPr>
          <a:xfrm>
            <a:off x="476893" y="1606799"/>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393" name="Google Shape;1393;p66"/>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394" name="Google Shape;1394;p66"/>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395" name="Google Shape;1395;p66"/>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6" name="Google Shape;1396;p66"/>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7" name="Google Shape;1397;p66"/>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8" name="Google Shape;1398;p66"/>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9" name="Google Shape;1399;p66"/>
          <p:cNvSpPr txBox="1"/>
          <p:nvPr/>
        </p:nvSpPr>
        <p:spPr>
          <a:xfrm>
            <a:off x="6683671" y="810507"/>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0" name="Google Shape;1400;p66"/>
          <p:cNvSpPr txBox="1"/>
          <p:nvPr/>
        </p:nvSpPr>
        <p:spPr>
          <a:xfrm>
            <a:off x="476893" y="3276598"/>
            <a:ext cx="34596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Quicksand"/>
                <a:ea typeface="Quicksand"/>
                <a:cs typeface="Quicksand"/>
                <a:sym typeface="Quicksand"/>
              </a:rPr>
              <a:t>edges_dict[15] = [</a:t>
            </a:r>
            <a:r>
              <a:rPr b="1" i="0" lang="en" sz="1800" u="none" cap="none" strike="noStrike">
                <a:solidFill>
                  <a:schemeClr val="dk2"/>
                </a:solidFill>
                <a:latin typeface="Quicksand"/>
                <a:ea typeface="Quicksand"/>
                <a:cs typeface="Quicksand"/>
                <a:sym typeface="Quicksand"/>
              </a:rPr>
              <a:t>7</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chemeClr val="dk2"/>
                </a:solidFill>
                <a:latin typeface="Quicksand"/>
                <a:ea typeface="Quicksand"/>
                <a:cs typeface="Quicksand"/>
                <a:sym typeface="Quicksand"/>
              </a:rPr>
              <a:t>10</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chemeClr val="dk2"/>
                </a:solidFill>
                <a:latin typeface="Quicksand"/>
                <a:ea typeface="Quicksand"/>
                <a:cs typeface="Quicksand"/>
                <a:sym typeface="Quicksand"/>
              </a:rPr>
              <a:t>16</a:t>
            </a:r>
            <a:r>
              <a:rPr b="1" i="0" lang="en" sz="1800" u="none" cap="none" strike="noStrike">
                <a:solidFill>
                  <a:srgbClr val="000000"/>
                </a:solidFill>
                <a:latin typeface="Quicksand"/>
                <a:ea typeface="Quicksand"/>
                <a:cs typeface="Quicksand"/>
                <a:sym typeface="Quicksand"/>
              </a:rPr>
              <a:t>, </a:t>
            </a:r>
            <a:r>
              <a:rPr b="1" i="0" lang="en" sz="1800" u="none" cap="none" strike="noStrike">
                <a:solidFill>
                  <a:srgbClr val="FF0000"/>
                </a:solidFill>
                <a:latin typeface="Quicksand"/>
                <a:ea typeface="Quicksand"/>
                <a:cs typeface="Quicksand"/>
                <a:sym typeface="Quicksand"/>
              </a:rPr>
              <a:t>17</a:t>
            </a:r>
            <a:r>
              <a:rPr b="1" i="0" lang="en" sz="1800" u="none" cap="none" strike="noStrike">
                <a:solidFill>
                  <a:srgbClr val="000000"/>
                </a:solidFill>
                <a:latin typeface="Quicksand"/>
                <a:ea typeface="Quicksand"/>
                <a:cs typeface="Quicksand"/>
                <a:sym typeface="Quicksand"/>
              </a:rPr>
              <a:t>]</a:t>
            </a:r>
            <a:endParaRPr/>
          </a:p>
        </p:txBody>
      </p:sp>
      <p:sp>
        <p:nvSpPr>
          <p:cNvPr id="1401" name="Google Shape;1401;p66"/>
          <p:cNvSpPr txBox="1"/>
          <p:nvPr/>
        </p:nvSpPr>
        <p:spPr>
          <a:xfrm>
            <a:off x="476892" y="3685055"/>
            <a:ext cx="3323346"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 2, 15, 1, 9, 13, 7, 10, 16, 17]</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[1, 9, 13, 7, 10, 16, 17]</a:t>
            </a:r>
            <a:endParaRPr/>
          </a:p>
        </p:txBody>
      </p:sp>
      <p:sp>
        <p:nvSpPr>
          <p:cNvPr id="1402" name="Google Shape;1402;p66"/>
          <p:cNvSpPr txBox="1"/>
          <p:nvPr/>
        </p:nvSpPr>
        <p:spPr>
          <a:xfrm>
            <a:off x="5550197" y="610452"/>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3" name="Google Shape;1403;p66"/>
          <p:cNvSpPr txBox="1"/>
          <p:nvPr/>
        </p:nvSpPr>
        <p:spPr>
          <a:xfrm>
            <a:off x="476892" y="4208275"/>
            <a:ext cx="258436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CD2D00"/>
                </a:solidFill>
                <a:latin typeface="Quicksand"/>
                <a:ea typeface="Quicksand"/>
                <a:cs typeface="Quicksand"/>
                <a:sym typeface="Quicksand"/>
              </a:rPr>
              <a:t>Parent of node 16 is node 15</a:t>
            </a:r>
            <a:endParaRPr/>
          </a:p>
        </p:txBody>
      </p:sp>
      <p:sp>
        <p:nvSpPr>
          <p:cNvPr id="1404" name="Google Shape;1404;p66"/>
          <p:cNvSpPr txBox="1"/>
          <p:nvPr/>
        </p:nvSpPr>
        <p:spPr>
          <a:xfrm>
            <a:off x="7207131" y="23595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5" name="Google Shape;1405;p66"/>
          <p:cNvSpPr txBox="1"/>
          <p:nvPr/>
        </p:nvSpPr>
        <p:spPr>
          <a:xfrm>
            <a:off x="4981542" y="1096670"/>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6" name="Google Shape;1406;p66"/>
          <p:cNvSpPr txBox="1"/>
          <p:nvPr/>
        </p:nvSpPr>
        <p:spPr>
          <a:xfrm>
            <a:off x="4518031" y="464185"/>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7" name="Google Shape;1407;p66"/>
          <p:cNvSpPr txBox="1"/>
          <p:nvPr/>
        </p:nvSpPr>
        <p:spPr>
          <a:xfrm>
            <a:off x="5615105" y="202002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08" name="Google Shape;1408;p66"/>
          <p:cNvSpPr/>
          <p:nvPr/>
        </p:nvSpPr>
        <p:spPr>
          <a:xfrm>
            <a:off x="7018345" y="3390314"/>
            <a:ext cx="392940" cy="392940"/>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9" name="Google Shape;1409;p66"/>
          <p:cNvSpPr txBox="1"/>
          <p:nvPr/>
        </p:nvSpPr>
        <p:spPr>
          <a:xfrm>
            <a:off x="5977726" y="3159641"/>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10" name="Google Shape;1410;p66"/>
          <p:cNvSpPr txBox="1"/>
          <p:nvPr/>
        </p:nvSpPr>
        <p:spPr>
          <a:xfrm>
            <a:off x="8310619" y="2659894"/>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
        <p:nvSpPr>
          <p:cNvPr id="1411" name="Google Shape;1411;p66"/>
          <p:cNvSpPr txBox="1"/>
          <p:nvPr/>
        </p:nvSpPr>
        <p:spPr>
          <a:xfrm>
            <a:off x="727761" y="4638323"/>
            <a:ext cx="210025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chemeClr val="lt1"/>
                </a:solidFill>
                <a:highlight>
                  <a:srgbClr val="FF0000"/>
                </a:highlight>
                <a:latin typeface="Quicksand"/>
                <a:ea typeface="Quicksand"/>
                <a:cs typeface="Quicksand"/>
                <a:sym typeface="Quicksand"/>
              </a:rPr>
              <a:t>IT IS A HOSPITAL!</a:t>
            </a:r>
            <a:endParaRPr/>
          </a:p>
        </p:txBody>
      </p:sp>
      <p:sp>
        <p:nvSpPr>
          <p:cNvPr id="1412" name="Google Shape;1412;p66"/>
          <p:cNvSpPr txBox="1"/>
          <p:nvPr/>
        </p:nvSpPr>
        <p:spPr>
          <a:xfrm>
            <a:off x="7630231" y="3515736"/>
            <a:ext cx="39294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CD2D00"/>
                </a:solidFill>
                <a:latin typeface="Aharoni"/>
                <a:ea typeface="Aharoni"/>
                <a:cs typeface="Aharoni"/>
                <a:sym typeface="Aharoni"/>
              </a:rPr>
              <a:t>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67"/>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18" name="Google Shape;1418;p67"/>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19" name="Google Shape;1419;p67"/>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20" name="Google Shape;1420;p67"/>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21" name="Google Shape;1421;p67"/>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2" name="Google Shape;1422;p67"/>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3" name="Google Shape;1423;p67"/>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4" name="Google Shape;1424;p67"/>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5" name="Google Shape;1425;p67"/>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6" name="Google Shape;1426;p67"/>
          <p:cNvSpPr txBox="1"/>
          <p:nvPr/>
        </p:nvSpPr>
        <p:spPr>
          <a:xfrm>
            <a:off x="512611" y="4086855"/>
            <a:ext cx="311335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Parent node of node 16 is node 15.</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Count = 1</a:t>
            </a:r>
            <a:endParaRPr/>
          </a:p>
        </p:txBody>
      </p:sp>
      <p:cxnSp>
        <p:nvCxnSpPr>
          <p:cNvPr id="1427" name="Google Shape;1427;p67"/>
          <p:cNvCxnSpPr/>
          <p:nvPr/>
        </p:nvCxnSpPr>
        <p:spPr>
          <a:xfrm>
            <a:off x="7413551" y="2626242"/>
            <a:ext cx="369482" cy="1026042"/>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0"/>
          <p:cNvSpPr/>
          <p:nvPr/>
        </p:nvSpPr>
        <p:spPr>
          <a:xfrm>
            <a:off x="7343725" y="26802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0"/>
          <p:cNvSpPr/>
          <p:nvPr/>
        </p:nvSpPr>
        <p:spPr>
          <a:xfrm>
            <a:off x="897925" y="3753575"/>
            <a:ext cx="857400" cy="85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
          <p:cNvSpPr/>
          <p:nvPr/>
        </p:nvSpPr>
        <p:spPr>
          <a:xfrm>
            <a:off x="6269475"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
          <p:cNvSpPr/>
          <p:nvPr/>
        </p:nvSpPr>
        <p:spPr>
          <a:xfrm>
            <a:off x="7343725"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50"/>
          <p:cNvGrpSpPr/>
          <p:nvPr/>
        </p:nvGrpSpPr>
        <p:grpSpPr>
          <a:xfrm rot="10800000">
            <a:off x="6451643" y="1941748"/>
            <a:ext cx="69600" cy="304905"/>
            <a:chOff x="5411345" y="2181398"/>
            <a:chExt cx="69600" cy="304905"/>
          </a:xfrm>
        </p:grpSpPr>
        <p:cxnSp>
          <p:nvCxnSpPr>
            <p:cNvPr id="706" name="Google Shape;706;p50"/>
            <p:cNvCxnSpPr/>
            <p:nvPr/>
          </p:nvCxnSpPr>
          <p:spPr>
            <a:xfrm rot="10800000">
              <a:off x="5446137" y="2181398"/>
              <a:ext cx="0" cy="266100"/>
            </a:xfrm>
            <a:prstGeom prst="straightConnector1">
              <a:avLst/>
            </a:prstGeom>
            <a:noFill/>
            <a:ln cap="flat" cmpd="sng" w="19050">
              <a:solidFill>
                <a:schemeClr val="dk1"/>
              </a:solidFill>
              <a:prstDash val="solid"/>
              <a:round/>
              <a:headEnd len="sm" w="sm" type="none"/>
              <a:tailEnd len="sm" w="sm" type="none"/>
            </a:ln>
          </p:spPr>
        </p:cxnSp>
        <p:sp>
          <p:nvSpPr>
            <p:cNvPr id="707" name="Google Shape;707;p50"/>
            <p:cNvSpPr/>
            <p:nvPr/>
          </p:nvSpPr>
          <p:spPr>
            <a:xfrm rot="10800000">
              <a:off x="5411345" y="2417904"/>
              <a:ext cx="69600" cy="6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50"/>
          <p:cNvGrpSpPr/>
          <p:nvPr/>
        </p:nvGrpSpPr>
        <p:grpSpPr>
          <a:xfrm flipH="1" rot="10800000">
            <a:off x="3434326" y="1976838"/>
            <a:ext cx="69600" cy="304907"/>
            <a:chOff x="3716505" y="2181319"/>
            <a:chExt cx="69600" cy="304907"/>
          </a:xfrm>
        </p:grpSpPr>
        <p:cxnSp>
          <p:nvCxnSpPr>
            <p:cNvPr id="709" name="Google Shape;709;p50"/>
            <p:cNvCxnSpPr/>
            <p:nvPr/>
          </p:nvCxnSpPr>
          <p:spPr>
            <a:xfrm rot="10800000">
              <a:off x="3751299" y="2181319"/>
              <a:ext cx="0" cy="266100"/>
            </a:xfrm>
            <a:prstGeom prst="straightConnector1">
              <a:avLst/>
            </a:prstGeom>
            <a:noFill/>
            <a:ln cap="flat" cmpd="sng" w="19050">
              <a:solidFill>
                <a:schemeClr val="dk1"/>
              </a:solidFill>
              <a:prstDash val="solid"/>
              <a:round/>
              <a:headEnd len="sm" w="sm" type="none"/>
              <a:tailEnd len="sm" w="sm" type="none"/>
            </a:ln>
          </p:spPr>
        </p:cxnSp>
        <p:sp>
          <p:nvSpPr>
            <p:cNvPr id="710" name="Google Shape;710;p50"/>
            <p:cNvSpPr/>
            <p:nvPr/>
          </p:nvSpPr>
          <p:spPr>
            <a:xfrm rot="10800000">
              <a:off x="3716505" y="2417825"/>
              <a:ext cx="69600" cy="6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50"/>
          <p:cNvGrpSpPr/>
          <p:nvPr/>
        </p:nvGrpSpPr>
        <p:grpSpPr>
          <a:xfrm>
            <a:off x="1937435" y="2246736"/>
            <a:ext cx="69600" cy="304905"/>
            <a:chOff x="1937435" y="2181398"/>
            <a:chExt cx="69600" cy="304905"/>
          </a:xfrm>
        </p:grpSpPr>
        <p:cxnSp>
          <p:nvCxnSpPr>
            <p:cNvPr id="712" name="Google Shape;712;p50"/>
            <p:cNvCxnSpPr/>
            <p:nvPr/>
          </p:nvCxnSpPr>
          <p:spPr>
            <a:xfrm rot="10800000">
              <a:off x="1972302" y="2181398"/>
              <a:ext cx="0" cy="266100"/>
            </a:xfrm>
            <a:prstGeom prst="straightConnector1">
              <a:avLst/>
            </a:prstGeom>
            <a:noFill/>
            <a:ln cap="flat" cmpd="sng" w="19050">
              <a:solidFill>
                <a:schemeClr val="dk1"/>
              </a:solidFill>
              <a:prstDash val="solid"/>
              <a:round/>
              <a:headEnd len="sm" w="sm" type="none"/>
              <a:tailEnd len="sm" w="sm" type="none"/>
            </a:ln>
          </p:spPr>
        </p:cxnSp>
        <p:sp>
          <p:nvSpPr>
            <p:cNvPr id="713" name="Google Shape;713;p50"/>
            <p:cNvSpPr/>
            <p:nvPr/>
          </p:nvSpPr>
          <p:spPr>
            <a:xfrm rot="10800000">
              <a:off x="1937435" y="2417904"/>
              <a:ext cx="69600" cy="6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50"/>
          <p:cNvSpPr/>
          <p:nvPr/>
        </p:nvSpPr>
        <p:spPr>
          <a:xfrm>
            <a:off x="1972300" y="2246650"/>
            <a:ext cx="5142900" cy="3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0"/>
          <p:cNvSpPr txBox="1"/>
          <p:nvPr>
            <p:ph type="title"/>
          </p:nvPr>
        </p:nvSpPr>
        <p:spPr>
          <a:xfrm>
            <a:off x="1994700" y="155975"/>
            <a:ext cx="5154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716" name="Google Shape;716;p50"/>
          <p:cNvSpPr txBox="1"/>
          <p:nvPr/>
        </p:nvSpPr>
        <p:spPr>
          <a:xfrm>
            <a:off x="5837850" y="1251100"/>
            <a:ext cx="1297200" cy="570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dk1"/>
                </a:solidFill>
                <a:latin typeface="Quicksand"/>
                <a:ea typeface="Quicksand"/>
                <a:cs typeface="Quicksand"/>
                <a:sym typeface="Quicksand"/>
              </a:rPr>
              <a:t>Empirical Analysis</a:t>
            </a:r>
            <a:endParaRPr b="1" sz="2000">
              <a:solidFill>
                <a:schemeClr val="dk1"/>
              </a:solidFill>
              <a:latin typeface="Quicksand"/>
              <a:ea typeface="Quicksand"/>
              <a:cs typeface="Quicksand"/>
              <a:sym typeface="Quicksand"/>
            </a:endParaRPr>
          </a:p>
        </p:txBody>
      </p:sp>
      <p:sp>
        <p:nvSpPr>
          <p:cNvPr id="717" name="Google Shape;717;p50"/>
          <p:cNvSpPr txBox="1"/>
          <p:nvPr/>
        </p:nvSpPr>
        <p:spPr>
          <a:xfrm>
            <a:off x="1157875" y="2706700"/>
            <a:ext cx="1628700" cy="62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dk1"/>
                </a:solidFill>
                <a:latin typeface="Quicksand"/>
                <a:ea typeface="Quicksand"/>
                <a:cs typeface="Quicksand"/>
                <a:sym typeface="Quicksand"/>
              </a:rPr>
              <a:t>Introduction to BFS</a:t>
            </a:r>
            <a:endParaRPr b="1" sz="2000">
              <a:solidFill>
                <a:schemeClr val="dk1"/>
              </a:solidFill>
              <a:latin typeface="Quicksand"/>
              <a:ea typeface="Quicksand"/>
              <a:cs typeface="Quicksand"/>
              <a:sym typeface="Quicksand"/>
            </a:endParaRPr>
          </a:p>
        </p:txBody>
      </p:sp>
      <p:grpSp>
        <p:nvGrpSpPr>
          <p:cNvPr id="718" name="Google Shape;718;p50"/>
          <p:cNvGrpSpPr/>
          <p:nvPr/>
        </p:nvGrpSpPr>
        <p:grpSpPr>
          <a:xfrm>
            <a:off x="7429515" y="2801910"/>
            <a:ext cx="685817" cy="735700"/>
            <a:chOff x="813950" y="2267050"/>
            <a:chExt cx="504500" cy="541075"/>
          </a:xfrm>
        </p:grpSpPr>
        <p:sp>
          <p:nvSpPr>
            <p:cNvPr id="719" name="Google Shape;719;p50"/>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0"/>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0"/>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0"/>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0"/>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0"/>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0"/>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0"/>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0"/>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0"/>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0"/>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0"/>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0"/>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0"/>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0"/>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0"/>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0"/>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0"/>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0"/>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0"/>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0"/>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0"/>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0"/>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0"/>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0"/>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0"/>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0"/>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0"/>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0"/>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0"/>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0"/>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0"/>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0"/>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50"/>
          <p:cNvGrpSpPr/>
          <p:nvPr/>
        </p:nvGrpSpPr>
        <p:grpSpPr>
          <a:xfrm>
            <a:off x="983367" y="3822803"/>
            <a:ext cx="686509" cy="786382"/>
            <a:chOff x="6825125" y="2172400"/>
            <a:chExt cx="504675" cy="579500"/>
          </a:xfrm>
        </p:grpSpPr>
        <p:sp>
          <p:nvSpPr>
            <p:cNvPr id="756" name="Google Shape;756;p50"/>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0"/>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0"/>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0"/>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0"/>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0"/>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0"/>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0"/>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0"/>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0"/>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0"/>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0"/>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0"/>
          <p:cNvSpPr txBox="1"/>
          <p:nvPr/>
        </p:nvSpPr>
        <p:spPr>
          <a:xfrm>
            <a:off x="2654775" y="1251088"/>
            <a:ext cx="1628700" cy="570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dk1"/>
                </a:solidFill>
                <a:latin typeface="Quicksand"/>
                <a:ea typeface="Quicksand"/>
                <a:cs typeface="Quicksand"/>
                <a:sym typeface="Quicksand"/>
              </a:rPr>
              <a:t>Explanation of the Code</a:t>
            </a:r>
            <a:endParaRPr b="1" sz="2000">
              <a:solidFill>
                <a:schemeClr val="dk1"/>
              </a:solidFill>
              <a:latin typeface="Quicksand"/>
              <a:ea typeface="Quicksand"/>
              <a:cs typeface="Quicksand"/>
              <a:sym typeface="Quicksand"/>
            </a:endParaRPr>
          </a:p>
        </p:txBody>
      </p:sp>
      <p:grpSp>
        <p:nvGrpSpPr>
          <p:cNvPr id="773" name="Google Shape;773;p50"/>
          <p:cNvGrpSpPr/>
          <p:nvPr/>
        </p:nvGrpSpPr>
        <p:grpSpPr>
          <a:xfrm>
            <a:off x="4931227" y="2246731"/>
            <a:ext cx="69600" cy="304907"/>
            <a:chOff x="3716505" y="2181319"/>
            <a:chExt cx="69600" cy="304907"/>
          </a:xfrm>
        </p:grpSpPr>
        <p:cxnSp>
          <p:nvCxnSpPr>
            <p:cNvPr id="774" name="Google Shape;774;p50"/>
            <p:cNvCxnSpPr/>
            <p:nvPr/>
          </p:nvCxnSpPr>
          <p:spPr>
            <a:xfrm rot="10800000">
              <a:off x="3751299" y="2181319"/>
              <a:ext cx="0" cy="266100"/>
            </a:xfrm>
            <a:prstGeom prst="straightConnector1">
              <a:avLst/>
            </a:prstGeom>
            <a:noFill/>
            <a:ln cap="flat" cmpd="sng" w="19050">
              <a:solidFill>
                <a:schemeClr val="dk1"/>
              </a:solidFill>
              <a:prstDash val="solid"/>
              <a:round/>
              <a:headEnd len="sm" w="sm" type="none"/>
              <a:tailEnd len="sm" w="sm" type="none"/>
            </a:ln>
          </p:spPr>
        </p:cxnSp>
        <p:sp>
          <p:nvSpPr>
            <p:cNvPr id="775" name="Google Shape;775;p50"/>
            <p:cNvSpPr/>
            <p:nvPr/>
          </p:nvSpPr>
          <p:spPr>
            <a:xfrm rot="10800000">
              <a:off x="3716505" y="2417825"/>
              <a:ext cx="69600" cy="6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50"/>
          <p:cNvSpPr txBox="1"/>
          <p:nvPr/>
        </p:nvSpPr>
        <p:spPr>
          <a:xfrm>
            <a:off x="4151675" y="2706688"/>
            <a:ext cx="1628700" cy="570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dk1"/>
                </a:solidFill>
                <a:latin typeface="Quicksand"/>
                <a:ea typeface="Quicksand"/>
                <a:cs typeface="Quicksand"/>
                <a:sym typeface="Quicksand"/>
              </a:rPr>
              <a:t>Time Complexity</a:t>
            </a:r>
            <a:endParaRPr b="1" sz="2000">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68"/>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33" name="Google Shape;1433;p68"/>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34" name="Google Shape;1434;p68"/>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35" name="Google Shape;1435;p68"/>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36" name="Google Shape;1436;p68"/>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7" name="Google Shape;1437;p68"/>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8" name="Google Shape;1438;p68"/>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9" name="Google Shape;1439;p68"/>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0" name="Google Shape;1440;p68"/>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1" name="Google Shape;1441;p68"/>
          <p:cNvSpPr txBox="1"/>
          <p:nvPr/>
        </p:nvSpPr>
        <p:spPr>
          <a:xfrm>
            <a:off x="512611" y="4086855"/>
            <a:ext cx="305564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Parent node of node 15 is node 8.</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Count = 2</a:t>
            </a:r>
            <a:endParaRPr/>
          </a:p>
        </p:txBody>
      </p:sp>
      <p:cxnSp>
        <p:nvCxnSpPr>
          <p:cNvPr id="1442" name="Google Shape;1442;p68"/>
          <p:cNvCxnSpPr/>
          <p:nvPr/>
        </p:nvCxnSpPr>
        <p:spPr>
          <a:xfrm>
            <a:off x="7413551" y="2626242"/>
            <a:ext cx="369482" cy="1026042"/>
          </a:xfrm>
          <a:prstGeom prst="straightConnector1">
            <a:avLst/>
          </a:prstGeom>
          <a:noFill/>
          <a:ln cap="flat" cmpd="sng" w="19050">
            <a:solidFill>
              <a:srgbClr val="FF0000"/>
            </a:solidFill>
            <a:prstDash val="solid"/>
            <a:round/>
            <a:headEnd len="sm" w="sm" type="none"/>
            <a:tailEnd len="sm" w="sm" type="none"/>
          </a:ln>
        </p:spPr>
      </p:cxnSp>
      <p:cxnSp>
        <p:nvCxnSpPr>
          <p:cNvPr id="1443" name="Google Shape;1443;p68"/>
          <p:cNvCxnSpPr/>
          <p:nvPr/>
        </p:nvCxnSpPr>
        <p:spPr>
          <a:xfrm>
            <a:off x="6879205" y="1076745"/>
            <a:ext cx="483692" cy="1402247"/>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69"/>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49" name="Google Shape;1449;p69"/>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50" name="Google Shape;1450;p69"/>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51" name="Google Shape;1451;p69"/>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52" name="Google Shape;1452;p69"/>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3" name="Google Shape;1453;p69"/>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4" name="Google Shape;1454;p69"/>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5" name="Google Shape;1455;p69"/>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6" name="Google Shape;1456;p69"/>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7" name="Google Shape;1457;p69"/>
          <p:cNvSpPr txBox="1"/>
          <p:nvPr/>
        </p:nvSpPr>
        <p:spPr>
          <a:xfrm>
            <a:off x="512611" y="4086855"/>
            <a:ext cx="1697901"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Path: </a:t>
            </a:r>
            <a:r>
              <a:rPr b="1" i="0" lang="en" sz="1400" u="none" cap="none" strike="noStrike">
                <a:solidFill>
                  <a:srgbClr val="FF0000"/>
                </a:solidFill>
                <a:latin typeface="Quicksand"/>
                <a:ea typeface="Quicksand"/>
                <a:cs typeface="Quicksand"/>
                <a:sym typeface="Quicksand"/>
              </a:rPr>
              <a:t>8 -&gt; 15 -&gt; 16</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Distance: </a:t>
            </a:r>
            <a:r>
              <a:rPr b="1" i="0" lang="en" sz="1400" u="none" cap="none" strike="noStrike">
                <a:solidFill>
                  <a:srgbClr val="FF0000"/>
                </a:solidFill>
                <a:latin typeface="Quicksand"/>
                <a:ea typeface="Quicksand"/>
                <a:cs typeface="Quicksand"/>
                <a:sym typeface="Quicksand"/>
              </a:rPr>
              <a:t>2 nodes</a:t>
            </a:r>
            <a:endParaRPr/>
          </a:p>
        </p:txBody>
      </p:sp>
      <p:cxnSp>
        <p:nvCxnSpPr>
          <p:cNvPr id="1458" name="Google Shape;1458;p69"/>
          <p:cNvCxnSpPr/>
          <p:nvPr/>
        </p:nvCxnSpPr>
        <p:spPr>
          <a:xfrm>
            <a:off x="7413551" y="2626242"/>
            <a:ext cx="369482" cy="1026042"/>
          </a:xfrm>
          <a:prstGeom prst="straightConnector1">
            <a:avLst/>
          </a:prstGeom>
          <a:noFill/>
          <a:ln cap="flat" cmpd="sng" w="19050">
            <a:solidFill>
              <a:srgbClr val="FF0000"/>
            </a:solidFill>
            <a:prstDash val="solid"/>
            <a:round/>
            <a:headEnd len="sm" w="sm" type="none"/>
            <a:tailEnd len="sm" w="sm" type="none"/>
          </a:ln>
        </p:spPr>
      </p:cxnSp>
      <p:cxnSp>
        <p:nvCxnSpPr>
          <p:cNvPr id="1459" name="Google Shape;1459;p69"/>
          <p:cNvCxnSpPr/>
          <p:nvPr/>
        </p:nvCxnSpPr>
        <p:spPr>
          <a:xfrm>
            <a:off x="6879205" y="1076745"/>
            <a:ext cx="483692" cy="1402247"/>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70"/>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65" name="Google Shape;1465;p70"/>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66" name="Google Shape;1466;p70"/>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67" name="Google Shape;1467;p70"/>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68" name="Google Shape;1468;p70"/>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9" name="Google Shape;1469;p70"/>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0" name="Google Shape;1470;p70"/>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1" name="Google Shape;1471;p70"/>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2" name="Google Shape;1472;p70"/>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3" name="Google Shape;1473;p70"/>
          <p:cNvSpPr txBox="1"/>
          <p:nvPr/>
        </p:nvSpPr>
        <p:spPr>
          <a:xfrm>
            <a:off x="512611" y="4086855"/>
            <a:ext cx="311335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Parent node of node 17 is node 15.</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Count = 1</a:t>
            </a:r>
            <a:endParaRPr/>
          </a:p>
        </p:txBody>
      </p:sp>
      <p:cxnSp>
        <p:nvCxnSpPr>
          <p:cNvPr id="1474" name="Google Shape;1474;p70"/>
          <p:cNvCxnSpPr/>
          <p:nvPr/>
        </p:nvCxnSpPr>
        <p:spPr>
          <a:xfrm flipH="1">
            <a:off x="7225924" y="2626871"/>
            <a:ext cx="149646" cy="873820"/>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71"/>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80" name="Google Shape;1480;p71"/>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81" name="Google Shape;1481;p71"/>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82" name="Google Shape;1482;p71"/>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83" name="Google Shape;1483;p71"/>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4" name="Google Shape;1484;p71"/>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5" name="Google Shape;1485;p71"/>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6" name="Google Shape;1486;p71"/>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7" name="Google Shape;1487;p71"/>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8" name="Google Shape;1488;p71"/>
          <p:cNvSpPr txBox="1"/>
          <p:nvPr/>
        </p:nvSpPr>
        <p:spPr>
          <a:xfrm>
            <a:off x="512611" y="4086855"/>
            <a:ext cx="311335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Parent node of node 15 is node 18.</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Count = 2</a:t>
            </a:r>
            <a:endParaRPr/>
          </a:p>
        </p:txBody>
      </p:sp>
      <p:cxnSp>
        <p:nvCxnSpPr>
          <p:cNvPr id="1489" name="Google Shape;1489;p71"/>
          <p:cNvCxnSpPr/>
          <p:nvPr/>
        </p:nvCxnSpPr>
        <p:spPr>
          <a:xfrm flipH="1">
            <a:off x="7225924" y="2626871"/>
            <a:ext cx="149646" cy="873820"/>
          </a:xfrm>
          <a:prstGeom prst="straightConnector1">
            <a:avLst/>
          </a:prstGeom>
          <a:noFill/>
          <a:ln cap="flat" cmpd="sng" w="19050">
            <a:solidFill>
              <a:srgbClr val="FF0000"/>
            </a:solidFill>
            <a:prstDash val="solid"/>
            <a:round/>
            <a:headEnd len="sm" w="sm" type="none"/>
            <a:tailEnd len="sm" w="sm" type="none"/>
          </a:ln>
        </p:spPr>
      </p:cxnSp>
      <p:cxnSp>
        <p:nvCxnSpPr>
          <p:cNvPr id="1490" name="Google Shape;1490;p71"/>
          <p:cNvCxnSpPr/>
          <p:nvPr/>
        </p:nvCxnSpPr>
        <p:spPr>
          <a:xfrm>
            <a:off x="6879205" y="1076745"/>
            <a:ext cx="483692" cy="1402247"/>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72"/>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496" name="Google Shape;1496;p72"/>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497" name="Google Shape;1497;p72"/>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498" name="Google Shape;1498;p72"/>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499" name="Google Shape;1499;p72"/>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0" name="Google Shape;1500;p72"/>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1" name="Google Shape;1501;p72"/>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2" name="Google Shape;1502;p72"/>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3" name="Google Shape;1503;p72"/>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4" name="Google Shape;1504;p72"/>
          <p:cNvSpPr txBox="1"/>
          <p:nvPr/>
        </p:nvSpPr>
        <p:spPr>
          <a:xfrm>
            <a:off x="512611" y="4086855"/>
            <a:ext cx="1697901"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Path: </a:t>
            </a:r>
            <a:r>
              <a:rPr b="1" i="0" lang="en" sz="1400" u="none" cap="none" strike="noStrike">
                <a:solidFill>
                  <a:srgbClr val="FF0000"/>
                </a:solidFill>
                <a:latin typeface="Quicksand"/>
                <a:ea typeface="Quicksand"/>
                <a:cs typeface="Quicksand"/>
                <a:sym typeface="Quicksand"/>
              </a:rPr>
              <a:t>8 -&gt; 15 -&gt; 17</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Distance: </a:t>
            </a:r>
            <a:r>
              <a:rPr b="1" i="0" lang="en" sz="1400" u="none" cap="none" strike="noStrike">
                <a:solidFill>
                  <a:srgbClr val="FF0000"/>
                </a:solidFill>
                <a:latin typeface="Quicksand"/>
                <a:ea typeface="Quicksand"/>
                <a:cs typeface="Quicksand"/>
                <a:sym typeface="Quicksand"/>
              </a:rPr>
              <a:t>2 nodes</a:t>
            </a:r>
            <a:endParaRPr/>
          </a:p>
        </p:txBody>
      </p:sp>
      <p:cxnSp>
        <p:nvCxnSpPr>
          <p:cNvPr id="1505" name="Google Shape;1505;p72"/>
          <p:cNvCxnSpPr/>
          <p:nvPr/>
        </p:nvCxnSpPr>
        <p:spPr>
          <a:xfrm flipH="1">
            <a:off x="7225924" y="2626871"/>
            <a:ext cx="149646" cy="873820"/>
          </a:xfrm>
          <a:prstGeom prst="straightConnector1">
            <a:avLst/>
          </a:prstGeom>
          <a:noFill/>
          <a:ln cap="flat" cmpd="sng" w="19050">
            <a:solidFill>
              <a:srgbClr val="FF0000"/>
            </a:solidFill>
            <a:prstDash val="solid"/>
            <a:round/>
            <a:headEnd len="sm" w="sm" type="none"/>
            <a:tailEnd len="sm" w="sm" type="none"/>
          </a:ln>
        </p:spPr>
      </p:cxnSp>
      <p:cxnSp>
        <p:nvCxnSpPr>
          <p:cNvPr id="1506" name="Google Shape;1506;p72"/>
          <p:cNvCxnSpPr/>
          <p:nvPr/>
        </p:nvCxnSpPr>
        <p:spPr>
          <a:xfrm>
            <a:off x="6879205" y="1076745"/>
            <a:ext cx="483692" cy="1402247"/>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73"/>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Write-back</a:t>
            </a:r>
            <a:br>
              <a:rPr lang="en" sz="2800"/>
            </a:br>
            <a:r>
              <a:rPr lang="en" sz="2800"/>
              <a:t>Algorithm</a:t>
            </a:r>
            <a:endParaRPr sz="2800"/>
          </a:p>
        </p:txBody>
      </p:sp>
      <p:sp>
        <p:nvSpPr>
          <p:cNvPr id="1512" name="Google Shape;1512;p73"/>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513" name="Google Shape;1513;p73"/>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514" name="Google Shape;1514;p73"/>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515" name="Google Shape;1515;p73"/>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6" name="Google Shape;1516;p73"/>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7" name="Google Shape;1517;p73"/>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8" name="Google Shape;1518;p73"/>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9" name="Google Shape;1519;p73"/>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0" name="Google Shape;1520;p73"/>
          <p:cNvSpPr txBox="1"/>
          <p:nvPr/>
        </p:nvSpPr>
        <p:spPr>
          <a:xfrm>
            <a:off x="512611" y="4086855"/>
            <a:ext cx="288252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Solution: </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Top-2 nearest hospital are,</a:t>
            </a:r>
            <a:endParaRPr/>
          </a:p>
          <a:p>
            <a:pPr indent="0" lvl="0" marL="0" marR="0" rtl="0" algn="l">
              <a:lnSpc>
                <a:spcPct val="100000"/>
              </a:lnSpc>
              <a:spcBef>
                <a:spcPts val="0"/>
              </a:spcBef>
              <a:spcAft>
                <a:spcPts val="0"/>
              </a:spcAft>
              <a:buNone/>
            </a:pPr>
            <a:r>
              <a:rPr b="1" i="0" lang="en" sz="1400" u="none" cap="none" strike="noStrike">
                <a:solidFill>
                  <a:srgbClr val="FF0000"/>
                </a:solidFill>
                <a:latin typeface="Quicksand"/>
                <a:ea typeface="Quicksand"/>
                <a:cs typeface="Quicksand"/>
                <a:sym typeface="Quicksand"/>
              </a:rPr>
              <a:t>8 -&gt; 15 -&gt; 16</a:t>
            </a:r>
            <a:r>
              <a:rPr b="1" i="0" lang="en" sz="1400" u="none" cap="none" strike="noStrike">
                <a:solidFill>
                  <a:srgbClr val="70240B"/>
                </a:solidFill>
                <a:latin typeface="Quicksand"/>
                <a:ea typeface="Quicksand"/>
                <a:cs typeface="Quicksand"/>
                <a:sym typeface="Quicksand"/>
              </a:rPr>
              <a:t>, distance is </a:t>
            </a:r>
            <a:r>
              <a:rPr b="1" i="0" lang="en" sz="1400" u="none" cap="none" strike="noStrike">
                <a:solidFill>
                  <a:srgbClr val="FF0000"/>
                </a:solidFill>
                <a:latin typeface="Quicksand"/>
                <a:ea typeface="Quicksand"/>
                <a:cs typeface="Quicksand"/>
                <a:sym typeface="Quicksand"/>
              </a:rPr>
              <a:t>2 nodes</a:t>
            </a:r>
            <a:endParaRPr/>
          </a:p>
          <a:p>
            <a:pPr indent="0" lvl="0" marL="0" marR="0" rtl="0" algn="l">
              <a:lnSpc>
                <a:spcPct val="100000"/>
              </a:lnSpc>
              <a:spcBef>
                <a:spcPts val="0"/>
              </a:spcBef>
              <a:spcAft>
                <a:spcPts val="0"/>
              </a:spcAft>
              <a:buNone/>
            </a:pPr>
            <a:r>
              <a:rPr b="1" i="0" lang="en" sz="1400" u="none" cap="none" strike="noStrike">
                <a:solidFill>
                  <a:srgbClr val="FF0000"/>
                </a:solidFill>
                <a:latin typeface="Quicksand"/>
                <a:ea typeface="Quicksand"/>
                <a:cs typeface="Quicksand"/>
                <a:sym typeface="Quicksand"/>
              </a:rPr>
              <a:t>8 -&gt; 15 -&gt; 17</a:t>
            </a:r>
            <a:r>
              <a:rPr b="1" i="0" lang="en" sz="1400" u="none" cap="none" strike="noStrike">
                <a:solidFill>
                  <a:srgbClr val="70240B"/>
                </a:solidFill>
                <a:latin typeface="Quicksand"/>
                <a:ea typeface="Quicksand"/>
                <a:cs typeface="Quicksand"/>
                <a:sym typeface="Quicksand"/>
              </a:rPr>
              <a:t>, distance is </a:t>
            </a:r>
            <a:r>
              <a:rPr b="1" i="0" lang="en" sz="1400" u="none" cap="none" strike="noStrike">
                <a:solidFill>
                  <a:srgbClr val="FF0000"/>
                </a:solidFill>
                <a:latin typeface="Quicksand"/>
                <a:ea typeface="Quicksand"/>
                <a:cs typeface="Quicksand"/>
                <a:sym typeface="Quicksand"/>
              </a:rPr>
              <a:t>2 nodes</a:t>
            </a:r>
            <a:endParaRPr/>
          </a:p>
        </p:txBody>
      </p:sp>
      <p:cxnSp>
        <p:nvCxnSpPr>
          <p:cNvPr id="1521" name="Google Shape;1521;p73"/>
          <p:cNvCxnSpPr/>
          <p:nvPr/>
        </p:nvCxnSpPr>
        <p:spPr>
          <a:xfrm flipH="1">
            <a:off x="7225924" y="2626871"/>
            <a:ext cx="149646" cy="873820"/>
          </a:xfrm>
          <a:prstGeom prst="straightConnector1">
            <a:avLst/>
          </a:prstGeom>
          <a:noFill/>
          <a:ln cap="flat" cmpd="sng" w="19050">
            <a:solidFill>
              <a:srgbClr val="FF0000"/>
            </a:solidFill>
            <a:prstDash val="solid"/>
            <a:round/>
            <a:headEnd len="sm" w="sm" type="none"/>
            <a:tailEnd len="sm" w="sm" type="none"/>
          </a:ln>
        </p:spPr>
      </p:cxnSp>
      <p:cxnSp>
        <p:nvCxnSpPr>
          <p:cNvPr id="1522" name="Google Shape;1522;p73"/>
          <p:cNvCxnSpPr/>
          <p:nvPr/>
        </p:nvCxnSpPr>
        <p:spPr>
          <a:xfrm>
            <a:off x="6879205" y="1076745"/>
            <a:ext cx="483692" cy="1402247"/>
          </a:xfrm>
          <a:prstGeom prst="straightConnector1">
            <a:avLst/>
          </a:prstGeom>
          <a:noFill/>
          <a:ln cap="flat" cmpd="sng" w="19050">
            <a:solidFill>
              <a:srgbClr val="FF0000"/>
            </a:solidFill>
            <a:prstDash val="solid"/>
            <a:round/>
            <a:headEnd len="sm" w="sm" type="none"/>
            <a:tailEnd len="sm" w="sm" type="none"/>
          </a:ln>
        </p:spPr>
      </p:cxnSp>
      <p:cxnSp>
        <p:nvCxnSpPr>
          <p:cNvPr id="1523" name="Google Shape;1523;p73"/>
          <p:cNvCxnSpPr/>
          <p:nvPr/>
        </p:nvCxnSpPr>
        <p:spPr>
          <a:xfrm>
            <a:off x="7413551" y="2626242"/>
            <a:ext cx="369482" cy="1026042"/>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74"/>
          <p:cNvSpPr txBox="1"/>
          <p:nvPr>
            <p:ph type="title"/>
          </p:nvPr>
        </p:nvSpPr>
        <p:spPr>
          <a:xfrm>
            <a:off x="4119825" y="1607275"/>
            <a:ext cx="3220500" cy="85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Time Complexity</a:t>
            </a:r>
            <a:endParaRPr sz="3000"/>
          </a:p>
        </p:txBody>
      </p:sp>
      <p:sp>
        <p:nvSpPr>
          <p:cNvPr id="1529" name="Google Shape;1529;p74"/>
          <p:cNvSpPr txBox="1"/>
          <p:nvPr>
            <p:ph idx="2" type="title"/>
          </p:nvPr>
        </p:nvSpPr>
        <p:spPr>
          <a:xfrm>
            <a:off x="4119825" y="533425"/>
            <a:ext cx="858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530" name="Google Shape;1530;p74"/>
          <p:cNvGrpSpPr/>
          <p:nvPr/>
        </p:nvGrpSpPr>
        <p:grpSpPr>
          <a:xfrm>
            <a:off x="4206628" y="2815045"/>
            <a:ext cx="685785" cy="722550"/>
            <a:chOff x="315050" y="2231900"/>
            <a:chExt cx="512775" cy="535500"/>
          </a:xfrm>
        </p:grpSpPr>
        <p:sp>
          <p:nvSpPr>
            <p:cNvPr id="1531" name="Google Shape;1531;p74"/>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4"/>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4"/>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4"/>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4"/>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4"/>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4"/>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4"/>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4"/>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4"/>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4"/>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4"/>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4"/>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4"/>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4"/>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4"/>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4"/>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4"/>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4"/>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4"/>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4"/>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4"/>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74"/>
          <p:cNvGrpSpPr/>
          <p:nvPr/>
        </p:nvGrpSpPr>
        <p:grpSpPr>
          <a:xfrm>
            <a:off x="5286264" y="3826002"/>
            <a:ext cx="674032" cy="786378"/>
            <a:chOff x="1379400" y="2955850"/>
            <a:chExt cx="507975" cy="585975"/>
          </a:xfrm>
        </p:grpSpPr>
        <p:sp>
          <p:nvSpPr>
            <p:cNvPr id="1554" name="Google Shape;1554;p74"/>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4"/>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4"/>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4"/>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4"/>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4"/>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4"/>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4"/>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4"/>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4"/>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4"/>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4"/>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4"/>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4"/>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4"/>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4"/>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4"/>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74"/>
          <p:cNvGrpSpPr/>
          <p:nvPr/>
        </p:nvGrpSpPr>
        <p:grpSpPr>
          <a:xfrm>
            <a:off x="3136907" y="1734860"/>
            <a:ext cx="675629" cy="730257"/>
            <a:chOff x="2833225" y="2204425"/>
            <a:chExt cx="538050" cy="581600"/>
          </a:xfrm>
        </p:grpSpPr>
        <p:sp>
          <p:nvSpPr>
            <p:cNvPr id="1572" name="Google Shape;1572;p74"/>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4"/>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4"/>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4"/>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4"/>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4"/>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4"/>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4"/>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4"/>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4"/>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4"/>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4"/>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4"/>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4"/>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4"/>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4"/>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4"/>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4"/>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4"/>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4"/>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4"/>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4"/>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4"/>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4"/>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4"/>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4"/>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4"/>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74"/>
          <p:cNvGrpSpPr/>
          <p:nvPr/>
        </p:nvGrpSpPr>
        <p:grpSpPr>
          <a:xfrm>
            <a:off x="3134871" y="605328"/>
            <a:ext cx="680728" cy="786409"/>
            <a:chOff x="3409850" y="2172075"/>
            <a:chExt cx="526350" cy="613950"/>
          </a:xfrm>
        </p:grpSpPr>
        <p:sp>
          <p:nvSpPr>
            <p:cNvPr id="1600" name="Google Shape;1600;p74"/>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4"/>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4"/>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4"/>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4"/>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4"/>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4"/>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4"/>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4"/>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4"/>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4"/>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4"/>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4"/>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4"/>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4"/>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4"/>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4"/>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4"/>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4"/>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74"/>
          <p:cNvGrpSpPr/>
          <p:nvPr/>
        </p:nvGrpSpPr>
        <p:grpSpPr>
          <a:xfrm>
            <a:off x="3130442" y="2751189"/>
            <a:ext cx="689574" cy="786407"/>
            <a:chOff x="719250" y="5283463"/>
            <a:chExt cx="524750" cy="593425"/>
          </a:xfrm>
        </p:grpSpPr>
        <p:sp>
          <p:nvSpPr>
            <p:cNvPr id="1620" name="Google Shape;1620;p74"/>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4"/>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4"/>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4"/>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4"/>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4"/>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4"/>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4"/>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4"/>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4"/>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4"/>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4"/>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4"/>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4"/>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4"/>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4"/>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4"/>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4"/>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4"/>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4"/>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4"/>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74"/>
          <p:cNvGrpSpPr/>
          <p:nvPr/>
        </p:nvGrpSpPr>
        <p:grpSpPr>
          <a:xfrm>
            <a:off x="2049307" y="3825975"/>
            <a:ext cx="688086" cy="786406"/>
            <a:chOff x="6296225" y="2180550"/>
            <a:chExt cx="508225" cy="589775"/>
          </a:xfrm>
        </p:grpSpPr>
        <p:sp>
          <p:nvSpPr>
            <p:cNvPr id="1642" name="Google Shape;1642;p74"/>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4"/>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4"/>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4"/>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4"/>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4"/>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4"/>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4"/>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4"/>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4"/>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4"/>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4"/>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4"/>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4"/>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4"/>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74"/>
          <p:cNvGrpSpPr/>
          <p:nvPr/>
        </p:nvGrpSpPr>
        <p:grpSpPr>
          <a:xfrm>
            <a:off x="2055451" y="1678705"/>
            <a:ext cx="675793" cy="786411"/>
            <a:chOff x="3171738" y="605325"/>
            <a:chExt cx="675793" cy="786411"/>
          </a:xfrm>
        </p:grpSpPr>
        <p:grpSp>
          <p:nvGrpSpPr>
            <p:cNvPr id="1658" name="Google Shape;1658;p74"/>
            <p:cNvGrpSpPr/>
            <p:nvPr/>
          </p:nvGrpSpPr>
          <p:grpSpPr>
            <a:xfrm>
              <a:off x="3171738" y="605325"/>
              <a:ext cx="675775" cy="786411"/>
              <a:chOff x="242875" y="2938775"/>
              <a:chExt cx="504950" cy="585825"/>
            </a:xfrm>
          </p:grpSpPr>
          <p:sp>
            <p:nvSpPr>
              <p:cNvPr id="1659" name="Google Shape;1659;p74"/>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4"/>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4"/>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4"/>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4"/>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4"/>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4"/>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4"/>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4"/>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4"/>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4"/>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4"/>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4"/>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4"/>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4"/>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4"/>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74"/>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75"/>
          <p:cNvSpPr txBox="1"/>
          <p:nvPr>
            <p:ph type="title"/>
          </p:nvPr>
        </p:nvSpPr>
        <p:spPr>
          <a:xfrm>
            <a:off x="897925" y="533425"/>
            <a:ext cx="4080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 Stage</a:t>
            </a:r>
            <a:endParaRPr/>
          </a:p>
        </p:txBody>
      </p:sp>
      <p:sp>
        <p:nvSpPr>
          <p:cNvPr id="1681" name="Google Shape;1681;p75"/>
          <p:cNvSpPr txBox="1"/>
          <p:nvPr>
            <p:ph idx="3" type="subTitle"/>
          </p:nvPr>
        </p:nvSpPr>
        <p:spPr>
          <a:xfrm flipH="1">
            <a:off x="897925" y="3284350"/>
            <a:ext cx="3570600" cy="2865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Hospital flag array</a:t>
            </a:r>
            <a:endParaRPr/>
          </a:p>
        </p:txBody>
      </p:sp>
      <p:sp>
        <p:nvSpPr>
          <p:cNvPr id="1682" name="Google Shape;1682;p75"/>
          <p:cNvSpPr txBox="1"/>
          <p:nvPr>
            <p:ph idx="1" type="subTitle"/>
          </p:nvPr>
        </p:nvSpPr>
        <p:spPr>
          <a:xfrm flipH="1">
            <a:off x="1407625" y="2324575"/>
            <a:ext cx="3570600" cy="14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Time complexity = 1 + 2m </a:t>
            </a:r>
            <a:endParaRPr sz="1700"/>
          </a:p>
          <a:p>
            <a:pPr indent="0" lvl="0" marL="0" rtl="0" algn="l">
              <a:spcBef>
                <a:spcPts val="0"/>
              </a:spcBef>
              <a:spcAft>
                <a:spcPts val="0"/>
              </a:spcAft>
              <a:buNone/>
            </a:pPr>
            <a:r>
              <a:rPr lang="en" sz="1700"/>
              <a:t>                             = O(m)</a:t>
            </a:r>
            <a:endParaRPr sz="17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683" name="Google Shape;1683;p75"/>
          <p:cNvSpPr txBox="1"/>
          <p:nvPr>
            <p:ph idx="7" type="subTitle"/>
          </p:nvPr>
        </p:nvSpPr>
        <p:spPr>
          <a:xfrm flipH="1">
            <a:off x="1407625" y="3788575"/>
            <a:ext cx="3570600" cy="9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Time complexity = 1 + h</a:t>
            </a:r>
            <a:endParaRPr sz="1700"/>
          </a:p>
          <a:p>
            <a:pPr indent="0" lvl="0" marL="0" rtl="0" algn="l">
              <a:spcBef>
                <a:spcPts val="0"/>
              </a:spcBef>
              <a:spcAft>
                <a:spcPts val="0"/>
              </a:spcAft>
              <a:buNone/>
            </a:pPr>
            <a:r>
              <a:rPr lang="en" sz="1700"/>
              <a:t>                             = </a:t>
            </a:r>
            <a:r>
              <a:rPr lang="en" sz="1700"/>
              <a:t>O(h)</a:t>
            </a:r>
            <a:endParaRPr sz="1700"/>
          </a:p>
        </p:txBody>
      </p:sp>
      <p:sp>
        <p:nvSpPr>
          <p:cNvPr id="1684" name="Google Shape;1684;p75"/>
          <p:cNvSpPr txBox="1"/>
          <p:nvPr>
            <p:ph idx="5" type="subTitle"/>
          </p:nvPr>
        </p:nvSpPr>
        <p:spPr>
          <a:xfrm flipH="1">
            <a:off x="909651" y="1927975"/>
            <a:ext cx="2881200" cy="2868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Edge dictionary</a:t>
            </a:r>
            <a:endParaRPr/>
          </a:p>
        </p:txBody>
      </p:sp>
      <p:grpSp>
        <p:nvGrpSpPr>
          <p:cNvPr id="1685" name="Google Shape;1685;p75"/>
          <p:cNvGrpSpPr/>
          <p:nvPr/>
        </p:nvGrpSpPr>
        <p:grpSpPr>
          <a:xfrm>
            <a:off x="7415691" y="668270"/>
            <a:ext cx="685785" cy="722550"/>
            <a:chOff x="315050" y="2231900"/>
            <a:chExt cx="512775" cy="535500"/>
          </a:xfrm>
        </p:grpSpPr>
        <p:sp>
          <p:nvSpPr>
            <p:cNvPr id="1686" name="Google Shape;1686;p75"/>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5"/>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5"/>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5"/>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5"/>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5"/>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5"/>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5"/>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5"/>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5"/>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5"/>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5"/>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5"/>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5"/>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5"/>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5"/>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5"/>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5"/>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5"/>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5"/>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5"/>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5"/>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75"/>
          <p:cNvGrpSpPr/>
          <p:nvPr/>
        </p:nvGrpSpPr>
        <p:grpSpPr>
          <a:xfrm>
            <a:off x="7413783" y="3788583"/>
            <a:ext cx="689613" cy="786379"/>
            <a:chOff x="3946800" y="2180875"/>
            <a:chExt cx="524500" cy="593225"/>
          </a:xfrm>
        </p:grpSpPr>
        <p:sp>
          <p:nvSpPr>
            <p:cNvPr id="1709" name="Google Shape;1709;p75"/>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5"/>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5"/>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5"/>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5"/>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5"/>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5"/>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5"/>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5"/>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5"/>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5"/>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5"/>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5"/>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5"/>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5"/>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5"/>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5"/>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5"/>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5"/>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5"/>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5"/>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5"/>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5"/>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5"/>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5"/>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5"/>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5"/>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5"/>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5"/>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5"/>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5"/>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5"/>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5"/>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75"/>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75"/>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76"/>
          <p:cNvSpPr txBox="1"/>
          <p:nvPr>
            <p:ph type="title"/>
          </p:nvPr>
        </p:nvSpPr>
        <p:spPr>
          <a:xfrm>
            <a:off x="897925" y="533425"/>
            <a:ext cx="4769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Stage - Part(a)</a:t>
            </a:r>
            <a:endParaRPr/>
          </a:p>
        </p:txBody>
      </p:sp>
      <p:sp>
        <p:nvSpPr>
          <p:cNvPr id="1749" name="Google Shape;1749;p76"/>
          <p:cNvSpPr txBox="1"/>
          <p:nvPr>
            <p:ph idx="3" type="subTitle"/>
          </p:nvPr>
        </p:nvSpPr>
        <p:spPr>
          <a:xfrm flipH="1">
            <a:off x="1514000" y="2214475"/>
            <a:ext cx="4232100" cy="10206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The node itself is the hospital</a:t>
            </a:r>
            <a:endParaRPr sz="1700"/>
          </a:p>
          <a:p>
            <a:pPr indent="-336550" lvl="0" marL="457200" rtl="0" algn="l">
              <a:spcBef>
                <a:spcPts val="0"/>
              </a:spcBef>
              <a:spcAft>
                <a:spcPts val="0"/>
              </a:spcAft>
              <a:buSzPts val="1700"/>
              <a:buAutoNum type="alphaLcPeriod"/>
            </a:pPr>
            <a:r>
              <a:rPr lang="en" sz="1700"/>
              <a:t>The node is the first element in the hospital_list array</a:t>
            </a:r>
            <a:endParaRPr sz="1700"/>
          </a:p>
        </p:txBody>
      </p:sp>
      <p:sp>
        <p:nvSpPr>
          <p:cNvPr id="1750" name="Google Shape;1750;p76"/>
          <p:cNvSpPr txBox="1"/>
          <p:nvPr>
            <p:ph idx="5" type="subTitle"/>
          </p:nvPr>
        </p:nvSpPr>
        <p:spPr>
          <a:xfrm flipH="1">
            <a:off x="897825" y="1650175"/>
            <a:ext cx="46620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Best-case time complexity = O(1)</a:t>
            </a:r>
            <a:endParaRPr/>
          </a:p>
        </p:txBody>
      </p:sp>
      <p:grpSp>
        <p:nvGrpSpPr>
          <p:cNvPr id="1751" name="Google Shape;1751;p76"/>
          <p:cNvGrpSpPr/>
          <p:nvPr/>
        </p:nvGrpSpPr>
        <p:grpSpPr>
          <a:xfrm>
            <a:off x="7391606" y="3809759"/>
            <a:ext cx="733979" cy="786370"/>
            <a:chOff x="3610650" y="5636863"/>
            <a:chExt cx="508225" cy="551800"/>
          </a:xfrm>
        </p:grpSpPr>
        <p:sp>
          <p:nvSpPr>
            <p:cNvPr id="1752" name="Google Shape;1752;p76"/>
            <p:cNvSpPr/>
            <p:nvPr/>
          </p:nvSpPr>
          <p:spPr>
            <a:xfrm>
              <a:off x="3842800" y="5661663"/>
              <a:ext cx="224700" cy="379775"/>
            </a:xfrm>
            <a:custGeom>
              <a:rect b="b" l="l" r="r" t="t"/>
              <a:pathLst>
                <a:path extrusionOk="0" h="15191" w="8988">
                  <a:moveTo>
                    <a:pt x="1980" y="0"/>
                  </a:moveTo>
                  <a:cubicBezTo>
                    <a:pt x="1043" y="0"/>
                    <a:pt x="245" y="357"/>
                    <a:pt x="245" y="357"/>
                  </a:cubicBezTo>
                  <a:lnTo>
                    <a:pt x="0" y="1220"/>
                  </a:lnTo>
                  <a:lnTo>
                    <a:pt x="1864" y="1326"/>
                  </a:lnTo>
                  <a:cubicBezTo>
                    <a:pt x="1899" y="1322"/>
                    <a:pt x="1934" y="1321"/>
                    <a:pt x="1969" y="1321"/>
                  </a:cubicBezTo>
                  <a:cubicBezTo>
                    <a:pt x="3974" y="1321"/>
                    <a:pt x="5221" y="7227"/>
                    <a:pt x="4760" y="9728"/>
                  </a:cubicBezTo>
                  <a:cubicBezTo>
                    <a:pt x="4292" y="12273"/>
                    <a:pt x="5868" y="15191"/>
                    <a:pt x="5868" y="15191"/>
                  </a:cubicBezTo>
                  <a:cubicBezTo>
                    <a:pt x="5250" y="13870"/>
                    <a:pt x="8285" y="13444"/>
                    <a:pt x="7561" y="11666"/>
                  </a:cubicBezTo>
                  <a:cubicBezTo>
                    <a:pt x="6837" y="9877"/>
                    <a:pt x="7539" y="9984"/>
                    <a:pt x="8264" y="8716"/>
                  </a:cubicBezTo>
                  <a:cubicBezTo>
                    <a:pt x="8988" y="7438"/>
                    <a:pt x="8019" y="6107"/>
                    <a:pt x="6783" y="4989"/>
                  </a:cubicBezTo>
                  <a:cubicBezTo>
                    <a:pt x="5537" y="3871"/>
                    <a:pt x="4664" y="1017"/>
                    <a:pt x="3312" y="304"/>
                  </a:cubicBezTo>
                  <a:cubicBezTo>
                    <a:pt x="2882" y="77"/>
                    <a:pt x="2416" y="0"/>
                    <a:pt x="1980"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76"/>
            <p:cNvSpPr/>
            <p:nvPr/>
          </p:nvSpPr>
          <p:spPr>
            <a:xfrm>
              <a:off x="3860625" y="5636863"/>
              <a:ext cx="199150" cy="228850"/>
            </a:xfrm>
            <a:custGeom>
              <a:rect b="b" l="l" r="r" t="t"/>
              <a:pathLst>
                <a:path extrusionOk="0" h="9154" w="7966">
                  <a:moveTo>
                    <a:pt x="1353" y="1"/>
                  </a:moveTo>
                  <a:cubicBezTo>
                    <a:pt x="508" y="1"/>
                    <a:pt x="107" y="636"/>
                    <a:pt x="107" y="636"/>
                  </a:cubicBezTo>
                  <a:lnTo>
                    <a:pt x="1" y="1807"/>
                  </a:lnTo>
                  <a:lnTo>
                    <a:pt x="1971" y="2063"/>
                  </a:lnTo>
                  <a:cubicBezTo>
                    <a:pt x="1971" y="2063"/>
                    <a:pt x="5945" y="9154"/>
                    <a:pt x="7039" y="9154"/>
                  </a:cubicBezTo>
                  <a:cubicBezTo>
                    <a:pt x="7140" y="9154"/>
                    <a:pt x="7216" y="9094"/>
                    <a:pt x="7263" y="8963"/>
                  </a:cubicBezTo>
                  <a:cubicBezTo>
                    <a:pt x="7966" y="6982"/>
                    <a:pt x="6539" y="7131"/>
                    <a:pt x="7007" y="6333"/>
                  </a:cubicBezTo>
                  <a:cubicBezTo>
                    <a:pt x="7742" y="5044"/>
                    <a:pt x="7433" y="4214"/>
                    <a:pt x="5644" y="3330"/>
                  </a:cubicBezTo>
                  <a:cubicBezTo>
                    <a:pt x="4015" y="2531"/>
                    <a:pt x="3642" y="1094"/>
                    <a:pt x="2759" y="497"/>
                  </a:cubicBezTo>
                  <a:cubicBezTo>
                    <a:pt x="2198" y="128"/>
                    <a:pt x="1731" y="1"/>
                    <a:pt x="1353"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76"/>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76"/>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6"/>
            <p:cNvSpPr/>
            <p:nvPr/>
          </p:nvSpPr>
          <p:spPr>
            <a:xfrm>
              <a:off x="3656975" y="5720638"/>
              <a:ext cx="237300" cy="283975"/>
            </a:xfrm>
            <a:custGeom>
              <a:rect b="b" l="l" r="r" t="t"/>
              <a:pathLst>
                <a:path extrusionOk="0" h="11359" w="9492">
                  <a:moveTo>
                    <a:pt x="3333" y="0"/>
                  </a:moveTo>
                  <a:cubicBezTo>
                    <a:pt x="3333" y="0"/>
                    <a:pt x="1768" y="1502"/>
                    <a:pt x="1864" y="2971"/>
                  </a:cubicBezTo>
                  <a:cubicBezTo>
                    <a:pt x="1960" y="4430"/>
                    <a:pt x="1512" y="5527"/>
                    <a:pt x="756" y="6187"/>
                  </a:cubicBezTo>
                  <a:cubicBezTo>
                    <a:pt x="0" y="6837"/>
                    <a:pt x="32" y="8231"/>
                    <a:pt x="756" y="9051"/>
                  </a:cubicBezTo>
                  <a:cubicBezTo>
                    <a:pt x="522" y="8402"/>
                    <a:pt x="543" y="7678"/>
                    <a:pt x="820" y="7049"/>
                  </a:cubicBezTo>
                  <a:lnTo>
                    <a:pt x="820" y="7049"/>
                  </a:lnTo>
                  <a:cubicBezTo>
                    <a:pt x="820" y="7050"/>
                    <a:pt x="150" y="10830"/>
                    <a:pt x="3983" y="11288"/>
                  </a:cubicBezTo>
                  <a:cubicBezTo>
                    <a:pt x="3983" y="11288"/>
                    <a:pt x="3865" y="11239"/>
                    <a:pt x="3490" y="10260"/>
                  </a:cubicBezTo>
                  <a:lnTo>
                    <a:pt x="3490" y="10260"/>
                  </a:lnTo>
                  <a:cubicBezTo>
                    <a:pt x="3634" y="10549"/>
                    <a:pt x="4161" y="11219"/>
                    <a:pt x="5995" y="11352"/>
                  </a:cubicBezTo>
                  <a:cubicBezTo>
                    <a:pt x="6056" y="11356"/>
                    <a:pt x="6116" y="11358"/>
                    <a:pt x="6175" y="11358"/>
                  </a:cubicBezTo>
                  <a:cubicBezTo>
                    <a:pt x="8398" y="11358"/>
                    <a:pt x="9492" y="8272"/>
                    <a:pt x="8413" y="4973"/>
                  </a:cubicBezTo>
                  <a:cubicBezTo>
                    <a:pt x="7305" y="1576"/>
                    <a:pt x="5101" y="671"/>
                    <a:pt x="5101" y="671"/>
                  </a:cubicBezTo>
                  <a:lnTo>
                    <a:pt x="3333" y="0"/>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6"/>
            <p:cNvSpPr/>
            <p:nvPr/>
          </p:nvSpPr>
          <p:spPr>
            <a:xfrm>
              <a:off x="3610650" y="5909113"/>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46" y="9818"/>
                    <a:pt x="19573" y="8477"/>
                    <a:pt x="19094" y="7178"/>
                  </a:cubicBezTo>
                  <a:cubicBezTo>
                    <a:pt x="18295" y="5048"/>
                    <a:pt x="13460" y="4026"/>
                    <a:pt x="12619" y="3419"/>
                  </a:cubicBezTo>
                  <a:cubicBezTo>
                    <a:pt x="11533" y="2620"/>
                    <a:pt x="11874" y="0"/>
                    <a:pt x="11874" y="0"/>
                  </a:cubicBezTo>
                  <a:lnTo>
                    <a:pt x="11874" y="0"/>
                  </a:lnTo>
                  <a:lnTo>
                    <a:pt x="10095" y="43"/>
                  </a:lnTo>
                  <a:lnTo>
                    <a:pt x="8306"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76"/>
            <p:cNvSpPr/>
            <p:nvPr/>
          </p:nvSpPr>
          <p:spPr>
            <a:xfrm>
              <a:off x="3810300" y="5909113"/>
              <a:ext cx="97200" cy="73225"/>
            </a:xfrm>
            <a:custGeom>
              <a:rect b="b" l="l" r="r" t="t"/>
              <a:pathLst>
                <a:path extrusionOk="0" h="2929" w="3888">
                  <a:moveTo>
                    <a:pt x="331" y="0"/>
                  </a:moveTo>
                  <a:cubicBezTo>
                    <a:pt x="331" y="0"/>
                    <a:pt x="576" y="1864"/>
                    <a:pt x="1" y="2929"/>
                  </a:cubicBezTo>
                  <a:cubicBezTo>
                    <a:pt x="832" y="2844"/>
                    <a:pt x="1673" y="2673"/>
                    <a:pt x="2397" y="2258"/>
                  </a:cubicBezTo>
                  <a:cubicBezTo>
                    <a:pt x="2919" y="1970"/>
                    <a:pt x="3398" y="1619"/>
                    <a:pt x="3845" y="1225"/>
                  </a:cubicBezTo>
                  <a:cubicBezTo>
                    <a:pt x="3834" y="810"/>
                    <a:pt x="3845" y="405"/>
                    <a:pt x="3888" y="0"/>
                  </a:cubicBezTo>
                  <a:lnTo>
                    <a:pt x="3888" y="0"/>
                  </a:lnTo>
                  <a:lnTo>
                    <a:pt x="2109" y="43"/>
                  </a:lnTo>
                  <a:lnTo>
                    <a:pt x="33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76"/>
            <p:cNvSpPr/>
            <p:nvPr/>
          </p:nvSpPr>
          <p:spPr>
            <a:xfrm>
              <a:off x="3610650" y="5994838"/>
              <a:ext cx="508225" cy="193825"/>
            </a:xfrm>
            <a:custGeom>
              <a:rect b="b" l="l" r="r" t="t"/>
              <a:pathLst>
                <a:path extrusionOk="0" h="7753" w="20329">
                  <a:moveTo>
                    <a:pt x="12811" y="0"/>
                  </a:moveTo>
                  <a:cubicBezTo>
                    <a:pt x="11912" y="502"/>
                    <a:pt x="10900" y="778"/>
                    <a:pt x="9866" y="778"/>
                  </a:cubicBezTo>
                  <a:cubicBezTo>
                    <a:pt x="9847" y="778"/>
                    <a:pt x="9827" y="778"/>
                    <a:pt x="9808" y="778"/>
                  </a:cubicBezTo>
                  <a:cubicBezTo>
                    <a:pt x="9786" y="778"/>
                    <a:pt x="9764" y="778"/>
                    <a:pt x="9742" y="778"/>
                  </a:cubicBezTo>
                  <a:cubicBezTo>
                    <a:pt x="8838" y="778"/>
                    <a:pt x="7956" y="566"/>
                    <a:pt x="7146" y="181"/>
                  </a:cubicBezTo>
                  <a:cubicBezTo>
                    <a:pt x="5634" y="820"/>
                    <a:pt x="1789" y="1842"/>
                    <a:pt x="1097" y="3717"/>
                  </a:cubicBezTo>
                  <a:cubicBezTo>
                    <a:pt x="607" y="5026"/>
                    <a:pt x="245" y="6379"/>
                    <a:pt x="0" y="7752"/>
                  </a:cubicBezTo>
                  <a:lnTo>
                    <a:pt x="20329" y="7752"/>
                  </a:lnTo>
                  <a:cubicBezTo>
                    <a:pt x="20084" y="6379"/>
                    <a:pt x="19722" y="5026"/>
                    <a:pt x="19232" y="3727"/>
                  </a:cubicBezTo>
                  <a:cubicBezTo>
                    <a:pt x="18465" y="1651"/>
                    <a:pt x="13886" y="628"/>
                    <a:pt x="12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6"/>
            <p:cNvSpPr/>
            <p:nvPr/>
          </p:nvSpPr>
          <p:spPr>
            <a:xfrm>
              <a:off x="3743225" y="5789438"/>
              <a:ext cx="52200" cy="59900"/>
            </a:xfrm>
            <a:custGeom>
              <a:rect b="b" l="l" r="r" t="t"/>
              <a:pathLst>
                <a:path extrusionOk="0" h="2396" w="2088">
                  <a:moveTo>
                    <a:pt x="1010" y="1"/>
                  </a:moveTo>
                  <a:cubicBezTo>
                    <a:pt x="884" y="1"/>
                    <a:pt x="789" y="31"/>
                    <a:pt x="767" y="38"/>
                  </a:cubicBezTo>
                  <a:cubicBezTo>
                    <a:pt x="703" y="59"/>
                    <a:pt x="0" y="145"/>
                    <a:pt x="118"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6"/>
            <p:cNvSpPr/>
            <p:nvPr/>
          </p:nvSpPr>
          <p:spPr>
            <a:xfrm>
              <a:off x="3928250" y="5789438"/>
              <a:ext cx="52475" cy="59900"/>
            </a:xfrm>
            <a:custGeom>
              <a:rect b="b" l="l" r="r" t="t"/>
              <a:pathLst>
                <a:path extrusionOk="0" h="2396" w="2099">
                  <a:moveTo>
                    <a:pt x="1078" y="1"/>
                  </a:moveTo>
                  <a:cubicBezTo>
                    <a:pt x="836" y="1"/>
                    <a:pt x="477" y="110"/>
                    <a:pt x="288" y="698"/>
                  </a:cubicBezTo>
                  <a:cubicBezTo>
                    <a:pt x="0" y="1603"/>
                    <a:pt x="277" y="2285"/>
                    <a:pt x="799" y="2370"/>
                  </a:cubicBezTo>
                  <a:cubicBezTo>
                    <a:pt x="858" y="2387"/>
                    <a:pt x="917" y="2396"/>
                    <a:pt x="976" y="2396"/>
                  </a:cubicBezTo>
                  <a:cubicBezTo>
                    <a:pt x="1430" y="2396"/>
                    <a:pt x="1867" y="1900"/>
                    <a:pt x="1970" y="1071"/>
                  </a:cubicBezTo>
                  <a:cubicBezTo>
                    <a:pt x="2098" y="145"/>
                    <a:pt x="1385" y="59"/>
                    <a:pt x="1321" y="38"/>
                  </a:cubicBezTo>
                  <a:cubicBezTo>
                    <a:pt x="1299" y="31"/>
                    <a:pt x="1204" y="1"/>
                    <a:pt x="1078"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6"/>
            <p:cNvSpPr/>
            <p:nvPr/>
          </p:nvSpPr>
          <p:spPr>
            <a:xfrm>
              <a:off x="3761025" y="5679863"/>
              <a:ext cx="198150" cy="251225"/>
            </a:xfrm>
            <a:custGeom>
              <a:rect b="b" l="l" r="r" t="t"/>
              <a:pathLst>
                <a:path extrusionOk="0" h="10049" w="7926">
                  <a:moveTo>
                    <a:pt x="3708" y="0"/>
                  </a:moveTo>
                  <a:cubicBezTo>
                    <a:pt x="2914"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70" y="307"/>
                    <a:pt x="5021" y="0"/>
                    <a:pt x="4222" y="0"/>
                  </a:cubicBezTo>
                  <a:cubicBezTo>
                    <a:pt x="4094" y="0"/>
                    <a:pt x="4003" y="8"/>
                    <a:pt x="3963" y="12"/>
                  </a:cubicBezTo>
                  <a:cubicBezTo>
                    <a:pt x="3925" y="8"/>
                    <a:pt x="3835" y="0"/>
                    <a:pt x="3708"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6"/>
            <p:cNvSpPr/>
            <p:nvPr/>
          </p:nvSpPr>
          <p:spPr>
            <a:xfrm>
              <a:off x="3864875" y="5805288"/>
              <a:ext cx="12825" cy="49275"/>
            </a:xfrm>
            <a:custGeom>
              <a:rect b="b" l="l" r="r" t="t"/>
              <a:pathLst>
                <a:path extrusionOk="0" h="1971" w="513">
                  <a:moveTo>
                    <a:pt x="235" y="0"/>
                  </a:moveTo>
                  <a:lnTo>
                    <a:pt x="235" y="0"/>
                  </a:lnTo>
                  <a:cubicBezTo>
                    <a:pt x="225" y="256"/>
                    <a:pt x="235" y="522"/>
                    <a:pt x="267" y="778"/>
                  </a:cubicBezTo>
                  <a:cubicBezTo>
                    <a:pt x="298" y="1035"/>
                    <a:pt x="329" y="1282"/>
                    <a:pt x="379" y="1529"/>
                  </a:cubicBezTo>
                  <a:lnTo>
                    <a:pt x="379" y="1529"/>
                  </a:lnTo>
                  <a:cubicBezTo>
                    <a:pt x="313" y="1594"/>
                    <a:pt x="249" y="1661"/>
                    <a:pt x="193" y="1736"/>
                  </a:cubicBezTo>
                  <a:lnTo>
                    <a:pt x="97" y="1853"/>
                  </a:lnTo>
                  <a:cubicBezTo>
                    <a:pt x="65" y="1885"/>
                    <a:pt x="33" y="1928"/>
                    <a:pt x="1" y="1970"/>
                  </a:cubicBezTo>
                  <a:cubicBezTo>
                    <a:pt x="43" y="1949"/>
                    <a:pt x="86" y="1917"/>
                    <a:pt x="129" y="1885"/>
                  </a:cubicBezTo>
                  <a:lnTo>
                    <a:pt x="256" y="1789"/>
                  </a:lnTo>
                  <a:cubicBezTo>
                    <a:pt x="331" y="1725"/>
                    <a:pt x="416" y="1662"/>
                    <a:pt x="491" y="1598"/>
                  </a:cubicBezTo>
                  <a:lnTo>
                    <a:pt x="512" y="1576"/>
                  </a:lnTo>
                  <a:lnTo>
                    <a:pt x="512" y="1544"/>
                  </a:lnTo>
                  <a:cubicBezTo>
                    <a:pt x="491" y="1278"/>
                    <a:pt x="459" y="1023"/>
                    <a:pt x="416" y="767"/>
                  </a:cubicBezTo>
                  <a:cubicBezTo>
                    <a:pt x="363" y="501"/>
                    <a:pt x="310" y="245"/>
                    <a:pt x="235"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6"/>
            <p:cNvSpPr/>
            <p:nvPr/>
          </p:nvSpPr>
          <p:spPr>
            <a:xfrm>
              <a:off x="3816975" y="5868113"/>
              <a:ext cx="88400" cy="15650"/>
            </a:xfrm>
            <a:custGeom>
              <a:rect b="b" l="l" r="r" t="t"/>
              <a:pathLst>
                <a:path extrusionOk="0" h="626" w="3536">
                  <a:moveTo>
                    <a:pt x="3536" y="0"/>
                  </a:moveTo>
                  <a:lnTo>
                    <a:pt x="0" y="32"/>
                  </a:lnTo>
                  <a:cubicBezTo>
                    <a:pt x="696" y="476"/>
                    <a:pt x="1315" y="625"/>
                    <a:pt x="1834" y="625"/>
                  </a:cubicBezTo>
                  <a:cubicBezTo>
                    <a:pt x="2896" y="625"/>
                    <a:pt x="3536" y="0"/>
                    <a:pt x="3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76"/>
            <p:cNvSpPr/>
            <p:nvPr/>
          </p:nvSpPr>
          <p:spPr>
            <a:xfrm>
              <a:off x="3839600" y="5880363"/>
              <a:ext cx="57000" cy="14100"/>
            </a:xfrm>
            <a:custGeom>
              <a:rect b="b" l="l" r="r" t="t"/>
              <a:pathLst>
                <a:path extrusionOk="0" h="564" w="2280">
                  <a:moveTo>
                    <a:pt x="2279" y="0"/>
                  </a:moveTo>
                  <a:cubicBezTo>
                    <a:pt x="1949" y="224"/>
                    <a:pt x="1576" y="362"/>
                    <a:pt x="1182" y="405"/>
                  </a:cubicBezTo>
                  <a:cubicBezTo>
                    <a:pt x="1105" y="411"/>
                    <a:pt x="1029" y="414"/>
                    <a:pt x="953" y="414"/>
                  </a:cubicBezTo>
                  <a:cubicBezTo>
                    <a:pt x="628" y="414"/>
                    <a:pt x="311" y="359"/>
                    <a:pt x="0" y="256"/>
                  </a:cubicBezTo>
                  <a:lnTo>
                    <a:pt x="0" y="256"/>
                  </a:lnTo>
                  <a:cubicBezTo>
                    <a:pt x="301" y="456"/>
                    <a:pt x="656" y="563"/>
                    <a:pt x="1013" y="563"/>
                  </a:cubicBezTo>
                  <a:cubicBezTo>
                    <a:pt x="1073" y="563"/>
                    <a:pt x="1133" y="560"/>
                    <a:pt x="1193" y="554"/>
                  </a:cubicBezTo>
                  <a:cubicBezTo>
                    <a:pt x="1406" y="533"/>
                    <a:pt x="1608" y="469"/>
                    <a:pt x="1800" y="373"/>
                  </a:cubicBezTo>
                  <a:cubicBezTo>
                    <a:pt x="1981" y="288"/>
                    <a:pt x="2151" y="149"/>
                    <a:pt x="2279"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76"/>
            <p:cNvSpPr/>
            <p:nvPr/>
          </p:nvSpPr>
          <p:spPr>
            <a:xfrm>
              <a:off x="3813775" y="5793313"/>
              <a:ext cx="12275" cy="26650"/>
            </a:xfrm>
            <a:custGeom>
              <a:rect b="b" l="l" r="r" t="t"/>
              <a:pathLst>
                <a:path extrusionOk="0" h="1066" w="491">
                  <a:moveTo>
                    <a:pt x="245" y="0"/>
                  </a:moveTo>
                  <a:cubicBezTo>
                    <a:pt x="11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76"/>
            <p:cNvSpPr/>
            <p:nvPr/>
          </p:nvSpPr>
          <p:spPr>
            <a:xfrm>
              <a:off x="3897625" y="5793313"/>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6"/>
            <p:cNvSpPr/>
            <p:nvPr/>
          </p:nvSpPr>
          <p:spPr>
            <a:xfrm>
              <a:off x="3798850" y="5769488"/>
              <a:ext cx="42625" cy="15600"/>
            </a:xfrm>
            <a:custGeom>
              <a:rect b="b" l="l" r="r" t="t"/>
              <a:pathLst>
                <a:path extrusionOk="0" h="624" w="1705">
                  <a:moveTo>
                    <a:pt x="915" y="1"/>
                  </a:moveTo>
                  <a:cubicBezTo>
                    <a:pt x="888" y="1"/>
                    <a:pt x="860" y="2"/>
                    <a:pt x="832" y="5"/>
                  </a:cubicBezTo>
                  <a:cubicBezTo>
                    <a:pt x="640" y="27"/>
                    <a:pt x="470" y="91"/>
                    <a:pt x="320" y="208"/>
                  </a:cubicBezTo>
                  <a:cubicBezTo>
                    <a:pt x="182" y="314"/>
                    <a:pt x="65" y="463"/>
                    <a:pt x="1" y="623"/>
                  </a:cubicBezTo>
                  <a:cubicBezTo>
                    <a:pt x="139" y="538"/>
                    <a:pt x="289" y="463"/>
                    <a:pt x="438" y="399"/>
                  </a:cubicBezTo>
                  <a:cubicBezTo>
                    <a:pt x="565" y="336"/>
                    <a:pt x="704" y="304"/>
                    <a:pt x="853" y="282"/>
                  </a:cubicBezTo>
                  <a:cubicBezTo>
                    <a:pt x="876" y="281"/>
                    <a:pt x="899" y="280"/>
                    <a:pt x="923" y="280"/>
                  </a:cubicBezTo>
                  <a:cubicBezTo>
                    <a:pt x="1040" y="280"/>
                    <a:pt x="1162" y="302"/>
                    <a:pt x="1268" y="346"/>
                  </a:cubicBezTo>
                  <a:cubicBezTo>
                    <a:pt x="1343" y="367"/>
                    <a:pt x="1407" y="399"/>
                    <a:pt x="1481" y="431"/>
                  </a:cubicBezTo>
                  <a:cubicBezTo>
                    <a:pt x="1556" y="463"/>
                    <a:pt x="1620" y="517"/>
                    <a:pt x="1705" y="549"/>
                  </a:cubicBezTo>
                  <a:cubicBezTo>
                    <a:pt x="1662" y="474"/>
                    <a:pt x="1620" y="399"/>
                    <a:pt x="1566" y="325"/>
                  </a:cubicBezTo>
                  <a:cubicBezTo>
                    <a:pt x="1513" y="261"/>
                    <a:pt x="1439" y="197"/>
                    <a:pt x="1364" y="144"/>
                  </a:cubicBezTo>
                  <a:cubicBezTo>
                    <a:pt x="1237"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6"/>
            <p:cNvSpPr/>
            <p:nvPr/>
          </p:nvSpPr>
          <p:spPr>
            <a:xfrm>
              <a:off x="3883250" y="5769488"/>
              <a:ext cx="42625" cy="15600"/>
            </a:xfrm>
            <a:custGeom>
              <a:rect b="b" l="l" r="r" t="t"/>
              <a:pathLst>
                <a:path extrusionOk="0" h="624" w="1705">
                  <a:moveTo>
                    <a:pt x="915" y="1"/>
                  </a:moveTo>
                  <a:cubicBezTo>
                    <a:pt x="887" y="1"/>
                    <a:pt x="859" y="2"/>
                    <a:pt x="831" y="5"/>
                  </a:cubicBezTo>
                  <a:cubicBezTo>
                    <a:pt x="650" y="27"/>
                    <a:pt x="469" y="91"/>
                    <a:pt x="320" y="208"/>
                  </a:cubicBezTo>
                  <a:cubicBezTo>
                    <a:pt x="182" y="314"/>
                    <a:pt x="75" y="463"/>
                    <a:pt x="1" y="623"/>
                  </a:cubicBezTo>
                  <a:cubicBezTo>
                    <a:pt x="150" y="538"/>
                    <a:pt x="288" y="463"/>
                    <a:pt x="437" y="399"/>
                  </a:cubicBezTo>
                  <a:cubicBezTo>
                    <a:pt x="576" y="336"/>
                    <a:pt x="714" y="304"/>
                    <a:pt x="853" y="282"/>
                  </a:cubicBezTo>
                  <a:cubicBezTo>
                    <a:pt x="877" y="281"/>
                    <a:pt x="902" y="280"/>
                    <a:pt x="926" y="280"/>
                  </a:cubicBezTo>
                  <a:cubicBezTo>
                    <a:pt x="1048" y="280"/>
                    <a:pt x="1161" y="302"/>
                    <a:pt x="1268" y="346"/>
                  </a:cubicBezTo>
                  <a:cubicBezTo>
                    <a:pt x="1342" y="367"/>
                    <a:pt x="1417" y="399"/>
                    <a:pt x="1481" y="431"/>
                  </a:cubicBezTo>
                  <a:cubicBezTo>
                    <a:pt x="1555" y="463"/>
                    <a:pt x="1619" y="517"/>
                    <a:pt x="1704" y="549"/>
                  </a:cubicBezTo>
                  <a:cubicBezTo>
                    <a:pt x="1673" y="474"/>
                    <a:pt x="1619" y="399"/>
                    <a:pt x="1577"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76"/>
            <p:cNvSpPr/>
            <p:nvPr/>
          </p:nvSpPr>
          <p:spPr>
            <a:xfrm>
              <a:off x="3685450" y="5692013"/>
              <a:ext cx="178125" cy="236025"/>
            </a:xfrm>
            <a:custGeom>
              <a:rect b="b" l="l" r="r" t="t"/>
              <a:pathLst>
                <a:path extrusionOk="0" h="9441" w="7125">
                  <a:moveTo>
                    <a:pt x="5929" y="0"/>
                  </a:moveTo>
                  <a:cubicBezTo>
                    <a:pt x="4782" y="0"/>
                    <a:pt x="3559" y="1394"/>
                    <a:pt x="3248" y="2838"/>
                  </a:cubicBezTo>
                  <a:cubicBezTo>
                    <a:pt x="2833" y="4830"/>
                    <a:pt x="842" y="6246"/>
                    <a:pt x="427" y="7289"/>
                  </a:cubicBezTo>
                  <a:cubicBezTo>
                    <a:pt x="1" y="8344"/>
                    <a:pt x="1364" y="9440"/>
                    <a:pt x="1364" y="9440"/>
                  </a:cubicBezTo>
                  <a:cubicBezTo>
                    <a:pt x="1364" y="9440"/>
                    <a:pt x="597" y="7257"/>
                    <a:pt x="2673" y="6331"/>
                  </a:cubicBezTo>
                  <a:cubicBezTo>
                    <a:pt x="4494" y="5511"/>
                    <a:pt x="4345" y="3211"/>
                    <a:pt x="5027" y="1582"/>
                  </a:cubicBezTo>
                  <a:cubicBezTo>
                    <a:pt x="5397" y="703"/>
                    <a:pt x="5983" y="502"/>
                    <a:pt x="6442" y="502"/>
                  </a:cubicBezTo>
                  <a:cubicBezTo>
                    <a:pt x="6829" y="502"/>
                    <a:pt x="7125" y="645"/>
                    <a:pt x="7125" y="645"/>
                  </a:cubicBezTo>
                  <a:cubicBezTo>
                    <a:pt x="6770" y="192"/>
                    <a:pt x="6355" y="0"/>
                    <a:pt x="5929"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76"/>
            <p:cNvSpPr/>
            <p:nvPr/>
          </p:nvSpPr>
          <p:spPr>
            <a:xfrm>
              <a:off x="3726175" y="5699338"/>
              <a:ext cx="139800" cy="226300"/>
            </a:xfrm>
            <a:custGeom>
              <a:rect b="b" l="l" r="r" t="t"/>
              <a:pathLst>
                <a:path extrusionOk="0" h="9052" w="5592">
                  <a:moveTo>
                    <a:pt x="5187" y="0"/>
                  </a:moveTo>
                  <a:cubicBezTo>
                    <a:pt x="5059" y="0"/>
                    <a:pt x="4931" y="0"/>
                    <a:pt x="4803" y="21"/>
                  </a:cubicBezTo>
                  <a:cubicBezTo>
                    <a:pt x="4537" y="64"/>
                    <a:pt x="4292" y="160"/>
                    <a:pt x="4079" y="309"/>
                  </a:cubicBezTo>
                  <a:cubicBezTo>
                    <a:pt x="3866" y="458"/>
                    <a:pt x="3685" y="650"/>
                    <a:pt x="3558" y="873"/>
                  </a:cubicBezTo>
                  <a:cubicBezTo>
                    <a:pt x="3430" y="1097"/>
                    <a:pt x="3334" y="1331"/>
                    <a:pt x="3270" y="1566"/>
                  </a:cubicBezTo>
                  <a:cubicBezTo>
                    <a:pt x="3004" y="2513"/>
                    <a:pt x="2961" y="3482"/>
                    <a:pt x="2652" y="4387"/>
                  </a:cubicBezTo>
                  <a:cubicBezTo>
                    <a:pt x="2514" y="4835"/>
                    <a:pt x="2258" y="5239"/>
                    <a:pt x="1928" y="5569"/>
                  </a:cubicBezTo>
                  <a:cubicBezTo>
                    <a:pt x="1747" y="5740"/>
                    <a:pt x="1556" y="5868"/>
                    <a:pt x="1343" y="5985"/>
                  </a:cubicBezTo>
                  <a:cubicBezTo>
                    <a:pt x="1130" y="6091"/>
                    <a:pt x="927" y="6230"/>
                    <a:pt x="746" y="6389"/>
                  </a:cubicBezTo>
                  <a:cubicBezTo>
                    <a:pt x="374" y="6709"/>
                    <a:pt x="139" y="7156"/>
                    <a:pt x="65" y="7635"/>
                  </a:cubicBezTo>
                  <a:cubicBezTo>
                    <a:pt x="1" y="8114"/>
                    <a:pt x="54" y="8604"/>
                    <a:pt x="235" y="9052"/>
                  </a:cubicBezTo>
                  <a:cubicBezTo>
                    <a:pt x="65" y="8604"/>
                    <a:pt x="12" y="8114"/>
                    <a:pt x="86" y="7646"/>
                  </a:cubicBezTo>
                  <a:cubicBezTo>
                    <a:pt x="171" y="7167"/>
                    <a:pt x="416" y="6741"/>
                    <a:pt x="789" y="6432"/>
                  </a:cubicBezTo>
                  <a:cubicBezTo>
                    <a:pt x="970" y="6283"/>
                    <a:pt x="1172" y="6155"/>
                    <a:pt x="1385" y="6049"/>
                  </a:cubicBezTo>
                  <a:cubicBezTo>
                    <a:pt x="1598" y="5942"/>
                    <a:pt x="1811" y="5814"/>
                    <a:pt x="1992" y="5644"/>
                  </a:cubicBezTo>
                  <a:cubicBezTo>
                    <a:pt x="2344" y="5314"/>
                    <a:pt x="2620" y="4899"/>
                    <a:pt x="2780" y="4430"/>
                  </a:cubicBezTo>
                  <a:cubicBezTo>
                    <a:pt x="3121" y="3514"/>
                    <a:pt x="3196" y="2535"/>
                    <a:pt x="3494" y="1640"/>
                  </a:cubicBezTo>
                  <a:cubicBezTo>
                    <a:pt x="3558" y="1416"/>
                    <a:pt x="3653" y="1203"/>
                    <a:pt x="3771" y="1012"/>
                  </a:cubicBezTo>
                  <a:cubicBezTo>
                    <a:pt x="3888" y="820"/>
                    <a:pt x="4047" y="660"/>
                    <a:pt x="4228" y="543"/>
                  </a:cubicBezTo>
                  <a:cubicBezTo>
                    <a:pt x="4409" y="426"/>
                    <a:pt x="4622" y="352"/>
                    <a:pt x="4846" y="330"/>
                  </a:cubicBezTo>
                  <a:cubicBezTo>
                    <a:pt x="4912" y="320"/>
                    <a:pt x="4979" y="316"/>
                    <a:pt x="5046" y="316"/>
                  </a:cubicBezTo>
                  <a:cubicBezTo>
                    <a:pt x="5195" y="316"/>
                    <a:pt x="5345" y="339"/>
                    <a:pt x="5485" y="384"/>
                  </a:cubicBezTo>
                  <a:lnTo>
                    <a:pt x="5591" y="53"/>
                  </a:lnTo>
                  <a:cubicBezTo>
                    <a:pt x="5464" y="21"/>
                    <a:pt x="5325" y="11"/>
                    <a:pt x="5187"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6"/>
            <p:cNvSpPr/>
            <p:nvPr/>
          </p:nvSpPr>
          <p:spPr>
            <a:xfrm>
              <a:off x="3663100" y="5639113"/>
              <a:ext cx="202875" cy="235900"/>
            </a:xfrm>
            <a:custGeom>
              <a:rect b="b" l="l" r="r" t="t"/>
              <a:pathLst>
                <a:path extrusionOk="0" h="9436" w="8115">
                  <a:moveTo>
                    <a:pt x="6943" y="0"/>
                  </a:moveTo>
                  <a:cubicBezTo>
                    <a:pt x="6090" y="0"/>
                    <a:pt x="5304" y="786"/>
                    <a:pt x="4611" y="1664"/>
                  </a:cubicBezTo>
                  <a:cubicBezTo>
                    <a:pt x="3621" y="2920"/>
                    <a:pt x="3461" y="2920"/>
                    <a:pt x="1736" y="4379"/>
                  </a:cubicBezTo>
                  <a:cubicBezTo>
                    <a:pt x="0" y="5849"/>
                    <a:pt x="2087" y="6796"/>
                    <a:pt x="1097" y="8862"/>
                  </a:cubicBezTo>
                  <a:cubicBezTo>
                    <a:pt x="899" y="9271"/>
                    <a:pt x="905" y="9435"/>
                    <a:pt x="1042" y="9435"/>
                  </a:cubicBezTo>
                  <a:cubicBezTo>
                    <a:pt x="1596" y="9435"/>
                    <a:pt x="4302" y="6743"/>
                    <a:pt x="4302" y="6743"/>
                  </a:cubicBezTo>
                  <a:cubicBezTo>
                    <a:pt x="4965" y="3203"/>
                    <a:pt x="6404" y="2617"/>
                    <a:pt x="7284" y="2617"/>
                  </a:cubicBezTo>
                  <a:cubicBezTo>
                    <a:pt x="7720" y="2617"/>
                    <a:pt x="8019" y="2761"/>
                    <a:pt x="8019" y="2761"/>
                  </a:cubicBezTo>
                  <a:lnTo>
                    <a:pt x="8114" y="524"/>
                  </a:lnTo>
                  <a:cubicBezTo>
                    <a:pt x="7712" y="155"/>
                    <a:pt x="7321" y="0"/>
                    <a:pt x="6943"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76"/>
            <p:cNvSpPr/>
            <p:nvPr/>
          </p:nvSpPr>
          <p:spPr>
            <a:xfrm>
              <a:off x="3840425" y="5668138"/>
              <a:ext cx="182075" cy="331525"/>
            </a:xfrm>
            <a:custGeom>
              <a:rect b="b" l="l" r="r" t="t"/>
              <a:pathLst>
                <a:path extrusionOk="0" h="13261" w="7283">
                  <a:moveTo>
                    <a:pt x="347" y="1"/>
                  </a:moveTo>
                  <a:cubicBezTo>
                    <a:pt x="0" y="1"/>
                    <a:pt x="926" y="1600"/>
                    <a:pt x="926" y="1600"/>
                  </a:cubicBezTo>
                  <a:cubicBezTo>
                    <a:pt x="926" y="1600"/>
                    <a:pt x="1316" y="1385"/>
                    <a:pt x="1757" y="1385"/>
                  </a:cubicBezTo>
                  <a:cubicBezTo>
                    <a:pt x="2171" y="1385"/>
                    <a:pt x="2631" y="1575"/>
                    <a:pt x="2853" y="2313"/>
                  </a:cubicBezTo>
                  <a:cubicBezTo>
                    <a:pt x="3322" y="3825"/>
                    <a:pt x="4269" y="4688"/>
                    <a:pt x="4525" y="6125"/>
                  </a:cubicBezTo>
                  <a:cubicBezTo>
                    <a:pt x="4834" y="7925"/>
                    <a:pt x="2214" y="10544"/>
                    <a:pt x="2629" y="12110"/>
                  </a:cubicBezTo>
                  <a:cubicBezTo>
                    <a:pt x="2890" y="13074"/>
                    <a:pt x="3601" y="13261"/>
                    <a:pt x="4113" y="13261"/>
                  </a:cubicBezTo>
                  <a:cubicBezTo>
                    <a:pt x="4439" y="13261"/>
                    <a:pt x="4685" y="13185"/>
                    <a:pt x="4685" y="13185"/>
                  </a:cubicBezTo>
                  <a:cubicBezTo>
                    <a:pt x="4685" y="13185"/>
                    <a:pt x="3183" y="12845"/>
                    <a:pt x="3396" y="11790"/>
                  </a:cubicBezTo>
                  <a:cubicBezTo>
                    <a:pt x="3599" y="10747"/>
                    <a:pt x="7283" y="8159"/>
                    <a:pt x="7187" y="6849"/>
                  </a:cubicBezTo>
                  <a:cubicBezTo>
                    <a:pt x="7081" y="5540"/>
                    <a:pt x="6889" y="6136"/>
                    <a:pt x="6357" y="3836"/>
                  </a:cubicBezTo>
                  <a:cubicBezTo>
                    <a:pt x="5917" y="1899"/>
                    <a:pt x="4082" y="159"/>
                    <a:pt x="2045" y="159"/>
                  </a:cubicBezTo>
                  <a:cubicBezTo>
                    <a:pt x="1662" y="159"/>
                    <a:pt x="1272" y="221"/>
                    <a:pt x="883" y="354"/>
                  </a:cubicBezTo>
                  <a:cubicBezTo>
                    <a:pt x="601" y="102"/>
                    <a:pt x="434" y="1"/>
                    <a:pt x="347"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6"/>
            <p:cNvSpPr/>
            <p:nvPr/>
          </p:nvSpPr>
          <p:spPr>
            <a:xfrm>
              <a:off x="3862225" y="5701088"/>
              <a:ext cx="86800" cy="203775"/>
            </a:xfrm>
            <a:custGeom>
              <a:rect b="b" l="l" r="r" t="t"/>
              <a:pathLst>
                <a:path extrusionOk="0" h="8151" w="3472">
                  <a:moveTo>
                    <a:pt x="829" y="1"/>
                  </a:moveTo>
                  <a:cubicBezTo>
                    <a:pt x="762" y="1"/>
                    <a:pt x="695" y="5"/>
                    <a:pt x="629" y="15"/>
                  </a:cubicBezTo>
                  <a:cubicBezTo>
                    <a:pt x="405" y="37"/>
                    <a:pt x="203" y="90"/>
                    <a:pt x="0" y="164"/>
                  </a:cubicBezTo>
                  <a:lnTo>
                    <a:pt x="54" y="314"/>
                  </a:lnTo>
                  <a:cubicBezTo>
                    <a:pt x="303" y="230"/>
                    <a:pt x="570" y="170"/>
                    <a:pt x="829" y="170"/>
                  </a:cubicBezTo>
                  <a:cubicBezTo>
                    <a:pt x="968" y="170"/>
                    <a:pt x="1105" y="187"/>
                    <a:pt x="1236" y="228"/>
                  </a:cubicBezTo>
                  <a:cubicBezTo>
                    <a:pt x="1417" y="282"/>
                    <a:pt x="1566" y="409"/>
                    <a:pt x="1662" y="580"/>
                  </a:cubicBezTo>
                  <a:cubicBezTo>
                    <a:pt x="1757" y="761"/>
                    <a:pt x="1832" y="952"/>
                    <a:pt x="1896" y="1144"/>
                  </a:cubicBezTo>
                  <a:cubicBezTo>
                    <a:pt x="1960" y="1336"/>
                    <a:pt x="2013" y="1549"/>
                    <a:pt x="2077" y="1751"/>
                  </a:cubicBezTo>
                  <a:cubicBezTo>
                    <a:pt x="2151" y="1943"/>
                    <a:pt x="2237" y="2145"/>
                    <a:pt x="2333" y="2326"/>
                  </a:cubicBezTo>
                  <a:cubicBezTo>
                    <a:pt x="2439" y="2518"/>
                    <a:pt x="2545" y="2699"/>
                    <a:pt x="2673" y="2869"/>
                  </a:cubicBezTo>
                  <a:cubicBezTo>
                    <a:pt x="2727" y="2965"/>
                    <a:pt x="2801" y="3040"/>
                    <a:pt x="2854" y="3125"/>
                  </a:cubicBezTo>
                  <a:cubicBezTo>
                    <a:pt x="2918" y="3210"/>
                    <a:pt x="2982" y="3295"/>
                    <a:pt x="3035" y="3380"/>
                  </a:cubicBezTo>
                  <a:cubicBezTo>
                    <a:pt x="3248" y="3732"/>
                    <a:pt x="3355" y="4136"/>
                    <a:pt x="3355" y="4541"/>
                  </a:cubicBezTo>
                  <a:cubicBezTo>
                    <a:pt x="3355" y="4956"/>
                    <a:pt x="3280" y="5372"/>
                    <a:pt x="3142" y="5766"/>
                  </a:cubicBezTo>
                  <a:cubicBezTo>
                    <a:pt x="3078" y="5957"/>
                    <a:pt x="2993" y="6149"/>
                    <a:pt x="2918" y="6341"/>
                  </a:cubicBezTo>
                  <a:cubicBezTo>
                    <a:pt x="2833" y="6532"/>
                    <a:pt x="2727" y="6713"/>
                    <a:pt x="2652" y="6916"/>
                  </a:cubicBezTo>
                  <a:cubicBezTo>
                    <a:pt x="2524" y="7320"/>
                    <a:pt x="2556" y="7768"/>
                    <a:pt x="2748" y="8151"/>
                  </a:cubicBezTo>
                  <a:cubicBezTo>
                    <a:pt x="2567" y="7768"/>
                    <a:pt x="2556" y="7331"/>
                    <a:pt x="2705" y="6937"/>
                  </a:cubicBezTo>
                  <a:cubicBezTo>
                    <a:pt x="2769" y="6745"/>
                    <a:pt x="2876" y="6564"/>
                    <a:pt x="2971" y="6373"/>
                  </a:cubicBezTo>
                  <a:cubicBezTo>
                    <a:pt x="3057" y="6181"/>
                    <a:pt x="3142" y="5989"/>
                    <a:pt x="3216" y="5787"/>
                  </a:cubicBezTo>
                  <a:cubicBezTo>
                    <a:pt x="3365" y="5393"/>
                    <a:pt x="3451" y="4967"/>
                    <a:pt x="3461" y="4541"/>
                  </a:cubicBezTo>
                  <a:cubicBezTo>
                    <a:pt x="3472" y="4115"/>
                    <a:pt x="3365" y="3689"/>
                    <a:pt x="3142" y="3306"/>
                  </a:cubicBezTo>
                  <a:cubicBezTo>
                    <a:pt x="3089" y="3221"/>
                    <a:pt x="3025" y="3125"/>
                    <a:pt x="2971" y="3040"/>
                  </a:cubicBezTo>
                  <a:cubicBezTo>
                    <a:pt x="2908" y="2954"/>
                    <a:pt x="2844" y="2880"/>
                    <a:pt x="2780" y="2795"/>
                  </a:cubicBezTo>
                  <a:cubicBezTo>
                    <a:pt x="2663" y="2624"/>
                    <a:pt x="2556" y="2443"/>
                    <a:pt x="2460" y="2262"/>
                  </a:cubicBezTo>
                  <a:cubicBezTo>
                    <a:pt x="2364" y="2071"/>
                    <a:pt x="2290" y="1890"/>
                    <a:pt x="2215" y="1687"/>
                  </a:cubicBezTo>
                  <a:cubicBezTo>
                    <a:pt x="2151" y="1496"/>
                    <a:pt x="2098" y="1293"/>
                    <a:pt x="2034" y="1091"/>
                  </a:cubicBezTo>
                  <a:cubicBezTo>
                    <a:pt x="1981" y="889"/>
                    <a:pt x="1896" y="686"/>
                    <a:pt x="1800" y="495"/>
                  </a:cubicBezTo>
                  <a:cubicBezTo>
                    <a:pt x="1683" y="292"/>
                    <a:pt x="1502" y="133"/>
                    <a:pt x="1278" y="69"/>
                  </a:cubicBezTo>
                  <a:cubicBezTo>
                    <a:pt x="1131" y="24"/>
                    <a:pt x="979" y="1"/>
                    <a:pt x="829" y="1"/>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76"/>
            <p:cNvSpPr/>
            <p:nvPr/>
          </p:nvSpPr>
          <p:spPr>
            <a:xfrm>
              <a:off x="3934900" y="5759138"/>
              <a:ext cx="25050" cy="82100"/>
            </a:xfrm>
            <a:custGeom>
              <a:rect b="b" l="l" r="r" t="t"/>
              <a:pathLst>
                <a:path extrusionOk="0" h="3284" w="1002">
                  <a:moveTo>
                    <a:pt x="223" y="0"/>
                  </a:moveTo>
                  <a:cubicBezTo>
                    <a:pt x="95" y="0"/>
                    <a:pt x="1" y="47"/>
                    <a:pt x="1" y="47"/>
                  </a:cubicBezTo>
                  <a:cubicBezTo>
                    <a:pt x="1" y="47"/>
                    <a:pt x="757" y="1932"/>
                    <a:pt x="469" y="3284"/>
                  </a:cubicBezTo>
                  <a:cubicBezTo>
                    <a:pt x="469" y="3284"/>
                    <a:pt x="1002" y="2017"/>
                    <a:pt x="852" y="867"/>
                  </a:cubicBezTo>
                  <a:cubicBezTo>
                    <a:pt x="752" y="135"/>
                    <a:pt x="440" y="0"/>
                    <a:pt x="223" y="0"/>
                  </a:cubicBez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76"/>
          <p:cNvGrpSpPr/>
          <p:nvPr/>
        </p:nvGrpSpPr>
        <p:grpSpPr>
          <a:xfrm>
            <a:off x="7439765" y="655135"/>
            <a:ext cx="685817" cy="735700"/>
            <a:chOff x="813950" y="2267050"/>
            <a:chExt cx="504500" cy="541075"/>
          </a:xfrm>
        </p:grpSpPr>
        <p:sp>
          <p:nvSpPr>
            <p:cNvPr id="1777" name="Google Shape;1777;p76"/>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76"/>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76"/>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76"/>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76"/>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76"/>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76"/>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76"/>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76"/>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76"/>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76"/>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76"/>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76"/>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76"/>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76"/>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76"/>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76"/>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6"/>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6"/>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6"/>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6"/>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6"/>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6"/>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6"/>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6"/>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6"/>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6"/>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6"/>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6"/>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6"/>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6"/>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6"/>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6"/>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6"/>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6"/>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6"/>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77"/>
          <p:cNvSpPr txBox="1"/>
          <p:nvPr>
            <p:ph type="title"/>
          </p:nvPr>
        </p:nvSpPr>
        <p:spPr>
          <a:xfrm>
            <a:off x="897925" y="533425"/>
            <a:ext cx="4769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Stage - Part(a)</a:t>
            </a:r>
            <a:endParaRPr/>
          </a:p>
        </p:txBody>
      </p:sp>
      <p:sp>
        <p:nvSpPr>
          <p:cNvPr id="1818" name="Google Shape;1818;p77"/>
          <p:cNvSpPr txBox="1"/>
          <p:nvPr>
            <p:ph idx="1" type="subTitle"/>
          </p:nvPr>
        </p:nvSpPr>
        <p:spPr>
          <a:xfrm flipH="1">
            <a:off x="897925" y="1566000"/>
            <a:ext cx="58170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Worst-case time complexity = O(hn+m)</a:t>
            </a:r>
            <a:endParaRPr/>
          </a:p>
        </p:txBody>
      </p:sp>
      <p:sp>
        <p:nvSpPr>
          <p:cNvPr id="1819" name="Google Shape;1819;p77"/>
          <p:cNvSpPr txBox="1"/>
          <p:nvPr>
            <p:ph idx="7" type="subTitle"/>
          </p:nvPr>
        </p:nvSpPr>
        <p:spPr>
          <a:xfrm flipH="1">
            <a:off x="1490725" y="2130300"/>
            <a:ext cx="4176600" cy="2006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Each node will be queued and dequeued once -&gt; O(n)</a:t>
            </a:r>
            <a:endParaRPr sz="1700"/>
          </a:p>
          <a:p>
            <a:pPr indent="-336550" lvl="0" marL="457200" rtl="0" algn="l">
              <a:spcBef>
                <a:spcPts val="0"/>
              </a:spcBef>
              <a:spcAft>
                <a:spcPts val="0"/>
              </a:spcAft>
              <a:buSzPts val="1700"/>
              <a:buAutoNum type="alphaLcPeriod"/>
            </a:pPr>
            <a:r>
              <a:rPr lang="en" sz="1700"/>
              <a:t>For every node, the algorithm will check if it is a hospital -&gt; O(hn)</a:t>
            </a:r>
            <a:endParaRPr sz="1700"/>
          </a:p>
          <a:p>
            <a:pPr indent="-336550" lvl="0" marL="457200" rtl="0" algn="l">
              <a:spcBef>
                <a:spcPts val="0"/>
              </a:spcBef>
              <a:spcAft>
                <a:spcPts val="0"/>
              </a:spcAft>
              <a:buSzPts val="1700"/>
              <a:buAutoNum type="alphaLcPeriod"/>
            </a:pPr>
            <a:r>
              <a:rPr lang="en" sz="1700"/>
              <a:t>Each edge will be processed to edge_dict -&gt; O(m)</a:t>
            </a:r>
            <a:endParaRPr sz="1700"/>
          </a:p>
        </p:txBody>
      </p:sp>
      <p:grpSp>
        <p:nvGrpSpPr>
          <p:cNvPr id="1820" name="Google Shape;1820;p77"/>
          <p:cNvGrpSpPr/>
          <p:nvPr/>
        </p:nvGrpSpPr>
        <p:grpSpPr>
          <a:xfrm>
            <a:off x="7427465" y="551462"/>
            <a:ext cx="698120" cy="821336"/>
            <a:chOff x="-734325" y="5660388"/>
            <a:chExt cx="508500" cy="602550"/>
          </a:xfrm>
        </p:grpSpPr>
        <p:sp>
          <p:nvSpPr>
            <p:cNvPr id="1821" name="Google Shape;1821;p77"/>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7"/>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7"/>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7"/>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7"/>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7"/>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7"/>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7"/>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7"/>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7"/>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7"/>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7"/>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7"/>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7"/>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7"/>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7"/>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7"/>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7"/>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7"/>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7"/>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7"/>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77"/>
          <p:cNvGrpSpPr/>
          <p:nvPr/>
        </p:nvGrpSpPr>
        <p:grpSpPr>
          <a:xfrm>
            <a:off x="7431729" y="3822089"/>
            <a:ext cx="689574" cy="786407"/>
            <a:chOff x="719250" y="5283463"/>
            <a:chExt cx="524750" cy="593425"/>
          </a:xfrm>
        </p:grpSpPr>
        <p:sp>
          <p:nvSpPr>
            <p:cNvPr id="1843" name="Google Shape;1843;p77"/>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7"/>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7"/>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7"/>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7"/>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7"/>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7"/>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7"/>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7"/>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7"/>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7"/>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7"/>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7"/>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7"/>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7"/>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7"/>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7"/>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7"/>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7"/>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7"/>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7"/>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1"/>
          <p:cNvSpPr txBox="1"/>
          <p:nvPr>
            <p:ph type="ctrTitle"/>
          </p:nvPr>
        </p:nvSpPr>
        <p:spPr>
          <a:xfrm>
            <a:off x="897925" y="1606350"/>
            <a:ext cx="3006000" cy="19308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 sz="3000"/>
              <a:t>Breadth-First Search</a:t>
            </a:r>
            <a:endParaRPr sz="3000"/>
          </a:p>
          <a:p>
            <a:pPr indent="0" lvl="0" marL="0" rtl="0" algn="ctr">
              <a:spcBef>
                <a:spcPts val="0"/>
              </a:spcBef>
              <a:spcAft>
                <a:spcPts val="0"/>
              </a:spcAft>
              <a:buNone/>
            </a:pPr>
            <a:r>
              <a:rPr lang="en" sz="3000"/>
              <a:t>(BFS)</a:t>
            </a:r>
            <a:endParaRPr/>
          </a:p>
        </p:txBody>
      </p:sp>
      <p:grpSp>
        <p:nvGrpSpPr>
          <p:cNvPr id="782" name="Google Shape;782;p51"/>
          <p:cNvGrpSpPr/>
          <p:nvPr/>
        </p:nvGrpSpPr>
        <p:grpSpPr>
          <a:xfrm>
            <a:off x="7433403" y="654335"/>
            <a:ext cx="685817" cy="735700"/>
            <a:chOff x="813950" y="2267050"/>
            <a:chExt cx="504500" cy="541075"/>
          </a:xfrm>
        </p:grpSpPr>
        <p:sp>
          <p:nvSpPr>
            <p:cNvPr id="783" name="Google Shape;783;p51"/>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1"/>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1"/>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1"/>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1"/>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1"/>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1"/>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1"/>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1"/>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1"/>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1"/>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1"/>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1"/>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1"/>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1"/>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1"/>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1"/>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1"/>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1"/>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1"/>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1"/>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1"/>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1"/>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1"/>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1"/>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1"/>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1"/>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1"/>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1"/>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1"/>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1"/>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1"/>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1"/>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1"/>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1"/>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1"/>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51"/>
          <p:cNvGrpSpPr/>
          <p:nvPr/>
        </p:nvGrpSpPr>
        <p:grpSpPr>
          <a:xfrm>
            <a:off x="4209282" y="660311"/>
            <a:ext cx="681720" cy="730437"/>
            <a:chOff x="1952050" y="2261800"/>
            <a:chExt cx="507950" cy="546325"/>
          </a:xfrm>
        </p:grpSpPr>
        <p:sp>
          <p:nvSpPr>
            <p:cNvPr id="820" name="Google Shape;820;p51"/>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1"/>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1"/>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1"/>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1"/>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1"/>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1"/>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1"/>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1"/>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1"/>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1"/>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1"/>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1"/>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1"/>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1"/>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1"/>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1"/>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1"/>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1"/>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1"/>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51"/>
          <p:cNvGrpSpPr/>
          <p:nvPr/>
        </p:nvGrpSpPr>
        <p:grpSpPr>
          <a:xfrm>
            <a:off x="4214308" y="1727055"/>
            <a:ext cx="671678" cy="737943"/>
            <a:chOff x="4535700" y="2961725"/>
            <a:chExt cx="527675" cy="579825"/>
          </a:xfrm>
        </p:grpSpPr>
        <p:sp>
          <p:nvSpPr>
            <p:cNvPr id="841" name="Google Shape;841;p51"/>
            <p:cNvSpPr/>
            <p:nvPr/>
          </p:nvSpPr>
          <p:spPr>
            <a:xfrm>
              <a:off x="4537025" y="3256675"/>
              <a:ext cx="524750" cy="284875"/>
            </a:xfrm>
            <a:custGeom>
              <a:rect b="b" l="l" r="r" t="t"/>
              <a:pathLst>
                <a:path extrusionOk="0" h="11395" w="20990">
                  <a:moveTo>
                    <a:pt x="10320" y="1"/>
                  </a:moveTo>
                  <a:lnTo>
                    <a:pt x="10320" y="107"/>
                  </a:lnTo>
                  <a:lnTo>
                    <a:pt x="8626" y="1"/>
                  </a:lnTo>
                  <a:lnTo>
                    <a:pt x="8626" y="1"/>
                  </a:lnTo>
                  <a:cubicBezTo>
                    <a:pt x="8626" y="1"/>
                    <a:pt x="8935" y="2972"/>
                    <a:pt x="7806" y="3589"/>
                  </a:cubicBezTo>
                  <a:cubicBezTo>
                    <a:pt x="6678" y="4207"/>
                    <a:pt x="1" y="4516"/>
                    <a:pt x="725" y="11395"/>
                  </a:cubicBezTo>
                  <a:lnTo>
                    <a:pt x="20276" y="11395"/>
                  </a:lnTo>
                  <a:cubicBezTo>
                    <a:pt x="20990" y="4516"/>
                    <a:pt x="14324" y="4207"/>
                    <a:pt x="13195" y="3589"/>
                  </a:cubicBezTo>
                  <a:cubicBezTo>
                    <a:pt x="12066" y="2972"/>
                    <a:pt x="12375" y="1"/>
                    <a:pt x="12375" y="1"/>
                  </a:cubicBezTo>
                  <a:lnTo>
                    <a:pt x="12375" y="1"/>
                  </a:lnTo>
                  <a:lnTo>
                    <a:pt x="10682" y="107"/>
                  </a:lnTo>
                  <a:lnTo>
                    <a:pt x="10682" y="1"/>
                  </a:lnTo>
                  <a:lnTo>
                    <a:pt x="10501" y="54"/>
                  </a:lnTo>
                  <a:lnTo>
                    <a:pt x="10320"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1"/>
            <p:cNvSpPr/>
            <p:nvPr/>
          </p:nvSpPr>
          <p:spPr>
            <a:xfrm>
              <a:off x="4746825" y="3256675"/>
              <a:ext cx="101175" cy="70575"/>
            </a:xfrm>
            <a:custGeom>
              <a:rect b="b" l="l" r="r" t="t"/>
              <a:pathLst>
                <a:path extrusionOk="0" h="2823" w="4047">
                  <a:moveTo>
                    <a:pt x="1928" y="1"/>
                  </a:moveTo>
                  <a:lnTo>
                    <a:pt x="1928" y="107"/>
                  </a:lnTo>
                  <a:lnTo>
                    <a:pt x="234" y="1"/>
                  </a:lnTo>
                  <a:lnTo>
                    <a:pt x="234" y="1"/>
                  </a:lnTo>
                  <a:cubicBezTo>
                    <a:pt x="234" y="1"/>
                    <a:pt x="415" y="1726"/>
                    <a:pt x="0" y="2823"/>
                  </a:cubicBezTo>
                  <a:cubicBezTo>
                    <a:pt x="1353" y="2620"/>
                    <a:pt x="2694" y="2418"/>
                    <a:pt x="4047" y="2205"/>
                  </a:cubicBezTo>
                  <a:cubicBezTo>
                    <a:pt x="3930" y="1470"/>
                    <a:pt x="3908" y="735"/>
                    <a:pt x="3983" y="1"/>
                  </a:cubicBezTo>
                  <a:lnTo>
                    <a:pt x="3983" y="1"/>
                  </a:lnTo>
                  <a:lnTo>
                    <a:pt x="2290" y="107"/>
                  </a:lnTo>
                  <a:lnTo>
                    <a:pt x="2290" y="1"/>
                  </a:lnTo>
                  <a:lnTo>
                    <a:pt x="2109" y="54"/>
                  </a:lnTo>
                  <a:lnTo>
                    <a:pt x="1928"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1"/>
            <p:cNvSpPr/>
            <p:nvPr/>
          </p:nvSpPr>
          <p:spPr>
            <a:xfrm>
              <a:off x="4535700" y="3349600"/>
              <a:ext cx="527675" cy="191950"/>
            </a:xfrm>
            <a:custGeom>
              <a:rect b="b" l="l" r="r" t="t"/>
              <a:pathLst>
                <a:path extrusionOk="0" h="7678" w="21107">
                  <a:moveTo>
                    <a:pt x="7135" y="0"/>
                  </a:moveTo>
                  <a:cubicBezTo>
                    <a:pt x="5069" y="575"/>
                    <a:pt x="1" y="1587"/>
                    <a:pt x="629" y="7678"/>
                  </a:cubicBezTo>
                  <a:lnTo>
                    <a:pt x="20468" y="7678"/>
                  </a:lnTo>
                  <a:cubicBezTo>
                    <a:pt x="21107" y="1587"/>
                    <a:pt x="16027" y="575"/>
                    <a:pt x="13961" y="0"/>
                  </a:cubicBezTo>
                  <a:cubicBezTo>
                    <a:pt x="13173" y="809"/>
                    <a:pt x="11938" y="1331"/>
                    <a:pt x="10554" y="1331"/>
                  </a:cubicBezTo>
                  <a:cubicBezTo>
                    <a:pt x="9159" y="1331"/>
                    <a:pt x="7923" y="809"/>
                    <a:pt x="71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1"/>
            <p:cNvSpPr/>
            <p:nvPr/>
          </p:nvSpPr>
          <p:spPr>
            <a:xfrm>
              <a:off x="4818700" y="3487450"/>
              <a:ext cx="28500" cy="26675"/>
            </a:xfrm>
            <a:custGeom>
              <a:rect b="b" l="l" r="r" t="t"/>
              <a:pathLst>
                <a:path extrusionOk="0" h="1067" w="1140">
                  <a:moveTo>
                    <a:pt x="543" y="141"/>
                  </a:moveTo>
                  <a:cubicBezTo>
                    <a:pt x="682" y="343"/>
                    <a:pt x="810" y="545"/>
                    <a:pt x="948" y="747"/>
                  </a:cubicBezTo>
                  <a:lnTo>
                    <a:pt x="980" y="801"/>
                  </a:lnTo>
                  <a:lnTo>
                    <a:pt x="181" y="971"/>
                  </a:lnTo>
                  <a:lnTo>
                    <a:pt x="149" y="982"/>
                  </a:lnTo>
                  <a:lnTo>
                    <a:pt x="543" y="162"/>
                  </a:lnTo>
                  <a:lnTo>
                    <a:pt x="543" y="141"/>
                  </a:lnTo>
                  <a:close/>
                  <a:moveTo>
                    <a:pt x="566" y="0"/>
                  </a:moveTo>
                  <a:cubicBezTo>
                    <a:pt x="547" y="0"/>
                    <a:pt x="524" y="7"/>
                    <a:pt x="511" y="13"/>
                  </a:cubicBezTo>
                  <a:cubicBezTo>
                    <a:pt x="501" y="23"/>
                    <a:pt x="501" y="23"/>
                    <a:pt x="501" y="23"/>
                  </a:cubicBezTo>
                  <a:cubicBezTo>
                    <a:pt x="362" y="322"/>
                    <a:pt x="224" y="609"/>
                    <a:pt x="86" y="897"/>
                  </a:cubicBezTo>
                  <a:lnTo>
                    <a:pt x="32" y="1024"/>
                  </a:lnTo>
                  <a:cubicBezTo>
                    <a:pt x="0" y="1067"/>
                    <a:pt x="64" y="1067"/>
                    <a:pt x="86" y="1067"/>
                  </a:cubicBezTo>
                  <a:lnTo>
                    <a:pt x="959" y="886"/>
                  </a:lnTo>
                  <a:lnTo>
                    <a:pt x="1076" y="854"/>
                  </a:lnTo>
                  <a:cubicBezTo>
                    <a:pt x="1108" y="854"/>
                    <a:pt x="1140" y="822"/>
                    <a:pt x="1129" y="801"/>
                  </a:cubicBezTo>
                  <a:lnTo>
                    <a:pt x="661" y="109"/>
                  </a:lnTo>
                  <a:lnTo>
                    <a:pt x="597" y="13"/>
                  </a:lnTo>
                  <a:cubicBezTo>
                    <a:pt x="592" y="4"/>
                    <a:pt x="580"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1"/>
            <p:cNvSpPr/>
            <p:nvPr/>
          </p:nvSpPr>
          <p:spPr>
            <a:xfrm>
              <a:off x="4867775" y="3403325"/>
              <a:ext cx="28425" cy="26575"/>
            </a:xfrm>
            <a:custGeom>
              <a:rect b="b" l="l" r="r" t="t"/>
              <a:pathLst>
                <a:path extrusionOk="0" h="1063" w="1137">
                  <a:moveTo>
                    <a:pt x="540" y="151"/>
                  </a:moveTo>
                  <a:lnTo>
                    <a:pt x="934" y="758"/>
                  </a:lnTo>
                  <a:lnTo>
                    <a:pt x="976" y="811"/>
                  </a:lnTo>
                  <a:lnTo>
                    <a:pt x="178" y="982"/>
                  </a:lnTo>
                  <a:lnTo>
                    <a:pt x="146" y="992"/>
                  </a:lnTo>
                  <a:lnTo>
                    <a:pt x="146" y="992"/>
                  </a:lnTo>
                  <a:lnTo>
                    <a:pt x="529" y="172"/>
                  </a:lnTo>
                  <a:lnTo>
                    <a:pt x="540" y="151"/>
                  </a:lnTo>
                  <a:close/>
                  <a:moveTo>
                    <a:pt x="551" y="0"/>
                  </a:moveTo>
                  <a:cubicBezTo>
                    <a:pt x="531" y="0"/>
                    <a:pt x="505" y="7"/>
                    <a:pt x="487" y="13"/>
                  </a:cubicBezTo>
                  <a:lnTo>
                    <a:pt x="487" y="23"/>
                  </a:lnTo>
                  <a:cubicBezTo>
                    <a:pt x="487" y="23"/>
                    <a:pt x="487" y="23"/>
                    <a:pt x="487" y="34"/>
                  </a:cubicBezTo>
                  <a:cubicBezTo>
                    <a:pt x="348" y="322"/>
                    <a:pt x="210" y="609"/>
                    <a:pt x="71" y="907"/>
                  </a:cubicBezTo>
                  <a:lnTo>
                    <a:pt x="7" y="1024"/>
                  </a:lnTo>
                  <a:cubicBezTo>
                    <a:pt x="0" y="1053"/>
                    <a:pt x="22" y="1062"/>
                    <a:pt x="43" y="1062"/>
                  </a:cubicBezTo>
                  <a:cubicBezTo>
                    <a:pt x="53" y="1062"/>
                    <a:pt x="64" y="1060"/>
                    <a:pt x="71" y="1056"/>
                  </a:cubicBezTo>
                  <a:lnTo>
                    <a:pt x="944" y="875"/>
                  </a:lnTo>
                  <a:lnTo>
                    <a:pt x="1072" y="854"/>
                  </a:lnTo>
                  <a:cubicBezTo>
                    <a:pt x="1094" y="854"/>
                    <a:pt x="1136" y="822"/>
                    <a:pt x="1115" y="790"/>
                  </a:cubicBezTo>
                  <a:lnTo>
                    <a:pt x="657" y="109"/>
                  </a:lnTo>
                  <a:lnTo>
                    <a:pt x="582" y="13"/>
                  </a:lnTo>
                  <a:cubicBezTo>
                    <a:pt x="578" y="4"/>
                    <a:pt x="566" y="0"/>
                    <a:pt x="55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1"/>
            <p:cNvSpPr/>
            <p:nvPr/>
          </p:nvSpPr>
          <p:spPr>
            <a:xfrm>
              <a:off x="4887850" y="3361625"/>
              <a:ext cx="28300" cy="26375"/>
            </a:xfrm>
            <a:custGeom>
              <a:rect b="b" l="l" r="r" t="t"/>
              <a:pathLst>
                <a:path extrusionOk="0" h="1055" w="1132">
                  <a:moveTo>
                    <a:pt x="535" y="147"/>
                  </a:moveTo>
                  <a:lnTo>
                    <a:pt x="940" y="744"/>
                  </a:lnTo>
                  <a:lnTo>
                    <a:pt x="983" y="808"/>
                  </a:lnTo>
                  <a:lnTo>
                    <a:pt x="184" y="978"/>
                  </a:lnTo>
                  <a:lnTo>
                    <a:pt x="141" y="989"/>
                  </a:lnTo>
                  <a:cubicBezTo>
                    <a:pt x="269" y="701"/>
                    <a:pt x="408" y="424"/>
                    <a:pt x="535" y="147"/>
                  </a:cubicBezTo>
                  <a:close/>
                  <a:moveTo>
                    <a:pt x="566" y="0"/>
                  </a:moveTo>
                  <a:cubicBezTo>
                    <a:pt x="536" y="0"/>
                    <a:pt x="490" y="18"/>
                    <a:pt x="482" y="41"/>
                  </a:cubicBezTo>
                  <a:cubicBezTo>
                    <a:pt x="344" y="328"/>
                    <a:pt x="205" y="627"/>
                    <a:pt x="67" y="914"/>
                  </a:cubicBezTo>
                  <a:lnTo>
                    <a:pt x="14" y="1031"/>
                  </a:lnTo>
                  <a:cubicBezTo>
                    <a:pt x="1" y="1050"/>
                    <a:pt x="23" y="1054"/>
                    <a:pt x="44" y="1054"/>
                  </a:cubicBezTo>
                  <a:cubicBezTo>
                    <a:pt x="59" y="1054"/>
                    <a:pt x="73" y="1052"/>
                    <a:pt x="78" y="1052"/>
                  </a:cubicBezTo>
                  <a:lnTo>
                    <a:pt x="940" y="871"/>
                  </a:lnTo>
                  <a:lnTo>
                    <a:pt x="1068" y="840"/>
                  </a:lnTo>
                  <a:cubicBezTo>
                    <a:pt x="1089" y="840"/>
                    <a:pt x="1132" y="818"/>
                    <a:pt x="1121" y="797"/>
                  </a:cubicBezTo>
                  <a:lnTo>
                    <a:pt x="653" y="105"/>
                  </a:lnTo>
                  <a:lnTo>
                    <a:pt x="589" y="9"/>
                  </a:lnTo>
                  <a:cubicBezTo>
                    <a:pt x="586" y="3"/>
                    <a:pt x="577"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1"/>
            <p:cNvSpPr/>
            <p:nvPr/>
          </p:nvSpPr>
          <p:spPr>
            <a:xfrm>
              <a:off x="4936375" y="3368500"/>
              <a:ext cx="28500" cy="19575"/>
            </a:xfrm>
            <a:custGeom>
              <a:rect b="b" l="l" r="r" t="t"/>
              <a:pathLst>
                <a:path extrusionOk="0" h="783" w="1140">
                  <a:moveTo>
                    <a:pt x="373" y="0"/>
                  </a:moveTo>
                  <a:cubicBezTo>
                    <a:pt x="266" y="213"/>
                    <a:pt x="170" y="426"/>
                    <a:pt x="75" y="639"/>
                  </a:cubicBezTo>
                  <a:cubicBezTo>
                    <a:pt x="53" y="671"/>
                    <a:pt x="32" y="714"/>
                    <a:pt x="11" y="756"/>
                  </a:cubicBezTo>
                  <a:cubicBezTo>
                    <a:pt x="0" y="777"/>
                    <a:pt x="16" y="783"/>
                    <a:pt x="35" y="783"/>
                  </a:cubicBezTo>
                  <a:cubicBezTo>
                    <a:pt x="53" y="783"/>
                    <a:pt x="75" y="777"/>
                    <a:pt x="75" y="777"/>
                  </a:cubicBezTo>
                  <a:lnTo>
                    <a:pt x="958" y="596"/>
                  </a:lnTo>
                  <a:lnTo>
                    <a:pt x="1076" y="575"/>
                  </a:lnTo>
                  <a:cubicBezTo>
                    <a:pt x="1097" y="575"/>
                    <a:pt x="1140" y="543"/>
                    <a:pt x="1129" y="522"/>
                  </a:cubicBezTo>
                  <a:lnTo>
                    <a:pt x="958" y="266"/>
                  </a:lnTo>
                  <a:lnTo>
                    <a:pt x="756" y="171"/>
                  </a:lnTo>
                  <a:lnTo>
                    <a:pt x="958" y="469"/>
                  </a:lnTo>
                  <a:lnTo>
                    <a:pt x="1001" y="533"/>
                  </a:lnTo>
                  <a:lnTo>
                    <a:pt x="202" y="703"/>
                  </a:lnTo>
                  <a:lnTo>
                    <a:pt x="160" y="703"/>
                  </a:lnTo>
                  <a:lnTo>
                    <a:pt x="469" y="43"/>
                  </a:lnTo>
                  <a:lnTo>
                    <a:pt x="373"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1"/>
            <p:cNvSpPr/>
            <p:nvPr/>
          </p:nvSpPr>
          <p:spPr>
            <a:xfrm>
              <a:off x="4790325" y="3381525"/>
              <a:ext cx="28125" cy="6775"/>
            </a:xfrm>
            <a:custGeom>
              <a:rect b="b" l="l" r="r" t="t"/>
              <a:pathLst>
                <a:path extrusionOk="0" h="271" w="1125">
                  <a:moveTo>
                    <a:pt x="1125" y="1"/>
                  </a:moveTo>
                  <a:cubicBezTo>
                    <a:pt x="986" y="22"/>
                    <a:pt x="858" y="33"/>
                    <a:pt x="720" y="44"/>
                  </a:cubicBezTo>
                  <a:lnTo>
                    <a:pt x="177" y="161"/>
                  </a:lnTo>
                  <a:lnTo>
                    <a:pt x="156" y="161"/>
                  </a:lnTo>
                  <a:lnTo>
                    <a:pt x="209" y="54"/>
                  </a:lnTo>
                  <a:lnTo>
                    <a:pt x="92" y="54"/>
                  </a:lnTo>
                  <a:cubicBezTo>
                    <a:pt x="92" y="65"/>
                    <a:pt x="81" y="86"/>
                    <a:pt x="70" y="97"/>
                  </a:cubicBezTo>
                  <a:lnTo>
                    <a:pt x="17" y="225"/>
                  </a:lnTo>
                  <a:cubicBezTo>
                    <a:pt x="1" y="257"/>
                    <a:pt x="28" y="271"/>
                    <a:pt x="56" y="271"/>
                  </a:cubicBezTo>
                  <a:cubicBezTo>
                    <a:pt x="65" y="271"/>
                    <a:pt x="74" y="270"/>
                    <a:pt x="81" y="267"/>
                  </a:cubicBezTo>
                  <a:lnTo>
                    <a:pt x="954" y="86"/>
                  </a:lnTo>
                  <a:lnTo>
                    <a:pt x="1082" y="65"/>
                  </a:lnTo>
                  <a:cubicBezTo>
                    <a:pt x="1103" y="65"/>
                    <a:pt x="1125" y="33"/>
                    <a:pt x="112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1"/>
            <p:cNvSpPr/>
            <p:nvPr/>
          </p:nvSpPr>
          <p:spPr>
            <a:xfrm>
              <a:off x="4741625" y="3372750"/>
              <a:ext cx="28650" cy="15550"/>
            </a:xfrm>
            <a:custGeom>
              <a:rect b="b" l="l" r="r" t="t"/>
              <a:pathLst>
                <a:path extrusionOk="0" h="622" w="1146">
                  <a:moveTo>
                    <a:pt x="283" y="1"/>
                  </a:moveTo>
                  <a:lnTo>
                    <a:pt x="70" y="448"/>
                  </a:lnTo>
                  <a:cubicBezTo>
                    <a:pt x="59" y="490"/>
                    <a:pt x="38" y="533"/>
                    <a:pt x="16" y="576"/>
                  </a:cubicBezTo>
                  <a:cubicBezTo>
                    <a:pt x="0" y="608"/>
                    <a:pt x="27" y="622"/>
                    <a:pt x="55" y="622"/>
                  </a:cubicBezTo>
                  <a:cubicBezTo>
                    <a:pt x="64" y="622"/>
                    <a:pt x="73" y="621"/>
                    <a:pt x="80" y="618"/>
                  </a:cubicBezTo>
                  <a:lnTo>
                    <a:pt x="954" y="437"/>
                  </a:lnTo>
                  <a:lnTo>
                    <a:pt x="1081" y="416"/>
                  </a:lnTo>
                  <a:cubicBezTo>
                    <a:pt x="1103" y="416"/>
                    <a:pt x="1145" y="373"/>
                    <a:pt x="1124" y="341"/>
                  </a:cubicBezTo>
                  <a:lnTo>
                    <a:pt x="1071" y="267"/>
                  </a:lnTo>
                  <a:cubicBezTo>
                    <a:pt x="1007" y="256"/>
                    <a:pt x="954" y="235"/>
                    <a:pt x="900" y="224"/>
                  </a:cubicBezTo>
                  <a:lnTo>
                    <a:pt x="900" y="224"/>
                  </a:lnTo>
                  <a:lnTo>
                    <a:pt x="954" y="299"/>
                  </a:lnTo>
                  <a:lnTo>
                    <a:pt x="986" y="341"/>
                  </a:lnTo>
                  <a:lnTo>
                    <a:pt x="187" y="512"/>
                  </a:lnTo>
                  <a:lnTo>
                    <a:pt x="155" y="512"/>
                  </a:lnTo>
                  <a:cubicBezTo>
                    <a:pt x="229" y="352"/>
                    <a:pt x="304" y="203"/>
                    <a:pt x="379" y="43"/>
                  </a:cubicBezTo>
                  <a:lnTo>
                    <a:pt x="283"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1"/>
            <p:cNvSpPr/>
            <p:nvPr/>
          </p:nvSpPr>
          <p:spPr>
            <a:xfrm>
              <a:off x="4839100" y="3368750"/>
              <a:ext cx="28350" cy="19350"/>
            </a:xfrm>
            <a:custGeom>
              <a:rect b="b" l="l" r="r" t="t"/>
              <a:pathLst>
                <a:path extrusionOk="0" h="774" w="1134">
                  <a:moveTo>
                    <a:pt x="782" y="1"/>
                  </a:moveTo>
                  <a:lnTo>
                    <a:pt x="675" y="54"/>
                  </a:lnTo>
                  <a:lnTo>
                    <a:pt x="941" y="459"/>
                  </a:lnTo>
                  <a:lnTo>
                    <a:pt x="984" y="512"/>
                  </a:lnTo>
                  <a:lnTo>
                    <a:pt x="185" y="682"/>
                  </a:lnTo>
                  <a:lnTo>
                    <a:pt x="153" y="693"/>
                  </a:lnTo>
                  <a:lnTo>
                    <a:pt x="388" y="192"/>
                  </a:lnTo>
                  <a:lnTo>
                    <a:pt x="249" y="246"/>
                  </a:lnTo>
                  <a:lnTo>
                    <a:pt x="68" y="618"/>
                  </a:lnTo>
                  <a:lnTo>
                    <a:pt x="15" y="736"/>
                  </a:lnTo>
                  <a:cubicBezTo>
                    <a:pt x="1" y="764"/>
                    <a:pt x="24" y="773"/>
                    <a:pt x="48" y="773"/>
                  </a:cubicBezTo>
                  <a:cubicBezTo>
                    <a:pt x="60" y="773"/>
                    <a:pt x="72" y="771"/>
                    <a:pt x="79" y="767"/>
                  </a:cubicBezTo>
                  <a:lnTo>
                    <a:pt x="952" y="586"/>
                  </a:lnTo>
                  <a:lnTo>
                    <a:pt x="1069" y="565"/>
                  </a:lnTo>
                  <a:cubicBezTo>
                    <a:pt x="1090" y="565"/>
                    <a:pt x="1133" y="533"/>
                    <a:pt x="1122" y="501"/>
                  </a:cubicBezTo>
                  <a:lnTo>
                    <a:pt x="782"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1"/>
            <p:cNvSpPr/>
            <p:nvPr/>
          </p:nvSpPr>
          <p:spPr>
            <a:xfrm>
              <a:off x="4964850" y="3487450"/>
              <a:ext cx="28500" cy="26675"/>
            </a:xfrm>
            <a:custGeom>
              <a:rect b="b" l="l" r="r" t="t"/>
              <a:pathLst>
                <a:path extrusionOk="0" h="1067" w="1140">
                  <a:moveTo>
                    <a:pt x="544" y="141"/>
                  </a:moveTo>
                  <a:lnTo>
                    <a:pt x="948" y="747"/>
                  </a:lnTo>
                  <a:lnTo>
                    <a:pt x="980" y="801"/>
                  </a:lnTo>
                  <a:lnTo>
                    <a:pt x="182" y="971"/>
                  </a:lnTo>
                  <a:lnTo>
                    <a:pt x="150" y="971"/>
                  </a:lnTo>
                  <a:cubicBezTo>
                    <a:pt x="288" y="705"/>
                    <a:pt x="416" y="428"/>
                    <a:pt x="544" y="162"/>
                  </a:cubicBezTo>
                  <a:lnTo>
                    <a:pt x="544" y="141"/>
                  </a:lnTo>
                  <a:close/>
                  <a:moveTo>
                    <a:pt x="561" y="0"/>
                  </a:moveTo>
                  <a:cubicBezTo>
                    <a:pt x="541" y="0"/>
                    <a:pt x="519" y="7"/>
                    <a:pt x="501" y="13"/>
                  </a:cubicBezTo>
                  <a:cubicBezTo>
                    <a:pt x="501" y="23"/>
                    <a:pt x="501" y="23"/>
                    <a:pt x="490" y="34"/>
                  </a:cubicBezTo>
                  <a:lnTo>
                    <a:pt x="86" y="897"/>
                  </a:lnTo>
                  <a:lnTo>
                    <a:pt x="22" y="1024"/>
                  </a:lnTo>
                  <a:cubicBezTo>
                    <a:pt x="1" y="1067"/>
                    <a:pt x="54" y="1067"/>
                    <a:pt x="86" y="1067"/>
                  </a:cubicBezTo>
                  <a:lnTo>
                    <a:pt x="959" y="886"/>
                  </a:lnTo>
                  <a:lnTo>
                    <a:pt x="1076" y="854"/>
                  </a:lnTo>
                  <a:cubicBezTo>
                    <a:pt x="1097" y="854"/>
                    <a:pt x="1140" y="822"/>
                    <a:pt x="1119" y="801"/>
                  </a:cubicBezTo>
                  <a:cubicBezTo>
                    <a:pt x="970" y="566"/>
                    <a:pt x="820" y="332"/>
                    <a:pt x="661" y="109"/>
                  </a:cubicBezTo>
                  <a:lnTo>
                    <a:pt x="597" y="13"/>
                  </a:lnTo>
                  <a:cubicBezTo>
                    <a:pt x="588" y="4"/>
                    <a:pt x="575" y="0"/>
                    <a:pt x="56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1"/>
            <p:cNvSpPr/>
            <p:nvPr/>
          </p:nvSpPr>
          <p:spPr>
            <a:xfrm>
              <a:off x="4867775" y="3487550"/>
              <a:ext cx="28425" cy="26625"/>
            </a:xfrm>
            <a:custGeom>
              <a:rect b="b" l="l" r="r" t="t"/>
              <a:pathLst>
                <a:path extrusionOk="0" h="1065" w="1137">
                  <a:moveTo>
                    <a:pt x="540" y="137"/>
                  </a:moveTo>
                  <a:lnTo>
                    <a:pt x="934" y="743"/>
                  </a:lnTo>
                  <a:lnTo>
                    <a:pt x="976" y="807"/>
                  </a:lnTo>
                  <a:lnTo>
                    <a:pt x="178" y="967"/>
                  </a:lnTo>
                  <a:lnTo>
                    <a:pt x="135" y="978"/>
                  </a:lnTo>
                  <a:lnTo>
                    <a:pt x="540" y="147"/>
                  </a:lnTo>
                  <a:lnTo>
                    <a:pt x="540" y="137"/>
                  </a:lnTo>
                  <a:close/>
                  <a:moveTo>
                    <a:pt x="563" y="0"/>
                  </a:moveTo>
                  <a:cubicBezTo>
                    <a:pt x="530" y="0"/>
                    <a:pt x="484" y="18"/>
                    <a:pt x="476" y="41"/>
                  </a:cubicBezTo>
                  <a:cubicBezTo>
                    <a:pt x="348" y="328"/>
                    <a:pt x="199" y="626"/>
                    <a:pt x="61" y="914"/>
                  </a:cubicBezTo>
                  <a:lnTo>
                    <a:pt x="7" y="1042"/>
                  </a:lnTo>
                  <a:cubicBezTo>
                    <a:pt x="1" y="1061"/>
                    <a:pt x="21" y="1065"/>
                    <a:pt x="41" y="1065"/>
                  </a:cubicBezTo>
                  <a:cubicBezTo>
                    <a:pt x="54" y="1065"/>
                    <a:pt x="67" y="1063"/>
                    <a:pt x="71" y="1063"/>
                  </a:cubicBezTo>
                  <a:lnTo>
                    <a:pt x="944" y="871"/>
                  </a:lnTo>
                  <a:lnTo>
                    <a:pt x="1072" y="850"/>
                  </a:lnTo>
                  <a:cubicBezTo>
                    <a:pt x="1094" y="850"/>
                    <a:pt x="1136" y="829"/>
                    <a:pt x="1115" y="797"/>
                  </a:cubicBezTo>
                  <a:lnTo>
                    <a:pt x="657" y="105"/>
                  </a:lnTo>
                  <a:lnTo>
                    <a:pt x="593" y="9"/>
                  </a:lnTo>
                  <a:cubicBezTo>
                    <a:pt x="587" y="3"/>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1"/>
            <p:cNvSpPr/>
            <p:nvPr/>
          </p:nvSpPr>
          <p:spPr>
            <a:xfrm>
              <a:off x="4644425" y="3365300"/>
              <a:ext cx="28400" cy="22700"/>
            </a:xfrm>
            <a:custGeom>
              <a:rect b="b" l="l" r="r" t="t"/>
              <a:pathLst>
                <a:path extrusionOk="0" h="908" w="1136">
                  <a:moveTo>
                    <a:pt x="689" y="0"/>
                  </a:moveTo>
                  <a:lnTo>
                    <a:pt x="571" y="43"/>
                  </a:lnTo>
                  <a:lnTo>
                    <a:pt x="944" y="597"/>
                  </a:lnTo>
                  <a:lnTo>
                    <a:pt x="987" y="661"/>
                  </a:lnTo>
                  <a:lnTo>
                    <a:pt x="188" y="831"/>
                  </a:lnTo>
                  <a:lnTo>
                    <a:pt x="145" y="831"/>
                  </a:lnTo>
                  <a:lnTo>
                    <a:pt x="508" y="75"/>
                  </a:lnTo>
                  <a:lnTo>
                    <a:pt x="508" y="75"/>
                  </a:lnTo>
                  <a:lnTo>
                    <a:pt x="369" y="128"/>
                  </a:lnTo>
                  <a:lnTo>
                    <a:pt x="60" y="767"/>
                  </a:lnTo>
                  <a:lnTo>
                    <a:pt x="7" y="884"/>
                  </a:lnTo>
                  <a:cubicBezTo>
                    <a:pt x="1" y="903"/>
                    <a:pt x="21" y="907"/>
                    <a:pt x="41" y="907"/>
                  </a:cubicBezTo>
                  <a:cubicBezTo>
                    <a:pt x="54" y="907"/>
                    <a:pt x="67" y="905"/>
                    <a:pt x="71" y="905"/>
                  </a:cubicBezTo>
                  <a:lnTo>
                    <a:pt x="944" y="724"/>
                  </a:lnTo>
                  <a:lnTo>
                    <a:pt x="1072" y="693"/>
                  </a:lnTo>
                  <a:cubicBezTo>
                    <a:pt x="1083" y="693"/>
                    <a:pt x="1136" y="671"/>
                    <a:pt x="1114" y="650"/>
                  </a:cubicBezTo>
                  <a:lnTo>
                    <a:pt x="689"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1"/>
            <p:cNvSpPr/>
            <p:nvPr/>
          </p:nvSpPr>
          <p:spPr>
            <a:xfrm>
              <a:off x="4575500" y="3406825"/>
              <a:ext cx="28125" cy="22975"/>
            </a:xfrm>
            <a:custGeom>
              <a:rect b="b" l="l" r="r" t="t"/>
              <a:pathLst>
                <a:path extrusionOk="0" h="919" w="1125">
                  <a:moveTo>
                    <a:pt x="677" y="1"/>
                  </a:moveTo>
                  <a:lnTo>
                    <a:pt x="592" y="86"/>
                  </a:lnTo>
                  <a:lnTo>
                    <a:pt x="943" y="608"/>
                  </a:lnTo>
                  <a:lnTo>
                    <a:pt x="996" y="682"/>
                  </a:lnTo>
                  <a:lnTo>
                    <a:pt x="198" y="852"/>
                  </a:lnTo>
                  <a:lnTo>
                    <a:pt x="134" y="863"/>
                  </a:lnTo>
                  <a:cubicBezTo>
                    <a:pt x="219" y="671"/>
                    <a:pt x="315" y="480"/>
                    <a:pt x="411" y="288"/>
                  </a:cubicBezTo>
                  <a:lnTo>
                    <a:pt x="411" y="288"/>
                  </a:lnTo>
                  <a:cubicBezTo>
                    <a:pt x="325" y="373"/>
                    <a:pt x="240" y="469"/>
                    <a:pt x="166" y="576"/>
                  </a:cubicBezTo>
                  <a:lnTo>
                    <a:pt x="70" y="778"/>
                  </a:lnTo>
                  <a:lnTo>
                    <a:pt x="6" y="906"/>
                  </a:lnTo>
                  <a:cubicBezTo>
                    <a:pt x="1" y="916"/>
                    <a:pt x="11" y="919"/>
                    <a:pt x="23" y="919"/>
                  </a:cubicBezTo>
                  <a:cubicBezTo>
                    <a:pt x="35" y="919"/>
                    <a:pt x="49" y="916"/>
                    <a:pt x="49" y="916"/>
                  </a:cubicBezTo>
                  <a:lnTo>
                    <a:pt x="922" y="735"/>
                  </a:lnTo>
                  <a:lnTo>
                    <a:pt x="1050" y="703"/>
                  </a:lnTo>
                  <a:cubicBezTo>
                    <a:pt x="1050" y="703"/>
                    <a:pt x="1124" y="682"/>
                    <a:pt x="1124" y="671"/>
                  </a:cubicBezTo>
                  <a:lnTo>
                    <a:pt x="677"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1"/>
            <p:cNvSpPr/>
            <p:nvPr/>
          </p:nvSpPr>
          <p:spPr>
            <a:xfrm>
              <a:off x="4916125" y="3403350"/>
              <a:ext cx="28525" cy="26925"/>
            </a:xfrm>
            <a:custGeom>
              <a:rect b="b" l="l" r="r" t="t"/>
              <a:pathLst>
                <a:path extrusionOk="0" h="1077" w="1141">
                  <a:moveTo>
                    <a:pt x="555" y="150"/>
                  </a:moveTo>
                  <a:cubicBezTo>
                    <a:pt x="682" y="353"/>
                    <a:pt x="821" y="555"/>
                    <a:pt x="949" y="757"/>
                  </a:cubicBezTo>
                  <a:lnTo>
                    <a:pt x="980" y="800"/>
                  </a:lnTo>
                  <a:lnTo>
                    <a:pt x="182" y="970"/>
                  </a:lnTo>
                  <a:lnTo>
                    <a:pt x="150" y="981"/>
                  </a:lnTo>
                  <a:lnTo>
                    <a:pt x="544" y="171"/>
                  </a:lnTo>
                  <a:lnTo>
                    <a:pt x="555" y="150"/>
                  </a:lnTo>
                  <a:close/>
                  <a:moveTo>
                    <a:pt x="561" y="1"/>
                  </a:moveTo>
                  <a:cubicBezTo>
                    <a:pt x="538" y="1"/>
                    <a:pt x="515" y="12"/>
                    <a:pt x="501" y="33"/>
                  </a:cubicBezTo>
                  <a:cubicBezTo>
                    <a:pt x="363" y="321"/>
                    <a:pt x="224" y="619"/>
                    <a:pt x="86" y="906"/>
                  </a:cubicBezTo>
                  <a:lnTo>
                    <a:pt x="22" y="1034"/>
                  </a:lnTo>
                  <a:cubicBezTo>
                    <a:pt x="1" y="1077"/>
                    <a:pt x="65" y="1077"/>
                    <a:pt x="86" y="1077"/>
                  </a:cubicBezTo>
                  <a:lnTo>
                    <a:pt x="959" y="885"/>
                  </a:lnTo>
                  <a:lnTo>
                    <a:pt x="1076" y="864"/>
                  </a:lnTo>
                  <a:cubicBezTo>
                    <a:pt x="1108" y="864"/>
                    <a:pt x="1140" y="832"/>
                    <a:pt x="1119" y="800"/>
                  </a:cubicBezTo>
                  <a:lnTo>
                    <a:pt x="661" y="108"/>
                  </a:lnTo>
                  <a:lnTo>
                    <a:pt x="597" y="12"/>
                  </a:lnTo>
                  <a:cubicBezTo>
                    <a:pt x="586"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1"/>
            <p:cNvSpPr/>
            <p:nvPr/>
          </p:nvSpPr>
          <p:spPr>
            <a:xfrm>
              <a:off x="4936500" y="3445400"/>
              <a:ext cx="28375" cy="26775"/>
            </a:xfrm>
            <a:custGeom>
              <a:rect b="b" l="l" r="r" t="t"/>
              <a:pathLst>
                <a:path extrusionOk="0" h="1071" w="1135">
                  <a:moveTo>
                    <a:pt x="549" y="151"/>
                  </a:moveTo>
                  <a:lnTo>
                    <a:pt x="943" y="758"/>
                  </a:lnTo>
                  <a:lnTo>
                    <a:pt x="975" y="800"/>
                  </a:lnTo>
                  <a:lnTo>
                    <a:pt x="176" y="971"/>
                  </a:lnTo>
                  <a:lnTo>
                    <a:pt x="155" y="981"/>
                  </a:lnTo>
                  <a:cubicBezTo>
                    <a:pt x="283" y="715"/>
                    <a:pt x="410" y="438"/>
                    <a:pt x="538" y="161"/>
                  </a:cubicBezTo>
                  <a:lnTo>
                    <a:pt x="549" y="151"/>
                  </a:lnTo>
                  <a:close/>
                  <a:moveTo>
                    <a:pt x="555" y="1"/>
                  </a:moveTo>
                  <a:cubicBezTo>
                    <a:pt x="535" y="1"/>
                    <a:pt x="515" y="10"/>
                    <a:pt x="496" y="23"/>
                  </a:cubicBezTo>
                  <a:cubicBezTo>
                    <a:pt x="496" y="23"/>
                    <a:pt x="496" y="23"/>
                    <a:pt x="485" y="34"/>
                  </a:cubicBezTo>
                  <a:lnTo>
                    <a:pt x="80" y="907"/>
                  </a:lnTo>
                  <a:lnTo>
                    <a:pt x="16" y="1024"/>
                  </a:lnTo>
                  <a:cubicBezTo>
                    <a:pt x="0" y="1056"/>
                    <a:pt x="34" y="1070"/>
                    <a:pt x="60" y="1070"/>
                  </a:cubicBezTo>
                  <a:cubicBezTo>
                    <a:pt x="68" y="1070"/>
                    <a:pt x="75" y="1069"/>
                    <a:pt x="80" y="1066"/>
                  </a:cubicBezTo>
                  <a:lnTo>
                    <a:pt x="953" y="885"/>
                  </a:lnTo>
                  <a:lnTo>
                    <a:pt x="1071" y="853"/>
                  </a:lnTo>
                  <a:cubicBezTo>
                    <a:pt x="1092" y="853"/>
                    <a:pt x="1135" y="832"/>
                    <a:pt x="1113" y="800"/>
                  </a:cubicBezTo>
                  <a:lnTo>
                    <a:pt x="655" y="108"/>
                  </a:lnTo>
                  <a:lnTo>
                    <a:pt x="591" y="12"/>
                  </a:lnTo>
                  <a:cubicBezTo>
                    <a:pt x="579" y="4"/>
                    <a:pt x="567"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1"/>
            <p:cNvSpPr/>
            <p:nvPr/>
          </p:nvSpPr>
          <p:spPr>
            <a:xfrm>
              <a:off x="4887925" y="3445550"/>
              <a:ext cx="28225" cy="26250"/>
            </a:xfrm>
            <a:custGeom>
              <a:rect b="b" l="l" r="r" t="t"/>
              <a:pathLst>
                <a:path extrusionOk="0" h="1050" w="1129">
                  <a:moveTo>
                    <a:pt x="532" y="134"/>
                  </a:moveTo>
                  <a:lnTo>
                    <a:pt x="926" y="741"/>
                  </a:lnTo>
                  <a:lnTo>
                    <a:pt x="980" y="816"/>
                  </a:lnTo>
                  <a:lnTo>
                    <a:pt x="192" y="975"/>
                  </a:lnTo>
                  <a:lnTo>
                    <a:pt x="128" y="997"/>
                  </a:lnTo>
                  <a:cubicBezTo>
                    <a:pt x="266" y="709"/>
                    <a:pt x="394" y="432"/>
                    <a:pt x="532" y="145"/>
                  </a:cubicBezTo>
                  <a:lnTo>
                    <a:pt x="532" y="134"/>
                  </a:lnTo>
                  <a:close/>
                  <a:moveTo>
                    <a:pt x="563" y="0"/>
                  </a:moveTo>
                  <a:cubicBezTo>
                    <a:pt x="543" y="0"/>
                    <a:pt x="520" y="10"/>
                    <a:pt x="501" y="17"/>
                  </a:cubicBezTo>
                  <a:cubicBezTo>
                    <a:pt x="490" y="17"/>
                    <a:pt x="490" y="28"/>
                    <a:pt x="479" y="28"/>
                  </a:cubicBezTo>
                  <a:lnTo>
                    <a:pt x="479" y="38"/>
                  </a:lnTo>
                  <a:cubicBezTo>
                    <a:pt x="351" y="326"/>
                    <a:pt x="202" y="624"/>
                    <a:pt x="64" y="911"/>
                  </a:cubicBezTo>
                  <a:lnTo>
                    <a:pt x="11" y="1039"/>
                  </a:lnTo>
                  <a:cubicBezTo>
                    <a:pt x="0" y="1050"/>
                    <a:pt x="53" y="1050"/>
                    <a:pt x="53" y="1050"/>
                  </a:cubicBezTo>
                  <a:lnTo>
                    <a:pt x="926" y="869"/>
                  </a:lnTo>
                  <a:lnTo>
                    <a:pt x="1044" y="847"/>
                  </a:lnTo>
                  <a:cubicBezTo>
                    <a:pt x="1044" y="847"/>
                    <a:pt x="1129" y="826"/>
                    <a:pt x="1118" y="805"/>
                  </a:cubicBezTo>
                  <a:lnTo>
                    <a:pt x="660" y="113"/>
                  </a:lnTo>
                  <a:cubicBezTo>
                    <a:pt x="639" y="81"/>
                    <a:pt x="618" y="49"/>
                    <a:pt x="596" y="17"/>
                  </a:cubicBezTo>
                  <a:cubicBezTo>
                    <a:pt x="588" y="4"/>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1"/>
            <p:cNvSpPr/>
            <p:nvPr/>
          </p:nvSpPr>
          <p:spPr>
            <a:xfrm>
              <a:off x="4916575" y="3487825"/>
              <a:ext cx="28075" cy="25900"/>
            </a:xfrm>
            <a:custGeom>
              <a:rect b="b" l="l" r="r" t="t"/>
              <a:pathLst>
                <a:path extrusionOk="0" h="1036" w="1123">
                  <a:moveTo>
                    <a:pt x="526" y="126"/>
                  </a:moveTo>
                  <a:lnTo>
                    <a:pt x="931" y="722"/>
                  </a:lnTo>
                  <a:lnTo>
                    <a:pt x="984" y="807"/>
                  </a:lnTo>
                  <a:lnTo>
                    <a:pt x="185" y="967"/>
                  </a:lnTo>
                  <a:lnTo>
                    <a:pt x="111" y="988"/>
                  </a:lnTo>
                  <a:cubicBezTo>
                    <a:pt x="249" y="701"/>
                    <a:pt x="387" y="413"/>
                    <a:pt x="526" y="126"/>
                  </a:cubicBezTo>
                  <a:close/>
                  <a:moveTo>
                    <a:pt x="559" y="0"/>
                  </a:moveTo>
                  <a:cubicBezTo>
                    <a:pt x="550" y="0"/>
                    <a:pt x="542" y="3"/>
                    <a:pt x="537" y="8"/>
                  </a:cubicBezTo>
                  <a:cubicBezTo>
                    <a:pt x="515" y="8"/>
                    <a:pt x="483" y="8"/>
                    <a:pt x="473" y="30"/>
                  </a:cubicBezTo>
                  <a:lnTo>
                    <a:pt x="68" y="903"/>
                  </a:lnTo>
                  <a:lnTo>
                    <a:pt x="4" y="1031"/>
                  </a:lnTo>
                  <a:cubicBezTo>
                    <a:pt x="1" y="1034"/>
                    <a:pt x="3" y="1035"/>
                    <a:pt x="8" y="1035"/>
                  </a:cubicBezTo>
                  <a:cubicBezTo>
                    <a:pt x="18" y="1035"/>
                    <a:pt x="40" y="1031"/>
                    <a:pt x="47" y="1031"/>
                  </a:cubicBezTo>
                  <a:lnTo>
                    <a:pt x="920" y="850"/>
                  </a:lnTo>
                  <a:lnTo>
                    <a:pt x="1037" y="828"/>
                  </a:lnTo>
                  <a:cubicBezTo>
                    <a:pt x="1037" y="828"/>
                    <a:pt x="1122" y="807"/>
                    <a:pt x="1112" y="786"/>
                  </a:cubicBezTo>
                  <a:lnTo>
                    <a:pt x="654" y="104"/>
                  </a:lnTo>
                  <a:cubicBezTo>
                    <a:pt x="632" y="72"/>
                    <a:pt x="611" y="40"/>
                    <a:pt x="590" y="8"/>
                  </a:cubicBezTo>
                  <a:cubicBezTo>
                    <a:pt x="579" y="3"/>
                    <a:pt x="568" y="0"/>
                    <a:pt x="5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1"/>
            <p:cNvSpPr/>
            <p:nvPr/>
          </p:nvSpPr>
          <p:spPr>
            <a:xfrm>
              <a:off x="4985525" y="3445000"/>
              <a:ext cx="28075" cy="26700"/>
            </a:xfrm>
            <a:custGeom>
              <a:rect b="b" l="l" r="r" t="t"/>
              <a:pathLst>
                <a:path extrusionOk="0" h="1068" w="1123">
                  <a:moveTo>
                    <a:pt x="526" y="156"/>
                  </a:moveTo>
                  <a:lnTo>
                    <a:pt x="920" y="763"/>
                  </a:lnTo>
                  <a:lnTo>
                    <a:pt x="963" y="816"/>
                  </a:lnTo>
                  <a:lnTo>
                    <a:pt x="164" y="987"/>
                  </a:lnTo>
                  <a:lnTo>
                    <a:pt x="132" y="997"/>
                  </a:lnTo>
                  <a:cubicBezTo>
                    <a:pt x="260" y="720"/>
                    <a:pt x="398" y="454"/>
                    <a:pt x="515" y="177"/>
                  </a:cubicBezTo>
                  <a:lnTo>
                    <a:pt x="526" y="156"/>
                  </a:lnTo>
                  <a:close/>
                  <a:moveTo>
                    <a:pt x="546" y="1"/>
                  </a:moveTo>
                  <a:cubicBezTo>
                    <a:pt x="526" y="1"/>
                    <a:pt x="503" y="11"/>
                    <a:pt x="483" y="18"/>
                  </a:cubicBezTo>
                  <a:lnTo>
                    <a:pt x="483" y="28"/>
                  </a:lnTo>
                  <a:lnTo>
                    <a:pt x="68" y="901"/>
                  </a:lnTo>
                  <a:lnTo>
                    <a:pt x="15" y="1029"/>
                  </a:lnTo>
                  <a:cubicBezTo>
                    <a:pt x="1" y="1058"/>
                    <a:pt x="20" y="1067"/>
                    <a:pt x="43" y="1067"/>
                  </a:cubicBezTo>
                  <a:cubicBezTo>
                    <a:pt x="55" y="1067"/>
                    <a:pt x="68" y="1065"/>
                    <a:pt x="79" y="1061"/>
                  </a:cubicBezTo>
                  <a:lnTo>
                    <a:pt x="941" y="880"/>
                  </a:lnTo>
                  <a:lnTo>
                    <a:pt x="1058" y="869"/>
                  </a:lnTo>
                  <a:cubicBezTo>
                    <a:pt x="1080" y="869"/>
                    <a:pt x="1122" y="838"/>
                    <a:pt x="1101" y="806"/>
                  </a:cubicBezTo>
                  <a:lnTo>
                    <a:pt x="643" y="124"/>
                  </a:lnTo>
                  <a:cubicBezTo>
                    <a:pt x="622" y="92"/>
                    <a:pt x="600" y="50"/>
                    <a:pt x="579" y="18"/>
                  </a:cubicBezTo>
                  <a:cubicBezTo>
                    <a:pt x="571" y="5"/>
                    <a:pt x="559" y="1"/>
                    <a:pt x="54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1"/>
            <p:cNvSpPr/>
            <p:nvPr/>
          </p:nvSpPr>
          <p:spPr>
            <a:xfrm>
              <a:off x="4965025" y="3403325"/>
              <a:ext cx="28325" cy="26825"/>
            </a:xfrm>
            <a:custGeom>
              <a:rect b="b" l="l" r="r" t="t"/>
              <a:pathLst>
                <a:path extrusionOk="0" h="1073" w="1133">
                  <a:moveTo>
                    <a:pt x="537" y="151"/>
                  </a:moveTo>
                  <a:lnTo>
                    <a:pt x="941" y="748"/>
                  </a:lnTo>
                  <a:lnTo>
                    <a:pt x="973" y="811"/>
                  </a:lnTo>
                  <a:lnTo>
                    <a:pt x="175" y="971"/>
                  </a:lnTo>
                  <a:lnTo>
                    <a:pt x="143" y="982"/>
                  </a:lnTo>
                  <a:cubicBezTo>
                    <a:pt x="270" y="716"/>
                    <a:pt x="409" y="439"/>
                    <a:pt x="537" y="162"/>
                  </a:cubicBezTo>
                  <a:lnTo>
                    <a:pt x="537" y="151"/>
                  </a:lnTo>
                  <a:close/>
                  <a:moveTo>
                    <a:pt x="558" y="0"/>
                  </a:moveTo>
                  <a:cubicBezTo>
                    <a:pt x="538" y="0"/>
                    <a:pt x="512" y="7"/>
                    <a:pt x="494" y="13"/>
                  </a:cubicBezTo>
                  <a:lnTo>
                    <a:pt x="494" y="23"/>
                  </a:lnTo>
                  <a:lnTo>
                    <a:pt x="79" y="897"/>
                  </a:lnTo>
                  <a:lnTo>
                    <a:pt x="15" y="1024"/>
                  </a:lnTo>
                  <a:cubicBezTo>
                    <a:pt x="0" y="1061"/>
                    <a:pt x="21" y="1073"/>
                    <a:pt x="46" y="1073"/>
                  </a:cubicBezTo>
                  <a:cubicBezTo>
                    <a:pt x="57" y="1073"/>
                    <a:pt x="69" y="1070"/>
                    <a:pt x="79" y="1067"/>
                  </a:cubicBezTo>
                  <a:lnTo>
                    <a:pt x="941" y="886"/>
                  </a:lnTo>
                  <a:lnTo>
                    <a:pt x="1069" y="854"/>
                  </a:lnTo>
                  <a:cubicBezTo>
                    <a:pt x="1090" y="854"/>
                    <a:pt x="1133" y="833"/>
                    <a:pt x="1112" y="801"/>
                  </a:cubicBezTo>
                  <a:lnTo>
                    <a:pt x="654" y="109"/>
                  </a:lnTo>
                  <a:lnTo>
                    <a:pt x="590" y="13"/>
                  </a:lnTo>
                  <a:cubicBezTo>
                    <a:pt x="585" y="4"/>
                    <a:pt x="573" y="0"/>
                    <a:pt x="558"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1"/>
            <p:cNvSpPr/>
            <p:nvPr/>
          </p:nvSpPr>
          <p:spPr>
            <a:xfrm>
              <a:off x="4575625" y="3487825"/>
              <a:ext cx="28250" cy="26050"/>
            </a:xfrm>
            <a:custGeom>
              <a:rect b="b" l="l" r="r" t="t"/>
              <a:pathLst>
                <a:path extrusionOk="0" h="1042" w="1130">
                  <a:moveTo>
                    <a:pt x="523" y="126"/>
                  </a:moveTo>
                  <a:lnTo>
                    <a:pt x="927" y="722"/>
                  </a:lnTo>
                  <a:lnTo>
                    <a:pt x="991" y="807"/>
                  </a:lnTo>
                  <a:lnTo>
                    <a:pt x="193" y="967"/>
                  </a:lnTo>
                  <a:lnTo>
                    <a:pt x="129" y="988"/>
                  </a:lnTo>
                  <a:cubicBezTo>
                    <a:pt x="267" y="701"/>
                    <a:pt x="395" y="413"/>
                    <a:pt x="523" y="126"/>
                  </a:cubicBezTo>
                  <a:close/>
                  <a:moveTo>
                    <a:pt x="565" y="0"/>
                  </a:moveTo>
                  <a:cubicBezTo>
                    <a:pt x="557" y="0"/>
                    <a:pt x="549" y="3"/>
                    <a:pt x="544" y="8"/>
                  </a:cubicBezTo>
                  <a:cubicBezTo>
                    <a:pt x="523" y="8"/>
                    <a:pt x="491" y="8"/>
                    <a:pt x="480" y="30"/>
                  </a:cubicBezTo>
                  <a:lnTo>
                    <a:pt x="65" y="903"/>
                  </a:lnTo>
                  <a:lnTo>
                    <a:pt x="12" y="1031"/>
                  </a:lnTo>
                  <a:cubicBezTo>
                    <a:pt x="1" y="1041"/>
                    <a:pt x="54" y="1041"/>
                    <a:pt x="54" y="1041"/>
                  </a:cubicBezTo>
                  <a:lnTo>
                    <a:pt x="927" y="850"/>
                  </a:lnTo>
                  <a:lnTo>
                    <a:pt x="1055" y="828"/>
                  </a:lnTo>
                  <a:cubicBezTo>
                    <a:pt x="1055" y="828"/>
                    <a:pt x="1130" y="807"/>
                    <a:pt x="1119" y="796"/>
                  </a:cubicBezTo>
                  <a:lnTo>
                    <a:pt x="661" y="104"/>
                  </a:lnTo>
                  <a:lnTo>
                    <a:pt x="587" y="8"/>
                  </a:lnTo>
                  <a:cubicBezTo>
                    <a:pt x="581" y="3"/>
                    <a:pt x="573"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1"/>
            <p:cNvSpPr/>
            <p:nvPr/>
          </p:nvSpPr>
          <p:spPr>
            <a:xfrm>
              <a:off x="4555675" y="3448350"/>
              <a:ext cx="19725" cy="22400"/>
            </a:xfrm>
            <a:custGeom>
              <a:rect b="b" l="l" r="r" t="t"/>
              <a:pathLst>
                <a:path extrusionOk="0" h="896" w="789">
                  <a:moveTo>
                    <a:pt x="309" y="1"/>
                  </a:moveTo>
                  <a:cubicBezTo>
                    <a:pt x="288" y="43"/>
                    <a:pt x="277" y="86"/>
                    <a:pt x="256" y="129"/>
                  </a:cubicBezTo>
                  <a:lnTo>
                    <a:pt x="597" y="629"/>
                  </a:lnTo>
                  <a:lnTo>
                    <a:pt x="629" y="682"/>
                  </a:lnTo>
                  <a:lnTo>
                    <a:pt x="22" y="810"/>
                  </a:lnTo>
                  <a:lnTo>
                    <a:pt x="0" y="895"/>
                  </a:lnTo>
                  <a:lnTo>
                    <a:pt x="597" y="778"/>
                  </a:lnTo>
                  <a:lnTo>
                    <a:pt x="724" y="746"/>
                  </a:lnTo>
                  <a:cubicBezTo>
                    <a:pt x="756" y="746"/>
                    <a:pt x="788" y="714"/>
                    <a:pt x="767" y="682"/>
                  </a:cubicBezTo>
                  <a:lnTo>
                    <a:pt x="309"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1"/>
            <p:cNvSpPr/>
            <p:nvPr/>
          </p:nvSpPr>
          <p:spPr>
            <a:xfrm>
              <a:off x="5013700" y="3487725"/>
              <a:ext cx="28125" cy="25950"/>
            </a:xfrm>
            <a:custGeom>
              <a:rect b="b" l="l" r="r" t="t"/>
              <a:pathLst>
                <a:path extrusionOk="0" h="1038" w="1125">
                  <a:moveTo>
                    <a:pt x="528" y="130"/>
                  </a:moveTo>
                  <a:lnTo>
                    <a:pt x="922" y="726"/>
                  </a:lnTo>
                  <a:lnTo>
                    <a:pt x="975" y="811"/>
                  </a:lnTo>
                  <a:lnTo>
                    <a:pt x="198" y="971"/>
                  </a:lnTo>
                  <a:lnTo>
                    <a:pt x="123" y="992"/>
                  </a:lnTo>
                  <a:lnTo>
                    <a:pt x="528" y="140"/>
                  </a:lnTo>
                  <a:lnTo>
                    <a:pt x="528" y="130"/>
                  </a:lnTo>
                  <a:close/>
                  <a:moveTo>
                    <a:pt x="565" y="0"/>
                  </a:moveTo>
                  <a:cubicBezTo>
                    <a:pt x="549" y="0"/>
                    <a:pt x="529" y="6"/>
                    <a:pt x="517" y="12"/>
                  </a:cubicBezTo>
                  <a:cubicBezTo>
                    <a:pt x="496" y="12"/>
                    <a:pt x="485" y="12"/>
                    <a:pt x="474" y="23"/>
                  </a:cubicBezTo>
                  <a:cubicBezTo>
                    <a:pt x="336" y="321"/>
                    <a:pt x="198" y="609"/>
                    <a:pt x="59" y="896"/>
                  </a:cubicBezTo>
                  <a:lnTo>
                    <a:pt x="6" y="1024"/>
                  </a:lnTo>
                  <a:cubicBezTo>
                    <a:pt x="1" y="1035"/>
                    <a:pt x="11" y="1037"/>
                    <a:pt x="23" y="1037"/>
                  </a:cubicBezTo>
                  <a:cubicBezTo>
                    <a:pt x="35" y="1037"/>
                    <a:pt x="48" y="1035"/>
                    <a:pt x="48" y="1035"/>
                  </a:cubicBezTo>
                  <a:lnTo>
                    <a:pt x="922" y="854"/>
                  </a:lnTo>
                  <a:lnTo>
                    <a:pt x="1049" y="822"/>
                  </a:lnTo>
                  <a:cubicBezTo>
                    <a:pt x="1049" y="822"/>
                    <a:pt x="1124" y="800"/>
                    <a:pt x="1113" y="790"/>
                  </a:cubicBezTo>
                  <a:lnTo>
                    <a:pt x="655" y="108"/>
                  </a:lnTo>
                  <a:lnTo>
                    <a:pt x="592" y="12"/>
                  </a:lnTo>
                  <a:cubicBezTo>
                    <a:pt x="587" y="3"/>
                    <a:pt x="577"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1"/>
            <p:cNvSpPr/>
            <p:nvPr/>
          </p:nvSpPr>
          <p:spPr>
            <a:xfrm>
              <a:off x="4818700" y="3403350"/>
              <a:ext cx="28500" cy="26925"/>
            </a:xfrm>
            <a:custGeom>
              <a:rect b="b" l="l" r="r" t="t"/>
              <a:pathLst>
                <a:path extrusionOk="0" h="1077" w="1140">
                  <a:moveTo>
                    <a:pt x="554" y="150"/>
                  </a:moveTo>
                  <a:cubicBezTo>
                    <a:pt x="682" y="353"/>
                    <a:pt x="820" y="555"/>
                    <a:pt x="948" y="757"/>
                  </a:cubicBezTo>
                  <a:lnTo>
                    <a:pt x="980" y="800"/>
                  </a:lnTo>
                  <a:lnTo>
                    <a:pt x="181" y="970"/>
                  </a:lnTo>
                  <a:lnTo>
                    <a:pt x="160" y="981"/>
                  </a:lnTo>
                  <a:lnTo>
                    <a:pt x="543" y="171"/>
                  </a:lnTo>
                  <a:lnTo>
                    <a:pt x="554" y="150"/>
                  </a:lnTo>
                  <a:close/>
                  <a:moveTo>
                    <a:pt x="560" y="1"/>
                  </a:moveTo>
                  <a:cubicBezTo>
                    <a:pt x="537" y="1"/>
                    <a:pt x="515" y="12"/>
                    <a:pt x="501" y="33"/>
                  </a:cubicBezTo>
                  <a:lnTo>
                    <a:pt x="86" y="906"/>
                  </a:lnTo>
                  <a:lnTo>
                    <a:pt x="22" y="1034"/>
                  </a:lnTo>
                  <a:cubicBezTo>
                    <a:pt x="0" y="1066"/>
                    <a:pt x="54" y="1077"/>
                    <a:pt x="86" y="1077"/>
                  </a:cubicBezTo>
                  <a:lnTo>
                    <a:pt x="959" y="885"/>
                  </a:lnTo>
                  <a:lnTo>
                    <a:pt x="1087" y="864"/>
                  </a:lnTo>
                  <a:cubicBezTo>
                    <a:pt x="1108" y="864"/>
                    <a:pt x="1140" y="832"/>
                    <a:pt x="1129" y="800"/>
                  </a:cubicBezTo>
                  <a:lnTo>
                    <a:pt x="661" y="108"/>
                  </a:lnTo>
                  <a:lnTo>
                    <a:pt x="597" y="12"/>
                  </a:lnTo>
                  <a:cubicBezTo>
                    <a:pt x="585"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1"/>
            <p:cNvSpPr/>
            <p:nvPr/>
          </p:nvSpPr>
          <p:spPr>
            <a:xfrm>
              <a:off x="5013675" y="3420125"/>
              <a:ext cx="10575" cy="9925"/>
            </a:xfrm>
            <a:custGeom>
              <a:rect b="b" l="l" r="r" t="t"/>
              <a:pathLst>
                <a:path extrusionOk="0" h="397" w="423">
                  <a:moveTo>
                    <a:pt x="188" y="1"/>
                  </a:moveTo>
                  <a:lnTo>
                    <a:pt x="71" y="246"/>
                  </a:lnTo>
                  <a:lnTo>
                    <a:pt x="7" y="374"/>
                  </a:lnTo>
                  <a:cubicBezTo>
                    <a:pt x="1" y="393"/>
                    <a:pt x="25" y="397"/>
                    <a:pt x="45" y="397"/>
                  </a:cubicBezTo>
                  <a:cubicBezTo>
                    <a:pt x="59" y="397"/>
                    <a:pt x="71" y="395"/>
                    <a:pt x="71" y="395"/>
                  </a:cubicBezTo>
                  <a:lnTo>
                    <a:pt x="422" y="320"/>
                  </a:lnTo>
                  <a:lnTo>
                    <a:pt x="390" y="267"/>
                  </a:lnTo>
                  <a:lnTo>
                    <a:pt x="188" y="310"/>
                  </a:lnTo>
                  <a:lnTo>
                    <a:pt x="145" y="320"/>
                  </a:lnTo>
                  <a:lnTo>
                    <a:pt x="145" y="320"/>
                  </a:lnTo>
                  <a:lnTo>
                    <a:pt x="252" y="86"/>
                  </a:lnTo>
                  <a:cubicBezTo>
                    <a:pt x="231" y="54"/>
                    <a:pt x="209" y="22"/>
                    <a:pt x="18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1"/>
            <p:cNvSpPr/>
            <p:nvPr/>
          </p:nvSpPr>
          <p:spPr>
            <a:xfrm>
              <a:off x="4595700" y="3445475"/>
              <a:ext cx="28425" cy="26650"/>
            </a:xfrm>
            <a:custGeom>
              <a:rect b="b" l="l" r="r" t="t"/>
              <a:pathLst>
                <a:path extrusionOk="0" h="1066" w="1137">
                  <a:moveTo>
                    <a:pt x="540" y="137"/>
                  </a:moveTo>
                  <a:lnTo>
                    <a:pt x="934" y="744"/>
                  </a:lnTo>
                  <a:lnTo>
                    <a:pt x="976" y="797"/>
                  </a:lnTo>
                  <a:lnTo>
                    <a:pt x="178" y="968"/>
                  </a:lnTo>
                  <a:lnTo>
                    <a:pt x="135" y="978"/>
                  </a:lnTo>
                  <a:lnTo>
                    <a:pt x="540" y="148"/>
                  </a:lnTo>
                  <a:lnTo>
                    <a:pt x="540" y="137"/>
                  </a:lnTo>
                  <a:close/>
                  <a:moveTo>
                    <a:pt x="565" y="1"/>
                  </a:moveTo>
                  <a:cubicBezTo>
                    <a:pt x="535" y="1"/>
                    <a:pt x="494" y="18"/>
                    <a:pt x="486" y="41"/>
                  </a:cubicBezTo>
                  <a:lnTo>
                    <a:pt x="71" y="914"/>
                  </a:lnTo>
                  <a:lnTo>
                    <a:pt x="7" y="1042"/>
                  </a:lnTo>
                  <a:cubicBezTo>
                    <a:pt x="1" y="1061"/>
                    <a:pt x="25" y="1065"/>
                    <a:pt x="48" y="1065"/>
                  </a:cubicBezTo>
                  <a:cubicBezTo>
                    <a:pt x="63" y="1065"/>
                    <a:pt x="78" y="1063"/>
                    <a:pt x="82" y="1063"/>
                  </a:cubicBezTo>
                  <a:lnTo>
                    <a:pt x="955" y="872"/>
                  </a:lnTo>
                  <a:lnTo>
                    <a:pt x="1072" y="850"/>
                  </a:lnTo>
                  <a:cubicBezTo>
                    <a:pt x="1083" y="850"/>
                    <a:pt x="1136" y="819"/>
                    <a:pt x="1115" y="797"/>
                  </a:cubicBezTo>
                  <a:lnTo>
                    <a:pt x="657" y="105"/>
                  </a:lnTo>
                  <a:lnTo>
                    <a:pt x="593" y="9"/>
                  </a:lnTo>
                  <a:cubicBezTo>
                    <a:pt x="587" y="3"/>
                    <a:pt x="577" y="1"/>
                    <a:pt x="56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1"/>
            <p:cNvSpPr/>
            <p:nvPr/>
          </p:nvSpPr>
          <p:spPr>
            <a:xfrm>
              <a:off x="4721575" y="3487550"/>
              <a:ext cx="28450" cy="26600"/>
            </a:xfrm>
            <a:custGeom>
              <a:rect b="b" l="l" r="r" t="t"/>
              <a:pathLst>
                <a:path extrusionOk="0" h="1064" w="1138">
                  <a:moveTo>
                    <a:pt x="542" y="137"/>
                  </a:moveTo>
                  <a:lnTo>
                    <a:pt x="936" y="743"/>
                  </a:lnTo>
                  <a:lnTo>
                    <a:pt x="978" y="807"/>
                  </a:lnTo>
                  <a:lnTo>
                    <a:pt x="180" y="978"/>
                  </a:lnTo>
                  <a:lnTo>
                    <a:pt x="137" y="978"/>
                  </a:lnTo>
                  <a:cubicBezTo>
                    <a:pt x="275" y="701"/>
                    <a:pt x="403" y="424"/>
                    <a:pt x="542" y="147"/>
                  </a:cubicBezTo>
                  <a:lnTo>
                    <a:pt x="542" y="137"/>
                  </a:lnTo>
                  <a:close/>
                  <a:moveTo>
                    <a:pt x="565" y="0"/>
                  </a:moveTo>
                  <a:cubicBezTo>
                    <a:pt x="532" y="0"/>
                    <a:pt x="485" y="18"/>
                    <a:pt x="478" y="41"/>
                  </a:cubicBezTo>
                  <a:cubicBezTo>
                    <a:pt x="350" y="328"/>
                    <a:pt x="211" y="626"/>
                    <a:pt x="73" y="914"/>
                  </a:cubicBezTo>
                  <a:cubicBezTo>
                    <a:pt x="52" y="956"/>
                    <a:pt x="30" y="999"/>
                    <a:pt x="9" y="1042"/>
                  </a:cubicBezTo>
                  <a:cubicBezTo>
                    <a:pt x="1" y="1059"/>
                    <a:pt x="7" y="1064"/>
                    <a:pt x="19" y="1064"/>
                  </a:cubicBezTo>
                  <a:cubicBezTo>
                    <a:pt x="37" y="1064"/>
                    <a:pt x="67" y="1052"/>
                    <a:pt x="73" y="1052"/>
                  </a:cubicBezTo>
                  <a:lnTo>
                    <a:pt x="946" y="871"/>
                  </a:lnTo>
                  <a:lnTo>
                    <a:pt x="1074" y="850"/>
                  </a:lnTo>
                  <a:cubicBezTo>
                    <a:pt x="1085" y="850"/>
                    <a:pt x="1138" y="818"/>
                    <a:pt x="1117" y="797"/>
                  </a:cubicBezTo>
                  <a:lnTo>
                    <a:pt x="659" y="105"/>
                  </a:lnTo>
                  <a:lnTo>
                    <a:pt x="595" y="9"/>
                  </a:lnTo>
                  <a:cubicBezTo>
                    <a:pt x="589" y="3"/>
                    <a:pt x="578"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1"/>
            <p:cNvSpPr/>
            <p:nvPr/>
          </p:nvSpPr>
          <p:spPr>
            <a:xfrm>
              <a:off x="4790200" y="3445400"/>
              <a:ext cx="28525" cy="26950"/>
            </a:xfrm>
            <a:custGeom>
              <a:rect b="b" l="l" r="r" t="t"/>
              <a:pathLst>
                <a:path extrusionOk="0" h="1078" w="1141">
                  <a:moveTo>
                    <a:pt x="544" y="151"/>
                  </a:moveTo>
                  <a:lnTo>
                    <a:pt x="949" y="747"/>
                  </a:lnTo>
                  <a:lnTo>
                    <a:pt x="981" y="800"/>
                  </a:lnTo>
                  <a:lnTo>
                    <a:pt x="182" y="971"/>
                  </a:lnTo>
                  <a:lnTo>
                    <a:pt x="150" y="981"/>
                  </a:lnTo>
                  <a:cubicBezTo>
                    <a:pt x="288" y="715"/>
                    <a:pt x="406" y="438"/>
                    <a:pt x="544" y="161"/>
                  </a:cubicBezTo>
                  <a:lnTo>
                    <a:pt x="544" y="151"/>
                  </a:lnTo>
                  <a:close/>
                  <a:moveTo>
                    <a:pt x="561" y="1"/>
                  </a:moveTo>
                  <a:cubicBezTo>
                    <a:pt x="541" y="1"/>
                    <a:pt x="521" y="10"/>
                    <a:pt x="501" y="23"/>
                  </a:cubicBezTo>
                  <a:cubicBezTo>
                    <a:pt x="501" y="23"/>
                    <a:pt x="491" y="34"/>
                    <a:pt x="491" y="34"/>
                  </a:cubicBezTo>
                  <a:lnTo>
                    <a:pt x="75" y="907"/>
                  </a:lnTo>
                  <a:lnTo>
                    <a:pt x="22" y="1035"/>
                  </a:lnTo>
                  <a:cubicBezTo>
                    <a:pt x="1" y="1077"/>
                    <a:pt x="54" y="1077"/>
                    <a:pt x="86" y="1077"/>
                  </a:cubicBezTo>
                  <a:lnTo>
                    <a:pt x="959" y="885"/>
                  </a:lnTo>
                  <a:lnTo>
                    <a:pt x="1076" y="864"/>
                  </a:lnTo>
                  <a:cubicBezTo>
                    <a:pt x="1098" y="864"/>
                    <a:pt x="1140" y="832"/>
                    <a:pt x="1119" y="800"/>
                  </a:cubicBezTo>
                  <a:lnTo>
                    <a:pt x="661" y="108"/>
                  </a:lnTo>
                  <a:cubicBezTo>
                    <a:pt x="640" y="76"/>
                    <a:pt x="619" y="44"/>
                    <a:pt x="597" y="12"/>
                  </a:cubicBezTo>
                  <a:cubicBezTo>
                    <a:pt x="585"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1"/>
            <p:cNvSpPr/>
            <p:nvPr/>
          </p:nvSpPr>
          <p:spPr>
            <a:xfrm>
              <a:off x="4721525" y="3403825"/>
              <a:ext cx="28500" cy="26175"/>
            </a:xfrm>
            <a:custGeom>
              <a:rect b="b" l="l" r="r" t="t"/>
              <a:pathLst>
                <a:path extrusionOk="0" h="1047" w="1140">
                  <a:moveTo>
                    <a:pt x="533" y="131"/>
                  </a:moveTo>
                  <a:cubicBezTo>
                    <a:pt x="671" y="334"/>
                    <a:pt x="799" y="525"/>
                    <a:pt x="938" y="728"/>
                  </a:cubicBezTo>
                  <a:lnTo>
                    <a:pt x="991" y="802"/>
                  </a:lnTo>
                  <a:lnTo>
                    <a:pt x="203" y="972"/>
                  </a:lnTo>
                  <a:lnTo>
                    <a:pt x="139" y="983"/>
                  </a:lnTo>
                  <a:lnTo>
                    <a:pt x="533" y="142"/>
                  </a:lnTo>
                  <a:lnTo>
                    <a:pt x="533" y="131"/>
                  </a:lnTo>
                  <a:close/>
                  <a:moveTo>
                    <a:pt x="564" y="1"/>
                  </a:moveTo>
                  <a:cubicBezTo>
                    <a:pt x="531" y="1"/>
                    <a:pt x="487" y="21"/>
                    <a:pt x="480" y="35"/>
                  </a:cubicBezTo>
                  <a:cubicBezTo>
                    <a:pt x="352" y="323"/>
                    <a:pt x="203" y="621"/>
                    <a:pt x="64" y="909"/>
                  </a:cubicBezTo>
                  <a:lnTo>
                    <a:pt x="11" y="1026"/>
                  </a:lnTo>
                  <a:cubicBezTo>
                    <a:pt x="1" y="1047"/>
                    <a:pt x="54" y="1047"/>
                    <a:pt x="54" y="1047"/>
                  </a:cubicBezTo>
                  <a:lnTo>
                    <a:pt x="927" y="866"/>
                  </a:lnTo>
                  <a:lnTo>
                    <a:pt x="1055" y="834"/>
                  </a:lnTo>
                  <a:cubicBezTo>
                    <a:pt x="1055" y="834"/>
                    <a:pt x="1140" y="813"/>
                    <a:pt x="1119" y="791"/>
                  </a:cubicBezTo>
                  <a:lnTo>
                    <a:pt x="661" y="110"/>
                  </a:lnTo>
                  <a:lnTo>
                    <a:pt x="597" y="14"/>
                  </a:lnTo>
                  <a:cubicBezTo>
                    <a:pt x="590" y="4"/>
                    <a:pt x="578"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1"/>
            <p:cNvSpPr/>
            <p:nvPr/>
          </p:nvSpPr>
          <p:spPr>
            <a:xfrm>
              <a:off x="4770375" y="3403900"/>
              <a:ext cx="28125" cy="25900"/>
            </a:xfrm>
            <a:custGeom>
              <a:rect b="b" l="l" r="r" t="t"/>
              <a:pathLst>
                <a:path extrusionOk="0" h="1036" w="1125">
                  <a:moveTo>
                    <a:pt x="528" y="118"/>
                  </a:moveTo>
                  <a:lnTo>
                    <a:pt x="932" y="725"/>
                  </a:lnTo>
                  <a:lnTo>
                    <a:pt x="986" y="799"/>
                  </a:lnTo>
                  <a:lnTo>
                    <a:pt x="187" y="969"/>
                  </a:lnTo>
                  <a:lnTo>
                    <a:pt x="123" y="980"/>
                  </a:lnTo>
                  <a:cubicBezTo>
                    <a:pt x="261" y="703"/>
                    <a:pt x="400" y="416"/>
                    <a:pt x="528" y="128"/>
                  </a:cubicBezTo>
                  <a:lnTo>
                    <a:pt x="528" y="118"/>
                  </a:lnTo>
                  <a:close/>
                  <a:moveTo>
                    <a:pt x="538" y="0"/>
                  </a:moveTo>
                  <a:cubicBezTo>
                    <a:pt x="528" y="0"/>
                    <a:pt x="496" y="11"/>
                    <a:pt x="485" y="32"/>
                  </a:cubicBezTo>
                  <a:cubicBezTo>
                    <a:pt x="347" y="320"/>
                    <a:pt x="208" y="607"/>
                    <a:pt x="70" y="906"/>
                  </a:cubicBezTo>
                  <a:cubicBezTo>
                    <a:pt x="48" y="948"/>
                    <a:pt x="27" y="991"/>
                    <a:pt x="6" y="1023"/>
                  </a:cubicBezTo>
                  <a:cubicBezTo>
                    <a:pt x="1" y="1033"/>
                    <a:pt x="11" y="1036"/>
                    <a:pt x="23" y="1036"/>
                  </a:cubicBezTo>
                  <a:cubicBezTo>
                    <a:pt x="35" y="1036"/>
                    <a:pt x="48" y="1033"/>
                    <a:pt x="48" y="1033"/>
                  </a:cubicBezTo>
                  <a:lnTo>
                    <a:pt x="922" y="852"/>
                  </a:lnTo>
                  <a:lnTo>
                    <a:pt x="1049" y="820"/>
                  </a:lnTo>
                  <a:cubicBezTo>
                    <a:pt x="1049" y="820"/>
                    <a:pt x="1124" y="799"/>
                    <a:pt x="1113" y="788"/>
                  </a:cubicBezTo>
                  <a:lnTo>
                    <a:pt x="655" y="96"/>
                  </a:lnTo>
                  <a:lnTo>
                    <a:pt x="592"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1"/>
            <p:cNvSpPr/>
            <p:nvPr/>
          </p:nvSpPr>
          <p:spPr>
            <a:xfrm>
              <a:off x="4742300" y="3445575"/>
              <a:ext cx="27975" cy="25975"/>
            </a:xfrm>
            <a:custGeom>
              <a:rect b="b" l="l" r="r" t="t"/>
              <a:pathLst>
                <a:path extrusionOk="0" h="1039" w="1119">
                  <a:moveTo>
                    <a:pt x="511" y="133"/>
                  </a:moveTo>
                  <a:lnTo>
                    <a:pt x="916" y="740"/>
                  </a:lnTo>
                  <a:lnTo>
                    <a:pt x="959" y="804"/>
                  </a:lnTo>
                  <a:lnTo>
                    <a:pt x="170" y="974"/>
                  </a:lnTo>
                  <a:lnTo>
                    <a:pt x="117" y="985"/>
                  </a:lnTo>
                  <a:lnTo>
                    <a:pt x="511" y="144"/>
                  </a:lnTo>
                  <a:lnTo>
                    <a:pt x="511" y="133"/>
                  </a:lnTo>
                  <a:close/>
                  <a:moveTo>
                    <a:pt x="555" y="1"/>
                  </a:moveTo>
                  <a:cubicBezTo>
                    <a:pt x="537" y="1"/>
                    <a:pt x="511" y="5"/>
                    <a:pt x="490" y="5"/>
                  </a:cubicBezTo>
                  <a:lnTo>
                    <a:pt x="479" y="16"/>
                  </a:lnTo>
                  <a:lnTo>
                    <a:pt x="479" y="27"/>
                  </a:lnTo>
                  <a:lnTo>
                    <a:pt x="64" y="900"/>
                  </a:lnTo>
                  <a:lnTo>
                    <a:pt x="11" y="1017"/>
                  </a:lnTo>
                  <a:cubicBezTo>
                    <a:pt x="0" y="1038"/>
                    <a:pt x="53" y="1038"/>
                    <a:pt x="53" y="1038"/>
                  </a:cubicBezTo>
                  <a:lnTo>
                    <a:pt x="927" y="857"/>
                  </a:lnTo>
                  <a:lnTo>
                    <a:pt x="1033" y="846"/>
                  </a:lnTo>
                  <a:cubicBezTo>
                    <a:pt x="1044" y="846"/>
                    <a:pt x="1118" y="825"/>
                    <a:pt x="1097" y="793"/>
                  </a:cubicBezTo>
                  <a:lnTo>
                    <a:pt x="639" y="101"/>
                  </a:lnTo>
                  <a:lnTo>
                    <a:pt x="575" y="5"/>
                  </a:lnTo>
                  <a:cubicBezTo>
                    <a:pt x="572" y="2"/>
                    <a:pt x="565"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1"/>
            <p:cNvSpPr/>
            <p:nvPr/>
          </p:nvSpPr>
          <p:spPr>
            <a:xfrm>
              <a:off x="4839075" y="3445625"/>
              <a:ext cx="28375" cy="26350"/>
            </a:xfrm>
            <a:custGeom>
              <a:rect b="b" l="l" r="r" t="t"/>
              <a:pathLst>
                <a:path extrusionOk="0" h="1054" w="1135">
                  <a:moveTo>
                    <a:pt x="538" y="131"/>
                  </a:moveTo>
                  <a:lnTo>
                    <a:pt x="942" y="727"/>
                  </a:lnTo>
                  <a:lnTo>
                    <a:pt x="985" y="802"/>
                  </a:lnTo>
                  <a:lnTo>
                    <a:pt x="197" y="972"/>
                  </a:lnTo>
                  <a:lnTo>
                    <a:pt x="144" y="983"/>
                  </a:lnTo>
                  <a:lnTo>
                    <a:pt x="144" y="983"/>
                  </a:lnTo>
                  <a:lnTo>
                    <a:pt x="538" y="142"/>
                  </a:lnTo>
                  <a:lnTo>
                    <a:pt x="538" y="131"/>
                  </a:lnTo>
                  <a:close/>
                  <a:moveTo>
                    <a:pt x="566" y="0"/>
                  </a:moveTo>
                  <a:cubicBezTo>
                    <a:pt x="531" y="0"/>
                    <a:pt x="484" y="20"/>
                    <a:pt x="484" y="35"/>
                  </a:cubicBezTo>
                  <a:lnTo>
                    <a:pt x="69" y="908"/>
                  </a:lnTo>
                  <a:cubicBezTo>
                    <a:pt x="48" y="951"/>
                    <a:pt x="27" y="994"/>
                    <a:pt x="5" y="1036"/>
                  </a:cubicBezTo>
                  <a:cubicBezTo>
                    <a:pt x="1" y="1050"/>
                    <a:pt x="8" y="1054"/>
                    <a:pt x="18" y="1054"/>
                  </a:cubicBezTo>
                  <a:cubicBezTo>
                    <a:pt x="32" y="1054"/>
                    <a:pt x="52" y="1047"/>
                    <a:pt x="59" y="1047"/>
                  </a:cubicBezTo>
                  <a:lnTo>
                    <a:pt x="932" y="866"/>
                  </a:lnTo>
                  <a:lnTo>
                    <a:pt x="1060" y="844"/>
                  </a:lnTo>
                  <a:cubicBezTo>
                    <a:pt x="1060" y="844"/>
                    <a:pt x="1134" y="823"/>
                    <a:pt x="1123" y="802"/>
                  </a:cubicBezTo>
                  <a:cubicBezTo>
                    <a:pt x="974" y="568"/>
                    <a:pt x="815" y="344"/>
                    <a:pt x="666" y="110"/>
                  </a:cubicBezTo>
                  <a:lnTo>
                    <a:pt x="602" y="14"/>
                  </a:lnTo>
                  <a:cubicBezTo>
                    <a:pt x="595" y="4"/>
                    <a:pt x="582"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1"/>
            <p:cNvSpPr/>
            <p:nvPr/>
          </p:nvSpPr>
          <p:spPr>
            <a:xfrm>
              <a:off x="4770325" y="3487650"/>
              <a:ext cx="28175" cy="26250"/>
            </a:xfrm>
            <a:custGeom>
              <a:rect b="b" l="l" r="r" t="t"/>
              <a:pathLst>
                <a:path extrusionOk="0" h="1050" w="1127">
                  <a:moveTo>
                    <a:pt x="530" y="133"/>
                  </a:moveTo>
                  <a:lnTo>
                    <a:pt x="934" y="739"/>
                  </a:lnTo>
                  <a:lnTo>
                    <a:pt x="977" y="803"/>
                  </a:lnTo>
                  <a:lnTo>
                    <a:pt x="178" y="974"/>
                  </a:lnTo>
                  <a:lnTo>
                    <a:pt x="136" y="984"/>
                  </a:lnTo>
                  <a:lnTo>
                    <a:pt x="530" y="143"/>
                  </a:lnTo>
                  <a:lnTo>
                    <a:pt x="530" y="133"/>
                  </a:lnTo>
                  <a:close/>
                  <a:moveTo>
                    <a:pt x="574" y="0"/>
                  </a:moveTo>
                  <a:cubicBezTo>
                    <a:pt x="556" y="0"/>
                    <a:pt x="530" y="5"/>
                    <a:pt x="508" y="5"/>
                  </a:cubicBezTo>
                  <a:lnTo>
                    <a:pt x="498" y="15"/>
                  </a:lnTo>
                  <a:lnTo>
                    <a:pt x="498" y="26"/>
                  </a:lnTo>
                  <a:lnTo>
                    <a:pt x="82" y="899"/>
                  </a:lnTo>
                  <a:lnTo>
                    <a:pt x="29" y="1016"/>
                  </a:lnTo>
                  <a:cubicBezTo>
                    <a:pt x="1" y="1045"/>
                    <a:pt x="24" y="1049"/>
                    <a:pt x="47" y="1049"/>
                  </a:cubicBezTo>
                  <a:cubicBezTo>
                    <a:pt x="58" y="1049"/>
                    <a:pt x="68" y="1048"/>
                    <a:pt x="72" y="1048"/>
                  </a:cubicBezTo>
                  <a:lnTo>
                    <a:pt x="945" y="867"/>
                  </a:lnTo>
                  <a:lnTo>
                    <a:pt x="1062" y="835"/>
                  </a:lnTo>
                  <a:cubicBezTo>
                    <a:pt x="1083" y="835"/>
                    <a:pt x="1126" y="814"/>
                    <a:pt x="1115" y="793"/>
                  </a:cubicBezTo>
                  <a:lnTo>
                    <a:pt x="657" y="101"/>
                  </a:lnTo>
                  <a:lnTo>
                    <a:pt x="594" y="5"/>
                  </a:lnTo>
                  <a:cubicBezTo>
                    <a:pt x="590" y="1"/>
                    <a:pt x="583" y="0"/>
                    <a:pt x="57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1"/>
            <p:cNvSpPr/>
            <p:nvPr/>
          </p:nvSpPr>
          <p:spPr>
            <a:xfrm>
              <a:off x="4672800" y="3487600"/>
              <a:ext cx="28525" cy="26275"/>
            </a:xfrm>
            <a:custGeom>
              <a:rect b="b" l="l" r="r" t="t"/>
              <a:pathLst>
                <a:path extrusionOk="0" h="1051" w="1141">
                  <a:moveTo>
                    <a:pt x="533" y="135"/>
                  </a:moveTo>
                  <a:lnTo>
                    <a:pt x="938" y="731"/>
                  </a:lnTo>
                  <a:lnTo>
                    <a:pt x="991" y="805"/>
                  </a:lnTo>
                  <a:lnTo>
                    <a:pt x="203" y="976"/>
                  </a:lnTo>
                  <a:lnTo>
                    <a:pt x="139" y="986"/>
                  </a:lnTo>
                  <a:cubicBezTo>
                    <a:pt x="267" y="710"/>
                    <a:pt x="405" y="422"/>
                    <a:pt x="533" y="145"/>
                  </a:cubicBezTo>
                  <a:lnTo>
                    <a:pt x="533" y="135"/>
                  </a:lnTo>
                  <a:close/>
                  <a:moveTo>
                    <a:pt x="564" y="1"/>
                  </a:moveTo>
                  <a:cubicBezTo>
                    <a:pt x="544" y="1"/>
                    <a:pt x="521" y="11"/>
                    <a:pt x="501" y="17"/>
                  </a:cubicBezTo>
                  <a:cubicBezTo>
                    <a:pt x="501" y="17"/>
                    <a:pt x="491" y="28"/>
                    <a:pt x="491" y="28"/>
                  </a:cubicBezTo>
                  <a:lnTo>
                    <a:pt x="480" y="39"/>
                  </a:lnTo>
                  <a:lnTo>
                    <a:pt x="65" y="912"/>
                  </a:lnTo>
                  <a:lnTo>
                    <a:pt x="11" y="1040"/>
                  </a:lnTo>
                  <a:cubicBezTo>
                    <a:pt x="1" y="1050"/>
                    <a:pt x="54" y="1050"/>
                    <a:pt x="54" y="1050"/>
                  </a:cubicBezTo>
                  <a:lnTo>
                    <a:pt x="927" y="869"/>
                  </a:lnTo>
                  <a:lnTo>
                    <a:pt x="1055" y="837"/>
                  </a:lnTo>
                  <a:cubicBezTo>
                    <a:pt x="1055" y="837"/>
                    <a:pt x="1140" y="816"/>
                    <a:pt x="1119" y="795"/>
                  </a:cubicBezTo>
                  <a:lnTo>
                    <a:pt x="661" y="113"/>
                  </a:lnTo>
                  <a:cubicBezTo>
                    <a:pt x="640" y="81"/>
                    <a:pt x="618" y="49"/>
                    <a:pt x="597" y="17"/>
                  </a:cubicBezTo>
                  <a:cubicBezTo>
                    <a:pt x="589" y="5"/>
                    <a:pt x="577"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1"/>
            <p:cNvSpPr/>
            <p:nvPr/>
          </p:nvSpPr>
          <p:spPr>
            <a:xfrm>
              <a:off x="4644050" y="3445150"/>
              <a:ext cx="28775" cy="27200"/>
            </a:xfrm>
            <a:custGeom>
              <a:rect b="b" l="l" r="r" t="t"/>
              <a:pathLst>
                <a:path extrusionOk="0" h="1088" w="1151">
                  <a:moveTo>
                    <a:pt x="554" y="161"/>
                  </a:moveTo>
                  <a:lnTo>
                    <a:pt x="959" y="768"/>
                  </a:lnTo>
                  <a:lnTo>
                    <a:pt x="991" y="810"/>
                  </a:lnTo>
                  <a:lnTo>
                    <a:pt x="192" y="981"/>
                  </a:lnTo>
                  <a:lnTo>
                    <a:pt x="171" y="981"/>
                  </a:lnTo>
                  <a:lnTo>
                    <a:pt x="544" y="182"/>
                  </a:lnTo>
                  <a:lnTo>
                    <a:pt x="554" y="161"/>
                  </a:lnTo>
                  <a:close/>
                  <a:moveTo>
                    <a:pt x="560" y="1"/>
                  </a:moveTo>
                  <a:cubicBezTo>
                    <a:pt x="533" y="1"/>
                    <a:pt x="505" y="15"/>
                    <a:pt x="491" y="44"/>
                  </a:cubicBezTo>
                  <a:lnTo>
                    <a:pt x="86" y="917"/>
                  </a:lnTo>
                  <a:lnTo>
                    <a:pt x="22" y="1034"/>
                  </a:lnTo>
                  <a:cubicBezTo>
                    <a:pt x="1" y="1076"/>
                    <a:pt x="65" y="1087"/>
                    <a:pt x="86" y="1087"/>
                  </a:cubicBezTo>
                  <a:lnTo>
                    <a:pt x="959" y="906"/>
                  </a:lnTo>
                  <a:lnTo>
                    <a:pt x="1087" y="874"/>
                  </a:lnTo>
                  <a:cubicBezTo>
                    <a:pt x="1119" y="874"/>
                    <a:pt x="1151" y="842"/>
                    <a:pt x="1129" y="810"/>
                  </a:cubicBezTo>
                  <a:lnTo>
                    <a:pt x="672" y="118"/>
                  </a:lnTo>
                  <a:lnTo>
                    <a:pt x="608" y="22"/>
                  </a:lnTo>
                  <a:cubicBezTo>
                    <a:pt x="608" y="22"/>
                    <a:pt x="597" y="12"/>
                    <a:pt x="597" y="12"/>
                  </a:cubicBezTo>
                  <a:cubicBezTo>
                    <a:pt x="586"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1"/>
            <p:cNvSpPr/>
            <p:nvPr/>
          </p:nvSpPr>
          <p:spPr>
            <a:xfrm>
              <a:off x="4623825" y="3403225"/>
              <a:ext cx="28775" cy="27050"/>
            </a:xfrm>
            <a:custGeom>
              <a:rect b="b" l="l" r="r" t="t"/>
              <a:pathLst>
                <a:path extrusionOk="0" h="1082" w="1151">
                  <a:moveTo>
                    <a:pt x="554" y="155"/>
                  </a:moveTo>
                  <a:cubicBezTo>
                    <a:pt x="693" y="358"/>
                    <a:pt x="820" y="560"/>
                    <a:pt x="959" y="762"/>
                  </a:cubicBezTo>
                  <a:lnTo>
                    <a:pt x="991" y="805"/>
                  </a:lnTo>
                  <a:lnTo>
                    <a:pt x="192" y="975"/>
                  </a:lnTo>
                  <a:lnTo>
                    <a:pt x="160" y="975"/>
                  </a:lnTo>
                  <a:lnTo>
                    <a:pt x="543" y="176"/>
                  </a:lnTo>
                  <a:lnTo>
                    <a:pt x="554" y="155"/>
                  </a:lnTo>
                  <a:close/>
                  <a:moveTo>
                    <a:pt x="558" y="1"/>
                  </a:moveTo>
                  <a:cubicBezTo>
                    <a:pt x="532" y="1"/>
                    <a:pt x="504" y="17"/>
                    <a:pt x="490" y="38"/>
                  </a:cubicBezTo>
                  <a:cubicBezTo>
                    <a:pt x="362" y="326"/>
                    <a:pt x="224" y="624"/>
                    <a:pt x="86" y="911"/>
                  </a:cubicBezTo>
                  <a:lnTo>
                    <a:pt x="22" y="1028"/>
                  </a:lnTo>
                  <a:cubicBezTo>
                    <a:pt x="0" y="1082"/>
                    <a:pt x="64" y="1082"/>
                    <a:pt x="86" y="1082"/>
                  </a:cubicBezTo>
                  <a:lnTo>
                    <a:pt x="959" y="901"/>
                  </a:lnTo>
                  <a:lnTo>
                    <a:pt x="1087" y="869"/>
                  </a:lnTo>
                  <a:cubicBezTo>
                    <a:pt x="1119" y="869"/>
                    <a:pt x="1150" y="837"/>
                    <a:pt x="1129" y="805"/>
                  </a:cubicBezTo>
                  <a:lnTo>
                    <a:pt x="671" y="113"/>
                  </a:lnTo>
                  <a:cubicBezTo>
                    <a:pt x="650" y="81"/>
                    <a:pt x="629" y="49"/>
                    <a:pt x="607" y="17"/>
                  </a:cubicBezTo>
                  <a:lnTo>
                    <a:pt x="597" y="17"/>
                  </a:lnTo>
                  <a:cubicBezTo>
                    <a:pt x="586" y="6"/>
                    <a:pt x="572" y="1"/>
                    <a:pt x="55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1"/>
            <p:cNvSpPr/>
            <p:nvPr/>
          </p:nvSpPr>
          <p:spPr>
            <a:xfrm>
              <a:off x="4693225" y="3361325"/>
              <a:ext cx="28325" cy="26500"/>
            </a:xfrm>
            <a:custGeom>
              <a:rect b="b" l="l" r="r" t="t"/>
              <a:pathLst>
                <a:path extrusionOk="0" h="1060" w="1133">
                  <a:moveTo>
                    <a:pt x="536" y="149"/>
                  </a:moveTo>
                  <a:lnTo>
                    <a:pt x="941" y="756"/>
                  </a:lnTo>
                  <a:cubicBezTo>
                    <a:pt x="951" y="766"/>
                    <a:pt x="962" y="788"/>
                    <a:pt x="973" y="809"/>
                  </a:cubicBezTo>
                  <a:lnTo>
                    <a:pt x="973" y="820"/>
                  </a:lnTo>
                  <a:lnTo>
                    <a:pt x="174" y="979"/>
                  </a:lnTo>
                  <a:lnTo>
                    <a:pt x="142" y="990"/>
                  </a:lnTo>
                  <a:lnTo>
                    <a:pt x="142" y="990"/>
                  </a:lnTo>
                  <a:lnTo>
                    <a:pt x="526" y="170"/>
                  </a:lnTo>
                  <a:lnTo>
                    <a:pt x="536" y="149"/>
                  </a:lnTo>
                  <a:close/>
                  <a:moveTo>
                    <a:pt x="547" y="1"/>
                  </a:moveTo>
                  <a:cubicBezTo>
                    <a:pt x="527" y="1"/>
                    <a:pt x="505" y="9"/>
                    <a:pt x="494" y="21"/>
                  </a:cubicBezTo>
                  <a:lnTo>
                    <a:pt x="483" y="21"/>
                  </a:lnTo>
                  <a:cubicBezTo>
                    <a:pt x="355" y="319"/>
                    <a:pt x="206" y="607"/>
                    <a:pt x="68" y="894"/>
                  </a:cubicBezTo>
                  <a:lnTo>
                    <a:pt x="14" y="1022"/>
                  </a:lnTo>
                  <a:cubicBezTo>
                    <a:pt x="0" y="1050"/>
                    <a:pt x="19" y="1060"/>
                    <a:pt x="43" y="1060"/>
                  </a:cubicBezTo>
                  <a:cubicBezTo>
                    <a:pt x="55" y="1060"/>
                    <a:pt x="68" y="1057"/>
                    <a:pt x="78" y="1054"/>
                  </a:cubicBezTo>
                  <a:lnTo>
                    <a:pt x="951" y="873"/>
                  </a:lnTo>
                  <a:lnTo>
                    <a:pt x="1069" y="841"/>
                  </a:lnTo>
                  <a:cubicBezTo>
                    <a:pt x="1090" y="841"/>
                    <a:pt x="1133" y="820"/>
                    <a:pt x="1122" y="788"/>
                  </a:cubicBezTo>
                  <a:lnTo>
                    <a:pt x="653" y="95"/>
                  </a:lnTo>
                  <a:cubicBezTo>
                    <a:pt x="632" y="85"/>
                    <a:pt x="611" y="53"/>
                    <a:pt x="589" y="21"/>
                  </a:cubicBezTo>
                  <a:cubicBezTo>
                    <a:pt x="580" y="6"/>
                    <a:pt x="564" y="1"/>
                    <a:pt x="547"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1"/>
            <p:cNvSpPr/>
            <p:nvPr/>
          </p:nvSpPr>
          <p:spPr>
            <a:xfrm>
              <a:off x="4624350" y="3487550"/>
              <a:ext cx="28250" cy="26350"/>
            </a:xfrm>
            <a:custGeom>
              <a:rect b="b" l="l" r="r" t="t"/>
              <a:pathLst>
                <a:path extrusionOk="0" h="1054" w="1130">
                  <a:moveTo>
                    <a:pt x="533" y="137"/>
                  </a:moveTo>
                  <a:lnTo>
                    <a:pt x="927" y="743"/>
                  </a:lnTo>
                  <a:lnTo>
                    <a:pt x="970" y="807"/>
                  </a:lnTo>
                  <a:lnTo>
                    <a:pt x="171" y="978"/>
                  </a:lnTo>
                  <a:lnTo>
                    <a:pt x="128" y="988"/>
                  </a:lnTo>
                  <a:lnTo>
                    <a:pt x="533" y="147"/>
                  </a:lnTo>
                  <a:lnTo>
                    <a:pt x="533" y="137"/>
                  </a:lnTo>
                  <a:close/>
                  <a:moveTo>
                    <a:pt x="553" y="1"/>
                  </a:moveTo>
                  <a:cubicBezTo>
                    <a:pt x="538" y="1"/>
                    <a:pt x="522" y="3"/>
                    <a:pt x="512" y="9"/>
                  </a:cubicBezTo>
                  <a:lnTo>
                    <a:pt x="491" y="19"/>
                  </a:lnTo>
                  <a:lnTo>
                    <a:pt x="491" y="30"/>
                  </a:lnTo>
                  <a:cubicBezTo>
                    <a:pt x="363" y="318"/>
                    <a:pt x="224" y="605"/>
                    <a:pt x="86" y="903"/>
                  </a:cubicBezTo>
                  <a:lnTo>
                    <a:pt x="22" y="1020"/>
                  </a:lnTo>
                  <a:cubicBezTo>
                    <a:pt x="1" y="1049"/>
                    <a:pt x="22" y="1053"/>
                    <a:pt x="42" y="1053"/>
                  </a:cubicBezTo>
                  <a:cubicBezTo>
                    <a:pt x="52" y="1053"/>
                    <a:pt x="61" y="1052"/>
                    <a:pt x="65" y="1052"/>
                  </a:cubicBezTo>
                  <a:lnTo>
                    <a:pt x="938" y="871"/>
                  </a:lnTo>
                  <a:lnTo>
                    <a:pt x="1066" y="839"/>
                  </a:lnTo>
                  <a:cubicBezTo>
                    <a:pt x="1076" y="839"/>
                    <a:pt x="1129" y="818"/>
                    <a:pt x="1108" y="797"/>
                  </a:cubicBezTo>
                  <a:lnTo>
                    <a:pt x="650" y="105"/>
                  </a:lnTo>
                  <a:cubicBezTo>
                    <a:pt x="629" y="73"/>
                    <a:pt x="608" y="41"/>
                    <a:pt x="586" y="9"/>
                  </a:cubicBezTo>
                  <a:cubicBezTo>
                    <a:pt x="581" y="3"/>
                    <a:pt x="568" y="1"/>
                    <a:pt x="55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1"/>
            <p:cNvSpPr/>
            <p:nvPr/>
          </p:nvSpPr>
          <p:spPr>
            <a:xfrm>
              <a:off x="4672625" y="3403100"/>
              <a:ext cx="28700" cy="27250"/>
            </a:xfrm>
            <a:custGeom>
              <a:rect b="b" l="l" r="r" t="t"/>
              <a:pathLst>
                <a:path extrusionOk="0" h="1090" w="1148">
                  <a:moveTo>
                    <a:pt x="551" y="160"/>
                  </a:moveTo>
                  <a:lnTo>
                    <a:pt x="956" y="767"/>
                  </a:lnTo>
                  <a:lnTo>
                    <a:pt x="987" y="810"/>
                  </a:lnTo>
                  <a:lnTo>
                    <a:pt x="189" y="980"/>
                  </a:lnTo>
                  <a:lnTo>
                    <a:pt x="157" y="980"/>
                  </a:lnTo>
                  <a:cubicBezTo>
                    <a:pt x="295" y="714"/>
                    <a:pt x="423" y="448"/>
                    <a:pt x="540" y="181"/>
                  </a:cubicBezTo>
                  <a:lnTo>
                    <a:pt x="551" y="160"/>
                  </a:lnTo>
                  <a:close/>
                  <a:moveTo>
                    <a:pt x="552" y="0"/>
                  </a:moveTo>
                  <a:cubicBezTo>
                    <a:pt x="525" y="0"/>
                    <a:pt x="501" y="15"/>
                    <a:pt x="487" y="43"/>
                  </a:cubicBezTo>
                  <a:cubicBezTo>
                    <a:pt x="359" y="331"/>
                    <a:pt x="210" y="618"/>
                    <a:pt x="82" y="916"/>
                  </a:cubicBezTo>
                  <a:lnTo>
                    <a:pt x="18" y="1033"/>
                  </a:lnTo>
                  <a:cubicBezTo>
                    <a:pt x="1" y="1069"/>
                    <a:pt x="42" y="1089"/>
                    <a:pt x="68" y="1089"/>
                  </a:cubicBezTo>
                  <a:cubicBezTo>
                    <a:pt x="74" y="1089"/>
                    <a:pt x="79" y="1088"/>
                    <a:pt x="82" y="1087"/>
                  </a:cubicBezTo>
                  <a:lnTo>
                    <a:pt x="956" y="906"/>
                  </a:lnTo>
                  <a:lnTo>
                    <a:pt x="1083" y="874"/>
                  </a:lnTo>
                  <a:cubicBezTo>
                    <a:pt x="1115" y="874"/>
                    <a:pt x="1147" y="842"/>
                    <a:pt x="1126" y="810"/>
                  </a:cubicBezTo>
                  <a:lnTo>
                    <a:pt x="668" y="118"/>
                  </a:lnTo>
                  <a:lnTo>
                    <a:pt x="604" y="32"/>
                  </a:lnTo>
                  <a:cubicBezTo>
                    <a:pt x="604" y="22"/>
                    <a:pt x="593" y="22"/>
                    <a:pt x="593" y="11"/>
                  </a:cubicBezTo>
                  <a:cubicBezTo>
                    <a:pt x="579" y="4"/>
                    <a:pt x="565" y="0"/>
                    <a:pt x="552"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1"/>
            <p:cNvSpPr/>
            <p:nvPr/>
          </p:nvSpPr>
          <p:spPr>
            <a:xfrm>
              <a:off x="4692900" y="3445150"/>
              <a:ext cx="28650" cy="27025"/>
            </a:xfrm>
            <a:custGeom>
              <a:rect b="b" l="l" r="r" t="t"/>
              <a:pathLst>
                <a:path extrusionOk="0" h="1081" w="1146">
                  <a:moveTo>
                    <a:pt x="549" y="161"/>
                  </a:moveTo>
                  <a:lnTo>
                    <a:pt x="954" y="757"/>
                  </a:lnTo>
                  <a:lnTo>
                    <a:pt x="986" y="810"/>
                  </a:lnTo>
                  <a:lnTo>
                    <a:pt x="187" y="981"/>
                  </a:lnTo>
                  <a:lnTo>
                    <a:pt x="155" y="981"/>
                  </a:lnTo>
                  <a:lnTo>
                    <a:pt x="539" y="171"/>
                  </a:lnTo>
                  <a:lnTo>
                    <a:pt x="549" y="161"/>
                  </a:lnTo>
                  <a:close/>
                  <a:moveTo>
                    <a:pt x="555" y="1"/>
                  </a:moveTo>
                  <a:cubicBezTo>
                    <a:pt x="528" y="1"/>
                    <a:pt x="499" y="15"/>
                    <a:pt x="485" y="44"/>
                  </a:cubicBezTo>
                  <a:cubicBezTo>
                    <a:pt x="358" y="331"/>
                    <a:pt x="208" y="619"/>
                    <a:pt x="70" y="917"/>
                  </a:cubicBezTo>
                  <a:lnTo>
                    <a:pt x="17" y="1034"/>
                  </a:lnTo>
                  <a:cubicBezTo>
                    <a:pt x="0" y="1066"/>
                    <a:pt x="34" y="1080"/>
                    <a:pt x="60" y="1080"/>
                  </a:cubicBezTo>
                  <a:cubicBezTo>
                    <a:pt x="68" y="1080"/>
                    <a:pt x="76" y="1079"/>
                    <a:pt x="81" y="1076"/>
                  </a:cubicBezTo>
                  <a:lnTo>
                    <a:pt x="954" y="895"/>
                  </a:lnTo>
                  <a:lnTo>
                    <a:pt x="1082" y="874"/>
                  </a:lnTo>
                  <a:cubicBezTo>
                    <a:pt x="1103" y="874"/>
                    <a:pt x="1146" y="842"/>
                    <a:pt x="1124" y="810"/>
                  </a:cubicBezTo>
                  <a:lnTo>
                    <a:pt x="666" y="118"/>
                  </a:lnTo>
                  <a:lnTo>
                    <a:pt x="602" y="22"/>
                  </a:lnTo>
                  <a:cubicBezTo>
                    <a:pt x="592" y="22"/>
                    <a:pt x="592" y="22"/>
                    <a:pt x="592" y="12"/>
                  </a:cubicBezTo>
                  <a:cubicBezTo>
                    <a:pt x="581" y="4"/>
                    <a:pt x="568"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1"/>
            <p:cNvSpPr/>
            <p:nvPr/>
          </p:nvSpPr>
          <p:spPr>
            <a:xfrm>
              <a:off x="4642375" y="3112400"/>
              <a:ext cx="116450" cy="140825"/>
            </a:xfrm>
            <a:custGeom>
              <a:rect b="b" l="l" r="r" t="t"/>
              <a:pathLst>
                <a:path extrusionOk="0" h="5633" w="4658">
                  <a:moveTo>
                    <a:pt x="3167" y="0"/>
                  </a:moveTo>
                  <a:cubicBezTo>
                    <a:pt x="3167" y="0"/>
                    <a:pt x="419" y="1672"/>
                    <a:pt x="302" y="1821"/>
                  </a:cubicBezTo>
                  <a:cubicBezTo>
                    <a:pt x="193" y="1960"/>
                    <a:pt x="1" y="5633"/>
                    <a:pt x="1178" y="5633"/>
                  </a:cubicBezTo>
                  <a:cubicBezTo>
                    <a:pt x="1265" y="5633"/>
                    <a:pt x="1360" y="5613"/>
                    <a:pt x="1463" y="5569"/>
                  </a:cubicBezTo>
                  <a:cubicBezTo>
                    <a:pt x="2096" y="5303"/>
                    <a:pt x="2767" y="5226"/>
                    <a:pt x="3330" y="5226"/>
                  </a:cubicBezTo>
                  <a:cubicBezTo>
                    <a:pt x="4093" y="5226"/>
                    <a:pt x="4657" y="5367"/>
                    <a:pt x="4657" y="5367"/>
                  </a:cubicBezTo>
                  <a:lnTo>
                    <a:pt x="3167"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1"/>
            <p:cNvSpPr/>
            <p:nvPr/>
          </p:nvSpPr>
          <p:spPr>
            <a:xfrm>
              <a:off x="4832550" y="3113450"/>
              <a:ext cx="116400" cy="143675"/>
            </a:xfrm>
            <a:custGeom>
              <a:rect b="b" l="l" r="r" t="t"/>
              <a:pathLst>
                <a:path extrusionOk="0" h="5747" w="4656">
                  <a:moveTo>
                    <a:pt x="1810" y="1"/>
                  </a:moveTo>
                  <a:lnTo>
                    <a:pt x="0" y="5261"/>
                  </a:lnTo>
                  <a:cubicBezTo>
                    <a:pt x="0" y="5261"/>
                    <a:pt x="381" y="5191"/>
                    <a:pt x="935" y="5191"/>
                  </a:cubicBezTo>
                  <a:cubicBezTo>
                    <a:pt x="1562" y="5191"/>
                    <a:pt x="2410" y="5281"/>
                    <a:pt x="3173" y="5666"/>
                  </a:cubicBezTo>
                  <a:cubicBezTo>
                    <a:pt x="3286" y="5721"/>
                    <a:pt x="3390" y="5747"/>
                    <a:pt x="3485" y="5747"/>
                  </a:cubicBezTo>
                  <a:cubicBezTo>
                    <a:pt x="4627" y="5747"/>
                    <a:pt x="4656" y="2130"/>
                    <a:pt x="4558" y="1992"/>
                  </a:cubicBezTo>
                  <a:cubicBezTo>
                    <a:pt x="4451" y="1832"/>
                    <a:pt x="1810" y="1"/>
                    <a:pt x="181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1"/>
            <p:cNvSpPr/>
            <p:nvPr/>
          </p:nvSpPr>
          <p:spPr>
            <a:xfrm>
              <a:off x="4664550" y="3127425"/>
              <a:ext cx="60725" cy="69300"/>
            </a:xfrm>
            <a:custGeom>
              <a:rect b="b" l="l" r="r" t="t"/>
              <a:pathLst>
                <a:path extrusionOk="0" h="2772" w="2429">
                  <a:moveTo>
                    <a:pt x="1161" y="1"/>
                  </a:moveTo>
                  <a:cubicBezTo>
                    <a:pt x="1023" y="1"/>
                    <a:pt x="920" y="31"/>
                    <a:pt x="895" y="38"/>
                  </a:cubicBezTo>
                  <a:cubicBezTo>
                    <a:pt x="821" y="70"/>
                    <a:pt x="1" y="176"/>
                    <a:pt x="139" y="1252"/>
                  </a:cubicBezTo>
                  <a:cubicBezTo>
                    <a:pt x="271" y="2196"/>
                    <a:pt x="772" y="2772"/>
                    <a:pt x="1299" y="2772"/>
                  </a:cubicBezTo>
                  <a:cubicBezTo>
                    <a:pt x="1366" y="2772"/>
                    <a:pt x="1434" y="2762"/>
                    <a:pt x="1502" y="2743"/>
                  </a:cubicBezTo>
                  <a:cubicBezTo>
                    <a:pt x="2109" y="2658"/>
                    <a:pt x="2429" y="1859"/>
                    <a:pt x="2088"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1"/>
            <p:cNvSpPr/>
            <p:nvPr/>
          </p:nvSpPr>
          <p:spPr>
            <a:xfrm>
              <a:off x="4874600" y="3127425"/>
              <a:ext cx="60450" cy="69300"/>
            </a:xfrm>
            <a:custGeom>
              <a:rect b="b" l="l" r="r" t="t"/>
              <a:pathLst>
                <a:path extrusionOk="0" h="2772" w="2418">
                  <a:moveTo>
                    <a:pt x="1260" y="1"/>
                  </a:moveTo>
                  <a:cubicBezTo>
                    <a:pt x="977" y="1"/>
                    <a:pt x="551" y="125"/>
                    <a:pt x="331" y="815"/>
                  </a:cubicBezTo>
                  <a:cubicBezTo>
                    <a:pt x="1" y="1859"/>
                    <a:pt x="309" y="2658"/>
                    <a:pt x="927" y="2743"/>
                  </a:cubicBezTo>
                  <a:cubicBezTo>
                    <a:pt x="994" y="2762"/>
                    <a:pt x="1061" y="2772"/>
                    <a:pt x="1128" y="2772"/>
                  </a:cubicBezTo>
                  <a:cubicBezTo>
                    <a:pt x="1649" y="2772"/>
                    <a:pt x="2157" y="2196"/>
                    <a:pt x="2279" y="1252"/>
                  </a:cubicBezTo>
                  <a:cubicBezTo>
                    <a:pt x="2418" y="176"/>
                    <a:pt x="1609" y="70"/>
                    <a:pt x="1534" y="38"/>
                  </a:cubicBezTo>
                  <a:cubicBezTo>
                    <a:pt x="1506" y="31"/>
                    <a:pt x="1400" y="1"/>
                    <a:pt x="1260"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1"/>
            <p:cNvSpPr/>
            <p:nvPr/>
          </p:nvSpPr>
          <p:spPr>
            <a:xfrm>
              <a:off x="4686650" y="3002400"/>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5" y="11613"/>
                    <a:pt x="4711" y="11615"/>
                    <a:pt x="4776" y="11615"/>
                  </a:cubicBezTo>
                  <a:cubicBezTo>
                    <a:pt x="7248" y="11615"/>
                    <a:pt x="9158" y="8681"/>
                    <a:pt x="8754" y="4251"/>
                  </a:cubicBezTo>
                  <a:cubicBezTo>
                    <a:pt x="8395" y="342"/>
                    <a:pt x="5780" y="0"/>
                    <a:pt x="4868" y="0"/>
                  </a:cubicBezTo>
                  <a:cubicBezTo>
                    <a:pt x="4724" y="0"/>
                    <a:pt x="4623" y="9"/>
                    <a:pt x="4580" y="13"/>
                  </a:cubicBezTo>
                  <a:cubicBezTo>
                    <a:pt x="4535" y="9"/>
                    <a:pt x="4432" y="0"/>
                    <a:pt x="4287"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1"/>
            <p:cNvSpPr/>
            <p:nvPr/>
          </p:nvSpPr>
          <p:spPr>
            <a:xfrm>
              <a:off x="4684525" y="3135275"/>
              <a:ext cx="233500" cy="25850"/>
            </a:xfrm>
            <a:custGeom>
              <a:rect b="b" l="l" r="r" t="t"/>
              <a:pathLst>
                <a:path extrusionOk="0" fill="none" h="1034" w="9340">
                  <a:moveTo>
                    <a:pt x="0" y="1"/>
                  </a:moveTo>
                  <a:lnTo>
                    <a:pt x="1161" y="895"/>
                  </a:lnTo>
                  <a:lnTo>
                    <a:pt x="3951" y="1034"/>
                  </a:lnTo>
                  <a:cubicBezTo>
                    <a:pt x="3951" y="1034"/>
                    <a:pt x="4771" y="118"/>
                    <a:pt x="5665" y="981"/>
                  </a:cubicBezTo>
                  <a:lnTo>
                    <a:pt x="8232" y="1034"/>
                  </a:lnTo>
                  <a:lnTo>
                    <a:pt x="9339" y="139"/>
                  </a:lnTo>
                </a:path>
              </a:pathLst>
            </a:custGeom>
            <a:noFill/>
            <a:ln cap="flat" cmpd="sng" w="4800">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1"/>
            <p:cNvSpPr/>
            <p:nvPr/>
          </p:nvSpPr>
          <p:spPr>
            <a:xfrm>
              <a:off x="4710875" y="3122650"/>
              <a:ext cx="76425" cy="70025"/>
            </a:xfrm>
            <a:custGeom>
              <a:rect b="b" l="l" r="r" t="t"/>
              <a:pathLst>
                <a:path extrusionOk="0" h="2801" w="3057">
                  <a:moveTo>
                    <a:pt x="1529" y="0"/>
                  </a:moveTo>
                  <a:cubicBezTo>
                    <a:pt x="1439" y="0"/>
                    <a:pt x="1348" y="9"/>
                    <a:pt x="1257" y="27"/>
                  </a:cubicBezTo>
                  <a:cubicBezTo>
                    <a:pt x="501" y="186"/>
                    <a:pt x="1" y="921"/>
                    <a:pt x="160" y="1677"/>
                  </a:cubicBezTo>
                  <a:cubicBezTo>
                    <a:pt x="291" y="2342"/>
                    <a:pt x="875" y="2801"/>
                    <a:pt x="1528" y="2801"/>
                  </a:cubicBezTo>
                  <a:cubicBezTo>
                    <a:pt x="1618" y="2801"/>
                    <a:pt x="1709" y="2792"/>
                    <a:pt x="1800" y="2774"/>
                  </a:cubicBezTo>
                  <a:cubicBezTo>
                    <a:pt x="2556" y="2625"/>
                    <a:pt x="3057" y="1890"/>
                    <a:pt x="2897" y="1134"/>
                  </a:cubicBezTo>
                  <a:cubicBezTo>
                    <a:pt x="2766" y="460"/>
                    <a:pt x="2182" y="0"/>
                    <a:pt x="1529"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1"/>
            <p:cNvSpPr/>
            <p:nvPr/>
          </p:nvSpPr>
          <p:spPr>
            <a:xfrm>
              <a:off x="4817900" y="3123150"/>
              <a:ext cx="79100" cy="69975"/>
            </a:xfrm>
            <a:custGeom>
              <a:rect b="b" l="l" r="r" t="t"/>
              <a:pathLst>
                <a:path extrusionOk="0" h="2799" w="3164">
                  <a:moveTo>
                    <a:pt x="1574" y="0"/>
                  </a:moveTo>
                  <a:cubicBezTo>
                    <a:pt x="1010" y="0"/>
                    <a:pt x="481" y="350"/>
                    <a:pt x="267" y="912"/>
                  </a:cubicBezTo>
                  <a:cubicBezTo>
                    <a:pt x="0" y="1636"/>
                    <a:pt x="362" y="2435"/>
                    <a:pt x="1087" y="2711"/>
                  </a:cubicBezTo>
                  <a:cubicBezTo>
                    <a:pt x="1248" y="2771"/>
                    <a:pt x="1413" y="2799"/>
                    <a:pt x="1575" y="2799"/>
                  </a:cubicBezTo>
                  <a:cubicBezTo>
                    <a:pt x="2144" y="2799"/>
                    <a:pt x="2679" y="2455"/>
                    <a:pt x="2886" y="1892"/>
                  </a:cubicBezTo>
                  <a:cubicBezTo>
                    <a:pt x="3163" y="1167"/>
                    <a:pt x="2790" y="358"/>
                    <a:pt x="2066" y="92"/>
                  </a:cubicBezTo>
                  <a:cubicBezTo>
                    <a:pt x="1904" y="30"/>
                    <a:pt x="1737" y="0"/>
                    <a:pt x="1574"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1"/>
            <p:cNvSpPr/>
            <p:nvPr/>
          </p:nvSpPr>
          <p:spPr>
            <a:xfrm>
              <a:off x="4809650" y="3164575"/>
              <a:ext cx="15450" cy="46875"/>
            </a:xfrm>
            <a:custGeom>
              <a:rect b="b" l="l" r="r" t="t"/>
              <a:pathLst>
                <a:path extrusionOk="0" h="1875" w="618">
                  <a:moveTo>
                    <a:pt x="256" y="0"/>
                  </a:moveTo>
                  <a:lnTo>
                    <a:pt x="256" y="0"/>
                  </a:lnTo>
                  <a:cubicBezTo>
                    <a:pt x="235" y="235"/>
                    <a:pt x="245" y="458"/>
                    <a:pt x="288" y="692"/>
                  </a:cubicBezTo>
                  <a:cubicBezTo>
                    <a:pt x="298" y="799"/>
                    <a:pt x="320" y="916"/>
                    <a:pt x="352" y="1023"/>
                  </a:cubicBezTo>
                  <a:cubicBezTo>
                    <a:pt x="371" y="1127"/>
                    <a:pt x="398" y="1223"/>
                    <a:pt x="427" y="1318"/>
                  </a:cubicBezTo>
                  <a:lnTo>
                    <a:pt x="427" y="1318"/>
                  </a:lnTo>
                  <a:cubicBezTo>
                    <a:pt x="360" y="1401"/>
                    <a:pt x="288" y="1483"/>
                    <a:pt x="224" y="1566"/>
                  </a:cubicBezTo>
                  <a:cubicBezTo>
                    <a:pt x="149" y="1672"/>
                    <a:pt x="75" y="1768"/>
                    <a:pt x="0" y="1874"/>
                  </a:cubicBezTo>
                  <a:cubicBezTo>
                    <a:pt x="107" y="1811"/>
                    <a:pt x="203" y="1725"/>
                    <a:pt x="309" y="1651"/>
                  </a:cubicBezTo>
                  <a:cubicBezTo>
                    <a:pt x="405" y="1566"/>
                    <a:pt x="501" y="1480"/>
                    <a:pt x="586" y="1395"/>
                  </a:cubicBezTo>
                  <a:lnTo>
                    <a:pt x="618" y="1374"/>
                  </a:lnTo>
                  <a:lnTo>
                    <a:pt x="618" y="1321"/>
                  </a:lnTo>
                  <a:cubicBezTo>
                    <a:pt x="607" y="1204"/>
                    <a:pt x="586" y="1097"/>
                    <a:pt x="565" y="980"/>
                  </a:cubicBezTo>
                  <a:cubicBezTo>
                    <a:pt x="543" y="873"/>
                    <a:pt x="522" y="756"/>
                    <a:pt x="490" y="650"/>
                  </a:cubicBezTo>
                  <a:cubicBezTo>
                    <a:pt x="437" y="426"/>
                    <a:pt x="352" y="203"/>
                    <a:pt x="256"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1"/>
            <p:cNvSpPr/>
            <p:nvPr/>
          </p:nvSpPr>
          <p:spPr>
            <a:xfrm>
              <a:off x="4763600" y="3231925"/>
              <a:ext cx="81200" cy="14625"/>
            </a:xfrm>
            <a:custGeom>
              <a:rect b="b" l="l" r="r" t="t"/>
              <a:pathLst>
                <a:path extrusionOk="0" h="585" w="3248">
                  <a:moveTo>
                    <a:pt x="3248" y="0"/>
                  </a:moveTo>
                  <a:lnTo>
                    <a:pt x="0" y="43"/>
                  </a:lnTo>
                  <a:cubicBezTo>
                    <a:pt x="524" y="396"/>
                    <a:pt x="1133" y="585"/>
                    <a:pt x="1714" y="585"/>
                  </a:cubicBezTo>
                  <a:cubicBezTo>
                    <a:pt x="2291" y="585"/>
                    <a:pt x="2839" y="398"/>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1"/>
            <p:cNvSpPr/>
            <p:nvPr/>
          </p:nvSpPr>
          <p:spPr>
            <a:xfrm>
              <a:off x="4828275" y="3106425"/>
              <a:ext cx="53800" cy="19825"/>
            </a:xfrm>
            <a:custGeom>
              <a:rect b="b" l="l" r="r" t="t"/>
              <a:pathLst>
                <a:path extrusionOk="0" h="793" w="2152">
                  <a:moveTo>
                    <a:pt x="1014" y="1"/>
                  </a:moveTo>
                  <a:cubicBezTo>
                    <a:pt x="922" y="1"/>
                    <a:pt x="834" y="13"/>
                    <a:pt x="746" y="37"/>
                  </a:cubicBezTo>
                  <a:cubicBezTo>
                    <a:pt x="682" y="58"/>
                    <a:pt x="629" y="79"/>
                    <a:pt x="576" y="101"/>
                  </a:cubicBezTo>
                  <a:cubicBezTo>
                    <a:pt x="522" y="122"/>
                    <a:pt x="469" y="154"/>
                    <a:pt x="416" y="186"/>
                  </a:cubicBezTo>
                  <a:cubicBezTo>
                    <a:pt x="320" y="250"/>
                    <a:pt x="235" y="324"/>
                    <a:pt x="171" y="420"/>
                  </a:cubicBezTo>
                  <a:cubicBezTo>
                    <a:pt x="97" y="505"/>
                    <a:pt x="43" y="601"/>
                    <a:pt x="1" y="708"/>
                  </a:cubicBezTo>
                  <a:cubicBezTo>
                    <a:pt x="107" y="654"/>
                    <a:pt x="192" y="601"/>
                    <a:pt x="278" y="548"/>
                  </a:cubicBezTo>
                  <a:cubicBezTo>
                    <a:pt x="363" y="505"/>
                    <a:pt x="459" y="473"/>
                    <a:pt x="544" y="441"/>
                  </a:cubicBezTo>
                  <a:cubicBezTo>
                    <a:pt x="673" y="385"/>
                    <a:pt x="808" y="359"/>
                    <a:pt x="945" y="359"/>
                  </a:cubicBezTo>
                  <a:cubicBezTo>
                    <a:pt x="988" y="359"/>
                    <a:pt x="1032" y="362"/>
                    <a:pt x="1076" y="367"/>
                  </a:cubicBezTo>
                  <a:cubicBezTo>
                    <a:pt x="1257" y="388"/>
                    <a:pt x="1438" y="431"/>
                    <a:pt x="1609" y="505"/>
                  </a:cubicBezTo>
                  <a:cubicBezTo>
                    <a:pt x="1790" y="591"/>
                    <a:pt x="1981" y="686"/>
                    <a:pt x="2152" y="793"/>
                  </a:cubicBezTo>
                  <a:cubicBezTo>
                    <a:pt x="2067" y="591"/>
                    <a:pt x="1928" y="409"/>
                    <a:pt x="1747" y="271"/>
                  </a:cubicBezTo>
                  <a:cubicBezTo>
                    <a:pt x="1566" y="122"/>
                    <a:pt x="1342"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1"/>
            <p:cNvSpPr/>
            <p:nvPr/>
          </p:nvSpPr>
          <p:spPr>
            <a:xfrm>
              <a:off x="4721250" y="3106425"/>
              <a:ext cx="53800" cy="19825"/>
            </a:xfrm>
            <a:custGeom>
              <a:rect b="b" l="l" r="r" t="t"/>
              <a:pathLst>
                <a:path extrusionOk="0" h="793" w="2152">
                  <a:moveTo>
                    <a:pt x="1014" y="1"/>
                  </a:moveTo>
                  <a:cubicBezTo>
                    <a:pt x="922" y="1"/>
                    <a:pt x="834" y="13"/>
                    <a:pt x="746" y="37"/>
                  </a:cubicBezTo>
                  <a:cubicBezTo>
                    <a:pt x="682" y="58"/>
                    <a:pt x="629" y="79"/>
                    <a:pt x="576" y="101"/>
                  </a:cubicBezTo>
                  <a:cubicBezTo>
                    <a:pt x="512" y="122"/>
                    <a:pt x="469" y="154"/>
                    <a:pt x="416" y="186"/>
                  </a:cubicBezTo>
                  <a:cubicBezTo>
                    <a:pt x="320" y="250"/>
                    <a:pt x="235" y="324"/>
                    <a:pt x="161" y="420"/>
                  </a:cubicBezTo>
                  <a:cubicBezTo>
                    <a:pt x="97" y="505"/>
                    <a:pt x="43" y="601"/>
                    <a:pt x="1" y="708"/>
                  </a:cubicBezTo>
                  <a:cubicBezTo>
                    <a:pt x="97" y="654"/>
                    <a:pt x="182" y="601"/>
                    <a:pt x="278" y="548"/>
                  </a:cubicBezTo>
                  <a:cubicBezTo>
                    <a:pt x="363" y="505"/>
                    <a:pt x="448" y="473"/>
                    <a:pt x="544" y="441"/>
                  </a:cubicBezTo>
                  <a:cubicBezTo>
                    <a:pt x="673" y="385"/>
                    <a:pt x="808" y="359"/>
                    <a:pt x="940" y="359"/>
                  </a:cubicBezTo>
                  <a:cubicBezTo>
                    <a:pt x="982" y="359"/>
                    <a:pt x="1024" y="362"/>
                    <a:pt x="1066" y="367"/>
                  </a:cubicBezTo>
                  <a:cubicBezTo>
                    <a:pt x="1257" y="388"/>
                    <a:pt x="1428" y="431"/>
                    <a:pt x="1598" y="505"/>
                  </a:cubicBezTo>
                  <a:cubicBezTo>
                    <a:pt x="1790" y="591"/>
                    <a:pt x="1971" y="686"/>
                    <a:pt x="2152" y="793"/>
                  </a:cubicBezTo>
                  <a:cubicBezTo>
                    <a:pt x="2067" y="591"/>
                    <a:pt x="1928" y="409"/>
                    <a:pt x="1747" y="271"/>
                  </a:cubicBezTo>
                  <a:cubicBezTo>
                    <a:pt x="1566" y="122"/>
                    <a:pt x="1343"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1"/>
            <p:cNvSpPr/>
            <p:nvPr/>
          </p:nvSpPr>
          <p:spPr>
            <a:xfrm>
              <a:off x="4736175" y="3144875"/>
              <a:ext cx="35700" cy="22375"/>
            </a:xfrm>
            <a:custGeom>
              <a:rect b="b" l="l" r="r" t="t"/>
              <a:pathLst>
                <a:path extrusionOk="0" h="895" w="1428">
                  <a:moveTo>
                    <a:pt x="692" y="0"/>
                  </a:moveTo>
                  <a:cubicBezTo>
                    <a:pt x="586" y="0"/>
                    <a:pt x="479" y="11"/>
                    <a:pt x="373" y="64"/>
                  </a:cubicBezTo>
                  <a:cubicBezTo>
                    <a:pt x="277" y="107"/>
                    <a:pt x="192" y="181"/>
                    <a:pt x="128" y="288"/>
                  </a:cubicBezTo>
                  <a:cubicBezTo>
                    <a:pt x="32" y="469"/>
                    <a:pt x="0" y="682"/>
                    <a:pt x="43" y="884"/>
                  </a:cubicBezTo>
                  <a:cubicBezTo>
                    <a:pt x="64" y="692"/>
                    <a:pt x="128" y="511"/>
                    <a:pt x="234" y="352"/>
                  </a:cubicBezTo>
                  <a:cubicBezTo>
                    <a:pt x="288" y="288"/>
                    <a:pt x="352" y="235"/>
                    <a:pt x="437" y="203"/>
                  </a:cubicBezTo>
                  <a:cubicBezTo>
                    <a:pt x="522" y="171"/>
                    <a:pt x="607" y="160"/>
                    <a:pt x="703" y="160"/>
                  </a:cubicBezTo>
                  <a:cubicBezTo>
                    <a:pt x="884" y="160"/>
                    <a:pt x="1054" y="235"/>
                    <a:pt x="1161" y="373"/>
                  </a:cubicBezTo>
                  <a:cubicBezTo>
                    <a:pt x="1289" y="522"/>
                    <a:pt x="1374" y="703"/>
                    <a:pt x="1416" y="895"/>
                  </a:cubicBezTo>
                  <a:cubicBezTo>
                    <a:pt x="1427" y="682"/>
                    <a:pt x="1374" y="469"/>
                    <a:pt x="1257" y="298"/>
                  </a:cubicBezTo>
                  <a:cubicBezTo>
                    <a:pt x="1129" y="107"/>
                    <a:pt x="927" y="0"/>
                    <a:pt x="69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1"/>
            <p:cNvSpPr/>
            <p:nvPr/>
          </p:nvSpPr>
          <p:spPr>
            <a:xfrm>
              <a:off x="4832550" y="3143475"/>
              <a:ext cx="35675" cy="22175"/>
            </a:xfrm>
            <a:custGeom>
              <a:rect b="b" l="l" r="r" t="t"/>
              <a:pathLst>
                <a:path extrusionOk="0" h="887" w="1427">
                  <a:moveTo>
                    <a:pt x="643" y="0"/>
                  </a:moveTo>
                  <a:cubicBezTo>
                    <a:pt x="549" y="0"/>
                    <a:pt x="461" y="21"/>
                    <a:pt x="373" y="56"/>
                  </a:cubicBezTo>
                  <a:cubicBezTo>
                    <a:pt x="277" y="109"/>
                    <a:pt x="192" y="184"/>
                    <a:pt x="128" y="280"/>
                  </a:cubicBezTo>
                  <a:cubicBezTo>
                    <a:pt x="32" y="461"/>
                    <a:pt x="0" y="685"/>
                    <a:pt x="43" y="887"/>
                  </a:cubicBezTo>
                  <a:cubicBezTo>
                    <a:pt x="64" y="695"/>
                    <a:pt x="128" y="514"/>
                    <a:pt x="234" y="354"/>
                  </a:cubicBezTo>
                  <a:cubicBezTo>
                    <a:pt x="288" y="280"/>
                    <a:pt x="351" y="227"/>
                    <a:pt x="437" y="195"/>
                  </a:cubicBezTo>
                  <a:cubicBezTo>
                    <a:pt x="501" y="171"/>
                    <a:pt x="564" y="159"/>
                    <a:pt x="628" y="159"/>
                  </a:cubicBezTo>
                  <a:cubicBezTo>
                    <a:pt x="650" y="159"/>
                    <a:pt x="671" y="160"/>
                    <a:pt x="692" y="163"/>
                  </a:cubicBezTo>
                  <a:cubicBezTo>
                    <a:pt x="702" y="162"/>
                    <a:pt x="713" y="162"/>
                    <a:pt x="723" y="162"/>
                  </a:cubicBezTo>
                  <a:cubicBezTo>
                    <a:pt x="892" y="162"/>
                    <a:pt x="1050" y="245"/>
                    <a:pt x="1161" y="376"/>
                  </a:cubicBezTo>
                  <a:cubicBezTo>
                    <a:pt x="1278" y="525"/>
                    <a:pt x="1363" y="695"/>
                    <a:pt x="1416" y="887"/>
                  </a:cubicBezTo>
                  <a:cubicBezTo>
                    <a:pt x="1427" y="674"/>
                    <a:pt x="1374" y="472"/>
                    <a:pt x="1257" y="301"/>
                  </a:cubicBezTo>
                  <a:cubicBezTo>
                    <a:pt x="1144" y="118"/>
                    <a:pt x="944" y="2"/>
                    <a:pt x="731" y="2"/>
                  </a:cubicBezTo>
                  <a:cubicBezTo>
                    <a:pt x="722" y="2"/>
                    <a:pt x="712" y="3"/>
                    <a:pt x="703" y="3"/>
                  </a:cubicBezTo>
                  <a:cubicBezTo>
                    <a:pt x="683" y="1"/>
                    <a:pt x="663" y="0"/>
                    <a:pt x="6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1"/>
            <p:cNvSpPr/>
            <p:nvPr/>
          </p:nvSpPr>
          <p:spPr>
            <a:xfrm>
              <a:off x="4700750" y="2961725"/>
              <a:ext cx="187725" cy="64175"/>
            </a:xfrm>
            <a:custGeom>
              <a:rect b="b" l="l" r="r" t="t"/>
              <a:pathLst>
                <a:path extrusionOk="0" h="2567" w="7509">
                  <a:moveTo>
                    <a:pt x="5465" y="0"/>
                  </a:moveTo>
                  <a:cubicBezTo>
                    <a:pt x="4974" y="0"/>
                    <a:pt x="4447" y="153"/>
                    <a:pt x="3866" y="522"/>
                  </a:cubicBezTo>
                  <a:cubicBezTo>
                    <a:pt x="3235" y="261"/>
                    <a:pt x="2681" y="162"/>
                    <a:pt x="2204" y="162"/>
                  </a:cubicBezTo>
                  <a:cubicBezTo>
                    <a:pt x="735" y="162"/>
                    <a:pt x="1" y="1097"/>
                    <a:pt x="1" y="1097"/>
                  </a:cubicBezTo>
                  <a:lnTo>
                    <a:pt x="4090" y="2566"/>
                  </a:lnTo>
                  <a:lnTo>
                    <a:pt x="7508" y="831"/>
                  </a:lnTo>
                  <a:cubicBezTo>
                    <a:pt x="6867" y="350"/>
                    <a:pt x="6207" y="0"/>
                    <a:pt x="54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1"/>
            <p:cNvSpPr/>
            <p:nvPr/>
          </p:nvSpPr>
          <p:spPr>
            <a:xfrm>
              <a:off x="4576975" y="2983800"/>
              <a:ext cx="137650" cy="244425"/>
            </a:xfrm>
            <a:custGeom>
              <a:rect b="b" l="l" r="r" t="t"/>
              <a:pathLst>
                <a:path extrusionOk="0" h="9777" w="5506">
                  <a:moveTo>
                    <a:pt x="5506" y="1"/>
                  </a:moveTo>
                  <a:lnTo>
                    <a:pt x="5506" y="1"/>
                  </a:lnTo>
                  <a:cubicBezTo>
                    <a:pt x="5048" y="214"/>
                    <a:pt x="4664" y="555"/>
                    <a:pt x="4398" y="991"/>
                  </a:cubicBezTo>
                  <a:cubicBezTo>
                    <a:pt x="4153" y="1428"/>
                    <a:pt x="3972" y="1907"/>
                    <a:pt x="3866" y="2397"/>
                  </a:cubicBezTo>
                  <a:cubicBezTo>
                    <a:pt x="3738" y="2876"/>
                    <a:pt x="3642" y="3366"/>
                    <a:pt x="3482" y="3824"/>
                  </a:cubicBezTo>
                  <a:cubicBezTo>
                    <a:pt x="3344" y="4282"/>
                    <a:pt x="3088" y="4686"/>
                    <a:pt x="2748" y="5016"/>
                  </a:cubicBezTo>
                  <a:cubicBezTo>
                    <a:pt x="2567" y="5176"/>
                    <a:pt x="2375" y="5314"/>
                    <a:pt x="2162" y="5421"/>
                  </a:cubicBezTo>
                  <a:cubicBezTo>
                    <a:pt x="1938" y="5527"/>
                    <a:pt x="1715" y="5655"/>
                    <a:pt x="1502" y="5783"/>
                  </a:cubicBezTo>
                  <a:cubicBezTo>
                    <a:pt x="1065" y="6060"/>
                    <a:pt x="692" y="6422"/>
                    <a:pt x="416" y="6848"/>
                  </a:cubicBezTo>
                  <a:cubicBezTo>
                    <a:pt x="277" y="7072"/>
                    <a:pt x="171" y="7306"/>
                    <a:pt x="96" y="7551"/>
                  </a:cubicBezTo>
                  <a:cubicBezTo>
                    <a:pt x="32" y="7796"/>
                    <a:pt x="0" y="8051"/>
                    <a:pt x="0" y="8307"/>
                  </a:cubicBezTo>
                  <a:cubicBezTo>
                    <a:pt x="0" y="8807"/>
                    <a:pt x="96" y="9308"/>
                    <a:pt x="277" y="9776"/>
                  </a:cubicBezTo>
                  <a:cubicBezTo>
                    <a:pt x="149" y="9297"/>
                    <a:pt x="96" y="8807"/>
                    <a:pt x="128" y="8317"/>
                  </a:cubicBezTo>
                  <a:cubicBezTo>
                    <a:pt x="149" y="8072"/>
                    <a:pt x="192" y="7838"/>
                    <a:pt x="266" y="7615"/>
                  </a:cubicBezTo>
                  <a:cubicBezTo>
                    <a:pt x="341" y="7380"/>
                    <a:pt x="447" y="7167"/>
                    <a:pt x="586" y="6965"/>
                  </a:cubicBezTo>
                  <a:cubicBezTo>
                    <a:pt x="863" y="6571"/>
                    <a:pt x="1214" y="6241"/>
                    <a:pt x="1629" y="5996"/>
                  </a:cubicBezTo>
                  <a:cubicBezTo>
                    <a:pt x="1832" y="5868"/>
                    <a:pt x="2055" y="5762"/>
                    <a:pt x="2268" y="5655"/>
                  </a:cubicBezTo>
                  <a:cubicBezTo>
                    <a:pt x="2503" y="5538"/>
                    <a:pt x="2726" y="5400"/>
                    <a:pt x="2918" y="5219"/>
                  </a:cubicBezTo>
                  <a:cubicBezTo>
                    <a:pt x="3291" y="4857"/>
                    <a:pt x="3568" y="4409"/>
                    <a:pt x="3717" y="3909"/>
                  </a:cubicBezTo>
                  <a:cubicBezTo>
                    <a:pt x="3855" y="3430"/>
                    <a:pt x="3972" y="2940"/>
                    <a:pt x="4068" y="2450"/>
                  </a:cubicBezTo>
                  <a:cubicBezTo>
                    <a:pt x="4153" y="1960"/>
                    <a:pt x="4302" y="1492"/>
                    <a:pt x="4515" y="1055"/>
                  </a:cubicBezTo>
                  <a:cubicBezTo>
                    <a:pt x="4622" y="842"/>
                    <a:pt x="4760" y="640"/>
                    <a:pt x="4931" y="459"/>
                  </a:cubicBezTo>
                  <a:cubicBezTo>
                    <a:pt x="5101" y="288"/>
                    <a:pt x="5293" y="129"/>
                    <a:pt x="550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1"/>
            <p:cNvSpPr/>
            <p:nvPr/>
          </p:nvSpPr>
          <p:spPr>
            <a:xfrm>
              <a:off x="4684525" y="3032350"/>
              <a:ext cx="120075" cy="231800"/>
            </a:xfrm>
            <a:custGeom>
              <a:rect b="b" l="l" r="r" t="t"/>
              <a:pathLst>
                <a:path extrusionOk="0" h="9272" w="4803">
                  <a:moveTo>
                    <a:pt x="3834" y="0"/>
                  </a:moveTo>
                  <a:cubicBezTo>
                    <a:pt x="3668" y="0"/>
                    <a:pt x="3502" y="31"/>
                    <a:pt x="3344" y="93"/>
                  </a:cubicBezTo>
                  <a:cubicBezTo>
                    <a:pt x="3099" y="199"/>
                    <a:pt x="2897" y="391"/>
                    <a:pt x="2758" y="625"/>
                  </a:cubicBezTo>
                  <a:cubicBezTo>
                    <a:pt x="2694" y="742"/>
                    <a:pt x="2641" y="859"/>
                    <a:pt x="2599" y="987"/>
                  </a:cubicBezTo>
                  <a:cubicBezTo>
                    <a:pt x="2556" y="1104"/>
                    <a:pt x="2513" y="1221"/>
                    <a:pt x="2481" y="1349"/>
                  </a:cubicBezTo>
                  <a:cubicBezTo>
                    <a:pt x="2354" y="1839"/>
                    <a:pt x="2322" y="2340"/>
                    <a:pt x="2194" y="2787"/>
                  </a:cubicBezTo>
                  <a:cubicBezTo>
                    <a:pt x="2077" y="3245"/>
                    <a:pt x="1843" y="3649"/>
                    <a:pt x="1523" y="3990"/>
                  </a:cubicBezTo>
                  <a:cubicBezTo>
                    <a:pt x="1449" y="4075"/>
                    <a:pt x="1363" y="4160"/>
                    <a:pt x="1278" y="4235"/>
                  </a:cubicBezTo>
                  <a:cubicBezTo>
                    <a:pt x="1193" y="4320"/>
                    <a:pt x="1097" y="4384"/>
                    <a:pt x="1001" y="4469"/>
                  </a:cubicBezTo>
                  <a:cubicBezTo>
                    <a:pt x="916" y="4544"/>
                    <a:pt x="810" y="4608"/>
                    <a:pt x="714" y="4672"/>
                  </a:cubicBezTo>
                  <a:lnTo>
                    <a:pt x="565" y="4778"/>
                  </a:lnTo>
                  <a:cubicBezTo>
                    <a:pt x="501" y="4821"/>
                    <a:pt x="448" y="4863"/>
                    <a:pt x="394" y="4917"/>
                  </a:cubicBezTo>
                  <a:cubicBezTo>
                    <a:pt x="288" y="5012"/>
                    <a:pt x="203" y="5130"/>
                    <a:pt x="139" y="5257"/>
                  </a:cubicBezTo>
                  <a:cubicBezTo>
                    <a:pt x="75" y="5396"/>
                    <a:pt x="43" y="5534"/>
                    <a:pt x="22" y="5673"/>
                  </a:cubicBezTo>
                  <a:cubicBezTo>
                    <a:pt x="0" y="5939"/>
                    <a:pt x="22" y="6205"/>
                    <a:pt x="96" y="6461"/>
                  </a:cubicBezTo>
                  <a:cubicBezTo>
                    <a:pt x="224" y="6961"/>
                    <a:pt x="426" y="7408"/>
                    <a:pt x="597" y="7866"/>
                  </a:cubicBezTo>
                  <a:cubicBezTo>
                    <a:pt x="682" y="8090"/>
                    <a:pt x="735" y="8324"/>
                    <a:pt x="778" y="8569"/>
                  </a:cubicBezTo>
                  <a:cubicBezTo>
                    <a:pt x="788" y="8686"/>
                    <a:pt x="788" y="8803"/>
                    <a:pt x="778" y="8931"/>
                  </a:cubicBezTo>
                  <a:cubicBezTo>
                    <a:pt x="756" y="9048"/>
                    <a:pt x="724" y="9165"/>
                    <a:pt x="671" y="9272"/>
                  </a:cubicBezTo>
                  <a:cubicBezTo>
                    <a:pt x="746" y="9176"/>
                    <a:pt x="799" y="9059"/>
                    <a:pt x="831" y="8942"/>
                  </a:cubicBezTo>
                  <a:cubicBezTo>
                    <a:pt x="863" y="8814"/>
                    <a:pt x="874" y="8686"/>
                    <a:pt x="874" y="8558"/>
                  </a:cubicBezTo>
                  <a:cubicBezTo>
                    <a:pt x="863" y="8303"/>
                    <a:pt x="831" y="8058"/>
                    <a:pt x="767" y="7813"/>
                  </a:cubicBezTo>
                  <a:cubicBezTo>
                    <a:pt x="650" y="7323"/>
                    <a:pt x="480" y="6865"/>
                    <a:pt x="384" y="6397"/>
                  </a:cubicBezTo>
                  <a:cubicBezTo>
                    <a:pt x="341" y="6173"/>
                    <a:pt x="330" y="5939"/>
                    <a:pt x="352" y="5715"/>
                  </a:cubicBezTo>
                  <a:cubicBezTo>
                    <a:pt x="362" y="5609"/>
                    <a:pt x="394" y="5513"/>
                    <a:pt x="448" y="5417"/>
                  </a:cubicBezTo>
                  <a:cubicBezTo>
                    <a:pt x="501" y="5332"/>
                    <a:pt x="565" y="5247"/>
                    <a:pt x="639" y="5183"/>
                  </a:cubicBezTo>
                  <a:cubicBezTo>
                    <a:pt x="682" y="5151"/>
                    <a:pt x="714" y="5119"/>
                    <a:pt x="767" y="5087"/>
                  </a:cubicBezTo>
                  <a:cubicBezTo>
                    <a:pt x="810" y="5055"/>
                    <a:pt x="863" y="5023"/>
                    <a:pt x="916" y="4980"/>
                  </a:cubicBezTo>
                  <a:cubicBezTo>
                    <a:pt x="1023" y="4906"/>
                    <a:pt x="1129" y="4842"/>
                    <a:pt x="1225" y="4767"/>
                  </a:cubicBezTo>
                  <a:cubicBezTo>
                    <a:pt x="1321" y="4682"/>
                    <a:pt x="1438" y="4608"/>
                    <a:pt x="1523" y="4523"/>
                  </a:cubicBezTo>
                  <a:cubicBezTo>
                    <a:pt x="1619" y="4437"/>
                    <a:pt x="1715" y="4352"/>
                    <a:pt x="1800" y="4256"/>
                  </a:cubicBezTo>
                  <a:cubicBezTo>
                    <a:pt x="2162" y="3873"/>
                    <a:pt x="2418" y="3404"/>
                    <a:pt x="2545" y="2893"/>
                  </a:cubicBezTo>
                  <a:cubicBezTo>
                    <a:pt x="2663" y="2382"/>
                    <a:pt x="2684" y="1892"/>
                    <a:pt x="2780" y="1424"/>
                  </a:cubicBezTo>
                  <a:cubicBezTo>
                    <a:pt x="2822" y="1190"/>
                    <a:pt x="2886" y="966"/>
                    <a:pt x="2982" y="753"/>
                  </a:cubicBezTo>
                  <a:cubicBezTo>
                    <a:pt x="3067" y="551"/>
                    <a:pt x="3227" y="380"/>
                    <a:pt x="3419" y="263"/>
                  </a:cubicBezTo>
                  <a:cubicBezTo>
                    <a:pt x="3585" y="180"/>
                    <a:pt x="3765" y="136"/>
                    <a:pt x="3947" y="136"/>
                  </a:cubicBezTo>
                  <a:cubicBezTo>
                    <a:pt x="3998" y="136"/>
                    <a:pt x="4049" y="139"/>
                    <a:pt x="4100" y="146"/>
                  </a:cubicBezTo>
                  <a:cubicBezTo>
                    <a:pt x="4345" y="167"/>
                    <a:pt x="4579" y="220"/>
                    <a:pt x="4803" y="316"/>
                  </a:cubicBezTo>
                  <a:cubicBezTo>
                    <a:pt x="4590" y="178"/>
                    <a:pt x="4356" y="82"/>
                    <a:pt x="4111" y="29"/>
                  </a:cubicBezTo>
                  <a:cubicBezTo>
                    <a:pt x="4019" y="10"/>
                    <a:pt x="3927" y="0"/>
                    <a:pt x="383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1"/>
            <p:cNvSpPr/>
            <p:nvPr/>
          </p:nvSpPr>
          <p:spPr>
            <a:xfrm>
              <a:off x="4578025" y="2967875"/>
              <a:ext cx="226575" cy="292025"/>
            </a:xfrm>
            <a:custGeom>
              <a:rect b="b" l="l" r="r" t="t"/>
              <a:pathLst>
                <a:path extrusionOk="0" h="11681" w="9063">
                  <a:moveTo>
                    <a:pt x="6991" y="0"/>
                  </a:moveTo>
                  <a:cubicBezTo>
                    <a:pt x="6472" y="0"/>
                    <a:pt x="5874" y="187"/>
                    <a:pt x="5229" y="585"/>
                  </a:cubicBezTo>
                  <a:cubicBezTo>
                    <a:pt x="3014" y="1958"/>
                    <a:pt x="4612" y="5068"/>
                    <a:pt x="2301" y="6356"/>
                  </a:cubicBezTo>
                  <a:cubicBezTo>
                    <a:pt x="1" y="7645"/>
                    <a:pt x="224" y="9412"/>
                    <a:pt x="704" y="10701"/>
                  </a:cubicBezTo>
                  <a:cubicBezTo>
                    <a:pt x="885" y="11159"/>
                    <a:pt x="1364" y="11414"/>
                    <a:pt x="1907" y="11542"/>
                  </a:cubicBezTo>
                  <a:cubicBezTo>
                    <a:pt x="1737" y="10882"/>
                    <a:pt x="1598" y="9923"/>
                    <a:pt x="1843" y="9018"/>
                  </a:cubicBezTo>
                  <a:lnTo>
                    <a:pt x="1843" y="9018"/>
                  </a:lnTo>
                  <a:cubicBezTo>
                    <a:pt x="1843" y="9019"/>
                    <a:pt x="1673" y="10563"/>
                    <a:pt x="2194" y="11595"/>
                  </a:cubicBezTo>
                  <a:cubicBezTo>
                    <a:pt x="2471" y="11638"/>
                    <a:pt x="2759" y="11670"/>
                    <a:pt x="3036" y="11670"/>
                  </a:cubicBezTo>
                  <a:cubicBezTo>
                    <a:pt x="2951" y="11361"/>
                    <a:pt x="2929" y="11031"/>
                    <a:pt x="2961" y="10701"/>
                  </a:cubicBezTo>
                  <a:lnTo>
                    <a:pt x="2961" y="10701"/>
                  </a:lnTo>
                  <a:cubicBezTo>
                    <a:pt x="3025" y="11031"/>
                    <a:pt x="3132" y="11361"/>
                    <a:pt x="3249" y="11680"/>
                  </a:cubicBezTo>
                  <a:cubicBezTo>
                    <a:pt x="3547" y="11680"/>
                    <a:pt x="3834" y="11659"/>
                    <a:pt x="4122" y="11627"/>
                  </a:cubicBezTo>
                  <a:cubicBezTo>
                    <a:pt x="5006" y="10562"/>
                    <a:pt x="2833" y="8124"/>
                    <a:pt x="4473" y="7283"/>
                  </a:cubicBezTo>
                  <a:cubicBezTo>
                    <a:pt x="6901" y="6037"/>
                    <a:pt x="6337" y="4801"/>
                    <a:pt x="7008" y="3428"/>
                  </a:cubicBezTo>
                  <a:cubicBezTo>
                    <a:pt x="7288" y="2840"/>
                    <a:pt x="7672" y="2671"/>
                    <a:pt x="8022" y="2671"/>
                  </a:cubicBezTo>
                  <a:cubicBezTo>
                    <a:pt x="8495" y="2671"/>
                    <a:pt x="8903" y="2981"/>
                    <a:pt x="8903" y="2981"/>
                  </a:cubicBezTo>
                  <a:cubicBezTo>
                    <a:pt x="9062" y="1120"/>
                    <a:pt x="8265" y="0"/>
                    <a:pt x="699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1"/>
            <p:cNvSpPr/>
            <p:nvPr/>
          </p:nvSpPr>
          <p:spPr>
            <a:xfrm>
              <a:off x="4882850" y="2983550"/>
              <a:ext cx="137675" cy="244675"/>
            </a:xfrm>
            <a:custGeom>
              <a:rect b="b" l="l" r="r" t="t"/>
              <a:pathLst>
                <a:path extrusionOk="0" h="9787" w="5507">
                  <a:moveTo>
                    <a:pt x="1" y="0"/>
                  </a:moveTo>
                  <a:lnTo>
                    <a:pt x="1" y="0"/>
                  </a:lnTo>
                  <a:cubicBezTo>
                    <a:pt x="203" y="128"/>
                    <a:pt x="395" y="288"/>
                    <a:pt x="576" y="458"/>
                  </a:cubicBezTo>
                  <a:cubicBezTo>
                    <a:pt x="735" y="639"/>
                    <a:pt x="885" y="841"/>
                    <a:pt x="991" y="1054"/>
                  </a:cubicBezTo>
                  <a:cubicBezTo>
                    <a:pt x="1204" y="1502"/>
                    <a:pt x="1353" y="1960"/>
                    <a:pt x="1438" y="2449"/>
                  </a:cubicBezTo>
                  <a:cubicBezTo>
                    <a:pt x="1523" y="2939"/>
                    <a:pt x="1641" y="3429"/>
                    <a:pt x="1790" y="3908"/>
                  </a:cubicBezTo>
                  <a:cubicBezTo>
                    <a:pt x="1928" y="4409"/>
                    <a:pt x="2205" y="4856"/>
                    <a:pt x="2588" y="5218"/>
                  </a:cubicBezTo>
                  <a:cubicBezTo>
                    <a:pt x="2780" y="5399"/>
                    <a:pt x="2993" y="5537"/>
                    <a:pt x="3227" y="5655"/>
                  </a:cubicBezTo>
                  <a:cubicBezTo>
                    <a:pt x="3451" y="5761"/>
                    <a:pt x="3664" y="5878"/>
                    <a:pt x="3866" y="6006"/>
                  </a:cubicBezTo>
                  <a:cubicBezTo>
                    <a:pt x="4282" y="6251"/>
                    <a:pt x="4644" y="6581"/>
                    <a:pt x="4920" y="6975"/>
                  </a:cubicBezTo>
                  <a:cubicBezTo>
                    <a:pt x="5048" y="7167"/>
                    <a:pt x="5155" y="7380"/>
                    <a:pt x="5240" y="7614"/>
                  </a:cubicBezTo>
                  <a:cubicBezTo>
                    <a:pt x="5304" y="7838"/>
                    <a:pt x="5357" y="8082"/>
                    <a:pt x="5368" y="8317"/>
                  </a:cubicBezTo>
                  <a:cubicBezTo>
                    <a:pt x="5400" y="8807"/>
                    <a:pt x="5346" y="9307"/>
                    <a:pt x="5229" y="9786"/>
                  </a:cubicBezTo>
                  <a:cubicBezTo>
                    <a:pt x="5400" y="9307"/>
                    <a:pt x="5495" y="8817"/>
                    <a:pt x="5506" y="8306"/>
                  </a:cubicBezTo>
                  <a:cubicBezTo>
                    <a:pt x="5495" y="8051"/>
                    <a:pt x="5464" y="7806"/>
                    <a:pt x="5400" y="7550"/>
                  </a:cubicBezTo>
                  <a:cubicBezTo>
                    <a:pt x="5325" y="7305"/>
                    <a:pt x="5219" y="7071"/>
                    <a:pt x="5091" y="6858"/>
                  </a:cubicBezTo>
                  <a:cubicBezTo>
                    <a:pt x="4814" y="6421"/>
                    <a:pt x="4441" y="6059"/>
                    <a:pt x="4005" y="5793"/>
                  </a:cubicBezTo>
                  <a:cubicBezTo>
                    <a:pt x="3792" y="5655"/>
                    <a:pt x="3568" y="5527"/>
                    <a:pt x="3334" y="5420"/>
                  </a:cubicBezTo>
                  <a:cubicBezTo>
                    <a:pt x="3121" y="5314"/>
                    <a:pt x="2929" y="5186"/>
                    <a:pt x="2759" y="5016"/>
                  </a:cubicBezTo>
                  <a:cubicBezTo>
                    <a:pt x="2407" y="4686"/>
                    <a:pt x="2162" y="4281"/>
                    <a:pt x="2024" y="3823"/>
                  </a:cubicBezTo>
                  <a:cubicBezTo>
                    <a:pt x="1854" y="3365"/>
                    <a:pt x="1758" y="2875"/>
                    <a:pt x="1641" y="2396"/>
                  </a:cubicBezTo>
                  <a:cubicBezTo>
                    <a:pt x="1523" y="1906"/>
                    <a:pt x="1353" y="1427"/>
                    <a:pt x="1108" y="990"/>
                  </a:cubicBezTo>
                  <a:cubicBezTo>
                    <a:pt x="842" y="565"/>
                    <a:pt x="459" y="213"/>
                    <a:pt x="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1"/>
            <p:cNvSpPr/>
            <p:nvPr/>
          </p:nvSpPr>
          <p:spPr>
            <a:xfrm>
              <a:off x="4792350" y="3032400"/>
              <a:ext cx="120350" cy="232025"/>
            </a:xfrm>
            <a:custGeom>
              <a:rect b="b" l="l" r="r" t="t"/>
              <a:pathLst>
                <a:path extrusionOk="0" h="9281" w="4814">
                  <a:moveTo>
                    <a:pt x="1000" y="1"/>
                  </a:moveTo>
                  <a:cubicBezTo>
                    <a:pt x="901" y="1"/>
                    <a:pt x="801" y="13"/>
                    <a:pt x="703" y="37"/>
                  </a:cubicBezTo>
                  <a:cubicBezTo>
                    <a:pt x="458" y="91"/>
                    <a:pt x="213" y="176"/>
                    <a:pt x="0" y="314"/>
                  </a:cubicBezTo>
                  <a:cubicBezTo>
                    <a:pt x="224" y="218"/>
                    <a:pt x="458" y="165"/>
                    <a:pt x="703" y="144"/>
                  </a:cubicBezTo>
                  <a:cubicBezTo>
                    <a:pt x="742" y="140"/>
                    <a:pt x="781" y="139"/>
                    <a:pt x="820" y="139"/>
                  </a:cubicBezTo>
                  <a:cubicBezTo>
                    <a:pt x="1015" y="139"/>
                    <a:pt x="1207" y="183"/>
                    <a:pt x="1384" y="272"/>
                  </a:cubicBezTo>
                  <a:cubicBezTo>
                    <a:pt x="1576" y="378"/>
                    <a:pt x="1736" y="549"/>
                    <a:pt x="1821" y="751"/>
                  </a:cubicBezTo>
                  <a:cubicBezTo>
                    <a:pt x="1917" y="964"/>
                    <a:pt x="1981" y="1198"/>
                    <a:pt x="2023" y="1422"/>
                  </a:cubicBezTo>
                  <a:cubicBezTo>
                    <a:pt x="2119" y="1890"/>
                    <a:pt x="2141" y="2380"/>
                    <a:pt x="2258" y="2891"/>
                  </a:cubicBezTo>
                  <a:cubicBezTo>
                    <a:pt x="2385" y="3402"/>
                    <a:pt x="2641" y="3871"/>
                    <a:pt x="3003" y="4254"/>
                  </a:cubicBezTo>
                  <a:cubicBezTo>
                    <a:pt x="3088" y="4350"/>
                    <a:pt x="3184" y="4435"/>
                    <a:pt x="3280" y="4521"/>
                  </a:cubicBezTo>
                  <a:cubicBezTo>
                    <a:pt x="3376" y="4606"/>
                    <a:pt x="3472" y="4680"/>
                    <a:pt x="3578" y="4765"/>
                  </a:cubicBezTo>
                  <a:cubicBezTo>
                    <a:pt x="3674" y="4851"/>
                    <a:pt x="3780" y="4915"/>
                    <a:pt x="3887" y="4978"/>
                  </a:cubicBezTo>
                  <a:cubicBezTo>
                    <a:pt x="3940" y="5021"/>
                    <a:pt x="3993" y="5064"/>
                    <a:pt x="4036" y="5085"/>
                  </a:cubicBezTo>
                  <a:cubicBezTo>
                    <a:pt x="4079" y="5117"/>
                    <a:pt x="4121" y="5149"/>
                    <a:pt x="4164" y="5191"/>
                  </a:cubicBezTo>
                  <a:cubicBezTo>
                    <a:pt x="4238" y="5255"/>
                    <a:pt x="4302" y="5330"/>
                    <a:pt x="4355" y="5426"/>
                  </a:cubicBezTo>
                  <a:cubicBezTo>
                    <a:pt x="4398" y="5511"/>
                    <a:pt x="4430" y="5617"/>
                    <a:pt x="4451" y="5724"/>
                  </a:cubicBezTo>
                  <a:cubicBezTo>
                    <a:pt x="4473" y="5947"/>
                    <a:pt x="4462" y="6171"/>
                    <a:pt x="4419" y="6395"/>
                  </a:cubicBezTo>
                  <a:cubicBezTo>
                    <a:pt x="4324" y="6863"/>
                    <a:pt x="4153" y="7332"/>
                    <a:pt x="4036" y="7811"/>
                  </a:cubicBezTo>
                  <a:cubicBezTo>
                    <a:pt x="3972" y="8056"/>
                    <a:pt x="3930" y="8311"/>
                    <a:pt x="3930" y="8567"/>
                  </a:cubicBezTo>
                  <a:cubicBezTo>
                    <a:pt x="3919" y="8684"/>
                    <a:pt x="3940" y="8812"/>
                    <a:pt x="3972" y="8940"/>
                  </a:cubicBezTo>
                  <a:cubicBezTo>
                    <a:pt x="4004" y="9057"/>
                    <a:pt x="4057" y="9174"/>
                    <a:pt x="4132" y="9280"/>
                  </a:cubicBezTo>
                  <a:cubicBezTo>
                    <a:pt x="4079" y="9163"/>
                    <a:pt x="4036" y="9046"/>
                    <a:pt x="4025" y="8929"/>
                  </a:cubicBezTo>
                  <a:cubicBezTo>
                    <a:pt x="4015" y="8812"/>
                    <a:pt x="4015" y="8684"/>
                    <a:pt x="4036" y="8567"/>
                  </a:cubicBezTo>
                  <a:cubicBezTo>
                    <a:pt x="4068" y="8333"/>
                    <a:pt x="4132" y="8098"/>
                    <a:pt x="4217" y="7875"/>
                  </a:cubicBezTo>
                  <a:cubicBezTo>
                    <a:pt x="4377" y="7406"/>
                    <a:pt x="4579" y="6959"/>
                    <a:pt x="4707" y="6459"/>
                  </a:cubicBezTo>
                  <a:cubicBezTo>
                    <a:pt x="4781" y="6203"/>
                    <a:pt x="4813" y="5937"/>
                    <a:pt x="4781" y="5671"/>
                  </a:cubicBezTo>
                  <a:cubicBezTo>
                    <a:pt x="4771" y="5532"/>
                    <a:pt x="4728" y="5394"/>
                    <a:pt x="4664" y="5266"/>
                  </a:cubicBezTo>
                  <a:cubicBezTo>
                    <a:pt x="4600" y="5138"/>
                    <a:pt x="4515" y="5021"/>
                    <a:pt x="4409" y="4915"/>
                  </a:cubicBezTo>
                  <a:cubicBezTo>
                    <a:pt x="4355" y="4872"/>
                    <a:pt x="4302" y="4819"/>
                    <a:pt x="4249" y="4787"/>
                  </a:cubicBezTo>
                  <a:lnTo>
                    <a:pt x="4100" y="4680"/>
                  </a:lnTo>
                  <a:cubicBezTo>
                    <a:pt x="4004" y="4595"/>
                    <a:pt x="3887" y="4542"/>
                    <a:pt x="3802" y="4467"/>
                  </a:cubicBezTo>
                  <a:cubicBezTo>
                    <a:pt x="3717" y="4393"/>
                    <a:pt x="3621" y="4318"/>
                    <a:pt x="3535" y="4244"/>
                  </a:cubicBezTo>
                  <a:cubicBezTo>
                    <a:pt x="3450" y="4158"/>
                    <a:pt x="3365" y="4073"/>
                    <a:pt x="3291" y="3988"/>
                  </a:cubicBezTo>
                  <a:cubicBezTo>
                    <a:pt x="2971" y="3658"/>
                    <a:pt x="2737" y="3243"/>
                    <a:pt x="2620" y="2795"/>
                  </a:cubicBezTo>
                  <a:cubicBezTo>
                    <a:pt x="2492" y="2348"/>
                    <a:pt x="2460" y="1848"/>
                    <a:pt x="2332" y="1347"/>
                  </a:cubicBezTo>
                  <a:cubicBezTo>
                    <a:pt x="2290" y="1230"/>
                    <a:pt x="2258" y="1102"/>
                    <a:pt x="2215" y="985"/>
                  </a:cubicBezTo>
                  <a:cubicBezTo>
                    <a:pt x="2172" y="857"/>
                    <a:pt x="2119" y="740"/>
                    <a:pt x="2055" y="623"/>
                  </a:cubicBezTo>
                  <a:cubicBezTo>
                    <a:pt x="1917" y="389"/>
                    <a:pt x="1715" y="208"/>
                    <a:pt x="1470" y="91"/>
                  </a:cubicBezTo>
                  <a:cubicBezTo>
                    <a:pt x="1319" y="32"/>
                    <a:pt x="1160" y="1"/>
                    <a:pt x="100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1"/>
            <p:cNvSpPr/>
            <p:nvPr/>
          </p:nvSpPr>
          <p:spPr>
            <a:xfrm>
              <a:off x="4796800" y="2967875"/>
              <a:ext cx="222375" cy="292025"/>
            </a:xfrm>
            <a:custGeom>
              <a:rect b="b" l="l" r="r" t="t"/>
              <a:pathLst>
                <a:path extrusionOk="0" h="11681" w="8895">
                  <a:moveTo>
                    <a:pt x="1939" y="0"/>
                  </a:moveTo>
                  <a:cubicBezTo>
                    <a:pt x="715" y="0"/>
                    <a:pt x="1" y="1120"/>
                    <a:pt x="152" y="2981"/>
                  </a:cubicBezTo>
                  <a:cubicBezTo>
                    <a:pt x="152" y="2981"/>
                    <a:pt x="503" y="2675"/>
                    <a:pt x="929" y="2675"/>
                  </a:cubicBezTo>
                  <a:cubicBezTo>
                    <a:pt x="1245" y="2675"/>
                    <a:pt x="1602" y="2843"/>
                    <a:pt x="1888" y="3428"/>
                  </a:cubicBezTo>
                  <a:cubicBezTo>
                    <a:pt x="2548" y="4801"/>
                    <a:pt x="1994" y="6047"/>
                    <a:pt x="4412" y="7283"/>
                  </a:cubicBezTo>
                  <a:cubicBezTo>
                    <a:pt x="6062" y="8134"/>
                    <a:pt x="3879" y="10573"/>
                    <a:pt x="4774" y="11638"/>
                  </a:cubicBezTo>
                  <a:cubicBezTo>
                    <a:pt x="5050" y="11668"/>
                    <a:pt x="5326" y="11681"/>
                    <a:pt x="5604" y="11681"/>
                  </a:cubicBezTo>
                  <a:cubicBezTo>
                    <a:pt x="5819" y="11681"/>
                    <a:pt x="6036" y="11673"/>
                    <a:pt x="6254" y="11659"/>
                  </a:cubicBezTo>
                  <a:cubicBezTo>
                    <a:pt x="6446" y="11137"/>
                    <a:pt x="6573" y="10594"/>
                    <a:pt x="6637" y="10041"/>
                  </a:cubicBezTo>
                  <a:lnTo>
                    <a:pt x="6637" y="10041"/>
                  </a:lnTo>
                  <a:cubicBezTo>
                    <a:pt x="6701" y="10573"/>
                    <a:pt x="6669" y="11105"/>
                    <a:pt x="6531" y="11627"/>
                  </a:cubicBezTo>
                  <a:cubicBezTo>
                    <a:pt x="6733" y="11595"/>
                    <a:pt x="6925" y="11563"/>
                    <a:pt x="7127" y="11510"/>
                  </a:cubicBezTo>
                  <a:cubicBezTo>
                    <a:pt x="7202" y="11286"/>
                    <a:pt x="7266" y="11063"/>
                    <a:pt x="7298" y="10839"/>
                  </a:cubicBezTo>
                  <a:lnTo>
                    <a:pt x="7298" y="10839"/>
                  </a:lnTo>
                  <a:cubicBezTo>
                    <a:pt x="7308" y="11042"/>
                    <a:pt x="7298" y="11255"/>
                    <a:pt x="7276" y="11457"/>
                  </a:cubicBezTo>
                  <a:cubicBezTo>
                    <a:pt x="7702" y="11318"/>
                    <a:pt x="8043" y="11073"/>
                    <a:pt x="8192" y="10711"/>
                  </a:cubicBezTo>
                  <a:cubicBezTo>
                    <a:pt x="8671" y="9412"/>
                    <a:pt x="8895" y="7645"/>
                    <a:pt x="6595" y="6356"/>
                  </a:cubicBezTo>
                  <a:cubicBezTo>
                    <a:pt x="4284" y="5068"/>
                    <a:pt x="5881" y="1958"/>
                    <a:pt x="3666" y="585"/>
                  </a:cubicBezTo>
                  <a:cubicBezTo>
                    <a:pt x="3022" y="187"/>
                    <a:pt x="2438" y="0"/>
                    <a:pt x="193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51"/>
          <p:cNvGrpSpPr/>
          <p:nvPr/>
        </p:nvGrpSpPr>
        <p:grpSpPr>
          <a:xfrm>
            <a:off x="7438507" y="1734861"/>
            <a:ext cx="675629" cy="730257"/>
            <a:chOff x="2833225" y="2204425"/>
            <a:chExt cx="538050" cy="581600"/>
          </a:xfrm>
        </p:grpSpPr>
        <p:sp>
          <p:nvSpPr>
            <p:cNvPr id="903" name="Google Shape;903;p51"/>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1"/>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1"/>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1"/>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1"/>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1"/>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1"/>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1"/>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1"/>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1"/>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1"/>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1"/>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1"/>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1"/>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1"/>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1"/>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1"/>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1"/>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1"/>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1"/>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1"/>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1"/>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1"/>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1"/>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1"/>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1"/>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1"/>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51"/>
          <p:cNvGrpSpPr/>
          <p:nvPr/>
        </p:nvGrpSpPr>
        <p:grpSpPr>
          <a:xfrm>
            <a:off x="5328269" y="3789416"/>
            <a:ext cx="619628" cy="822965"/>
            <a:chOff x="5723850" y="2801025"/>
            <a:chExt cx="508225" cy="666800"/>
          </a:xfrm>
        </p:grpSpPr>
        <p:sp>
          <p:nvSpPr>
            <p:cNvPr id="931" name="Google Shape;931;p51"/>
            <p:cNvSpPr/>
            <p:nvPr/>
          </p:nvSpPr>
          <p:spPr>
            <a:xfrm>
              <a:off x="5723850" y="3188000"/>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35" y="9818"/>
                    <a:pt x="19573" y="8477"/>
                    <a:pt x="19094" y="7178"/>
                  </a:cubicBezTo>
                  <a:cubicBezTo>
                    <a:pt x="18306" y="5048"/>
                    <a:pt x="13460" y="4026"/>
                    <a:pt x="12619" y="3419"/>
                  </a:cubicBezTo>
                  <a:cubicBezTo>
                    <a:pt x="11522" y="2620"/>
                    <a:pt x="11874" y="0"/>
                    <a:pt x="11874" y="0"/>
                  </a:cubicBezTo>
                  <a:lnTo>
                    <a:pt x="11874" y="0"/>
                  </a:lnTo>
                  <a:lnTo>
                    <a:pt x="10095" y="43"/>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1"/>
            <p:cNvSpPr/>
            <p:nvPr/>
          </p:nvSpPr>
          <p:spPr>
            <a:xfrm>
              <a:off x="5923250" y="3188000"/>
              <a:ext cx="97450" cy="73225"/>
            </a:xfrm>
            <a:custGeom>
              <a:rect b="b" l="l" r="r" t="t"/>
              <a:pathLst>
                <a:path extrusionOk="0" h="2929" w="3898">
                  <a:moveTo>
                    <a:pt x="330" y="0"/>
                  </a:moveTo>
                  <a:lnTo>
                    <a:pt x="330" y="0"/>
                  </a:lnTo>
                  <a:cubicBezTo>
                    <a:pt x="330" y="0"/>
                    <a:pt x="586"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1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1"/>
            <p:cNvSpPr/>
            <p:nvPr/>
          </p:nvSpPr>
          <p:spPr>
            <a:xfrm>
              <a:off x="5723850" y="3318700"/>
              <a:ext cx="508225" cy="149125"/>
            </a:xfrm>
            <a:custGeom>
              <a:rect b="b" l="l" r="r" t="t"/>
              <a:pathLst>
                <a:path extrusionOk="0" h="5965" w="20329">
                  <a:moveTo>
                    <a:pt x="3195" y="1"/>
                  </a:moveTo>
                  <a:cubicBezTo>
                    <a:pt x="2215" y="512"/>
                    <a:pt x="1385" y="1140"/>
                    <a:pt x="1097" y="1928"/>
                  </a:cubicBezTo>
                  <a:cubicBezTo>
                    <a:pt x="618" y="3238"/>
                    <a:pt x="245" y="4580"/>
                    <a:pt x="0" y="5964"/>
                  </a:cubicBezTo>
                  <a:lnTo>
                    <a:pt x="20329" y="5964"/>
                  </a:lnTo>
                  <a:cubicBezTo>
                    <a:pt x="20084" y="4580"/>
                    <a:pt x="19722" y="3238"/>
                    <a:pt x="19243" y="1928"/>
                  </a:cubicBezTo>
                  <a:cubicBezTo>
                    <a:pt x="18944" y="1140"/>
                    <a:pt x="18125" y="512"/>
                    <a:pt x="17145" y="1"/>
                  </a:cubicBezTo>
                  <a:cubicBezTo>
                    <a:pt x="15398" y="1193"/>
                    <a:pt x="12917" y="1939"/>
                    <a:pt x="10170" y="1939"/>
                  </a:cubicBezTo>
                  <a:cubicBezTo>
                    <a:pt x="7422" y="1939"/>
                    <a:pt x="4941" y="1183"/>
                    <a:pt x="31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1"/>
            <p:cNvSpPr/>
            <p:nvPr/>
          </p:nvSpPr>
          <p:spPr>
            <a:xfrm>
              <a:off x="5730500" y="3448625"/>
              <a:ext cx="498650" cy="2950"/>
            </a:xfrm>
            <a:custGeom>
              <a:rect b="b" l="l" r="r" t="t"/>
              <a:pathLst>
                <a:path extrusionOk="0" h="118" w="19946">
                  <a:moveTo>
                    <a:pt x="0" y="0"/>
                  </a:moveTo>
                  <a:lnTo>
                    <a:pt x="0" y="118"/>
                  </a:lnTo>
                  <a:lnTo>
                    <a:pt x="19946" y="118"/>
                  </a:lnTo>
                  <a:cubicBezTo>
                    <a:pt x="19935" y="75"/>
                    <a:pt x="19924" y="43"/>
                    <a:pt x="199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1"/>
            <p:cNvSpPr/>
            <p:nvPr/>
          </p:nvSpPr>
          <p:spPr>
            <a:xfrm>
              <a:off x="5739550" y="3399100"/>
              <a:ext cx="477100" cy="2950"/>
            </a:xfrm>
            <a:custGeom>
              <a:rect b="b" l="l" r="r" t="t"/>
              <a:pathLst>
                <a:path extrusionOk="0" h="118" w="19084">
                  <a:moveTo>
                    <a:pt x="32" y="1"/>
                  </a:moveTo>
                  <a:cubicBezTo>
                    <a:pt x="22" y="43"/>
                    <a:pt x="11" y="75"/>
                    <a:pt x="1" y="118"/>
                  </a:cubicBezTo>
                  <a:lnTo>
                    <a:pt x="19083" y="118"/>
                  </a:lnTo>
                  <a:cubicBezTo>
                    <a:pt x="19073" y="75"/>
                    <a:pt x="19062" y="43"/>
                    <a:pt x="19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1"/>
            <p:cNvSpPr/>
            <p:nvPr/>
          </p:nvSpPr>
          <p:spPr>
            <a:xfrm>
              <a:off x="5761650" y="3346650"/>
              <a:ext cx="105975" cy="2975"/>
            </a:xfrm>
            <a:custGeom>
              <a:rect b="b" l="l" r="r" t="t"/>
              <a:pathLst>
                <a:path extrusionOk="0" h="119" w="4239">
                  <a:moveTo>
                    <a:pt x="107" y="1"/>
                  </a:moveTo>
                  <a:cubicBezTo>
                    <a:pt x="64" y="33"/>
                    <a:pt x="32" y="75"/>
                    <a:pt x="0" y="118"/>
                  </a:cubicBezTo>
                  <a:lnTo>
                    <a:pt x="4239" y="118"/>
                  </a:lnTo>
                  <a:cubicBezTo>
                    <a:pt x="4121" y="75"/>
                    <a:pt x="4004" y="33"/>
                    <a:pt x="3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1"/>
            <p:cNvSpPr/>
            <p:nvPr/>
          </p:nvSpPr>
          <p:spPr>
            <a:xfrm>
              <a:off x="6088300" y="3346650"/>
              <a:ext cx="105975" cy="2975"/>
            </a:xfrm>
            <a:custGeom>
              <a:rect b="b" l="l" r="r" t="t"/>
              <a:pathLst>
                <a:path extrusionOk="0" h="119" w="4239">
                  <a:moveTo>
                    <a:pt x="341" y="1"/>
                  </a:moveTo>
                  <a:cubicBezTo>
                    <a:pt x="235" y="33"/>
                    <a:pt x="118" y="75"/>
                    <a:pt x="0" y="118"/>
                  </a:cubicBezTo>
                  <a:lnTo>
                    <a:pt x="4239" y="118"/>
                  </a:lnTo>
                  <a:cubicBezTo>
                    <a:pt x="4207" y="75"/>
                    <a:pt x="4175" y="33"/>
                    <a:pt x="4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1"/>
            <p:cNvSpPr/>
            <p:nvPr/>
          </p:nvSpPr>
          <p:spPr>
            <a:xfrm>
              <a:off x="5856425" y="3068325"/>
              <a:ext cx="52200" cy="59900"/>
            </a:xfrm>
            <a:custGeom>
              <a:rect b="b" l="l" r="r" t="t"/>
              <a:pathLst>
                <a:path extrusionOk="0" h="2396" w="2088">
                  <a:moveTo>
                    <a:pt x="1010" y="1"/>
                  </a:moveTo>
                  <a:cubicBezTo>
                    <a:pt x="884" y="1"/>
                    <a:pt x="789" y="31"/>
                    <a:pt x="767" y="38"/>
                  </a:cubicBezTo>
                  <a:cubicBezTo>
                    <a:pt x="703" y="59"/>
                    <a:pt x="0" y="145"/>
                    <a:pt x="117"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1"/>
            <p:cNvSpPr/>
            <p:nvPr/>
          </p:nvSpPr>
          <p:spPr>
            <a:xfrm>
              <a:off x="6041450" y="3068325"/>
              <a:ext cx="52200" cy="59900"/>
            </a:xfrm>
            <a:custGeom>
              <a:rect b="b" l="l" r="r" t="t"/>
              <a:pathLst>
                <a:path extrusionOk="0" h="2396" w="2088">
                  <a:moveTo>
                    <a:pt x="1078" y="1"/>
                  </a:moveTo>
                  <a:cubicBezTo>
                    <a:pt x="836" y="1"/>
                    <a:pt x="477" y="110"/>
                    <a:pt x="288" y="698"/>
                  </a:cubicBezTo>
                  <a:cubicBezTo>
                    <a:pt x="0" y="1603"/>
                    <a:pt x="277"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p:nvPr/>
          </p:nvSpPr>
          <p:spPr>
            <a:xfrm>
              <a:off x="5874225" y="2958750"/>
              <a:ext cx="198150" cy="251225"/>
            </a:xfrm>
            <a:custGeom>
              <a:rect b="b" l="l" r="r" t="t"/>
              <a:pathLst>
                <a:path extrusionOk="0" h="10049" w="7926">
                  <a:moveTo>
                    <a:pt x="3705" y="0"/>
                  </a:moveTo>
                  <a:cubicBezTo>
                    <a:pt x="2906"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61" y="307"/>
                    <a:pt x="5010" y="0"/>
                    <a:pt x="4218" y="0"/>
                  </a:cubicBezTo>
                  <a:cubicBezTo>
                    <a:pt x="4091" y="0"/>
                    <a:pt x="4001" y="8"/>
                    <a:pt x="3963" y="12"/>
                  </a:cubicBezTo>
                  <a:cubicBezTo>
                    <a:pt x="3924" y="8"/>
                    <a:pt x="3833" y="0"/>
                    <a:pt x="3705"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1"/>
            <p:cNvSpPr/>
            <p:nvPr/>
          </p:nvSpPr>
          <p:spPr>
            <a:xfrm>
              <a:off x="5978075" y="3084175"/>
              <a:ext cx="12800" cy="49275"/>
            </a:xfrm>
            <a:custGeom>
              <a:rect b="b" l="l" r="r" t="t"/>
              <a:pathLst>
                <a:path extrusionOk="0" h="1971" w="512">
                  <a:moveTo>
                    <a:pt x="235"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6" y="1662"/>
                    <a:pt x="491" y="1587"/>
                  </a:cubicBezTo>
                  <a:lnTo>
                    <a:pt x="512" y="1576"/>
                  </a:lnTo>
                  <a:lnTo>
                    <a:pt x="512" y="1544"/>
                  </a:lnTo>
                  <a:cubicBezTo>
                    <a:pt x="491" y="1278"/>
                    <a:pt x="459" y="1023"/>
                    <a:pt x="406" y="767"/>
                  </a:cubicBezTo>
                  <a:cubicBezTo>
                    <a:pt x="363" y="501"/>
                    <a:pt x="310" y="245"/>
                    <a:pt x="235"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1"/>
            <p:cNvSpPr/>
            <p:nvPr/>
          </p:nvSpPr>
          <p:spPr>
            <a:xfrm>
              <a:off x="5930175" y="3147275"/>
              <a:ext cx="88400" cy="15425"/>
            </a:xfrm>
            <a:custGeom>
              <a:rect b="b" l="l" r="r" t="t"/>
              <a:pathLst>
                <a:path extrusionOk="0" h="617" w="3536">
                  <a:moveTo>
                    <a:pt x="3535" y="0"/>
                  </a:moveTo>
                  <a:lnTo>
                    <a:pt x="0" y="21"/>
                  </a:lnTo>
                  <a:cubicBezTo>
                    <a:pt x="699" y="467"/>
                    <a:pt x="1322" y="617"/>
                    <a:pt x="1842" y="617"/>
                  </a:cubicBezTo>
                  <a:cubicBezTo>
                    <a:pt x="2899" y="617"/>
                    <a:pt x="3535"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1"/>
            <p:cNvSpPr/>
            <p:nvPr/>
          </p:nvSpPr>
          <p:spPr>
            <a:xfrm>
              <a:off x="5952800" y="3159250"/>
              <a:ext cx="57000" cy="14100"/>
            </a:xfrm>
            <a:custGeom>
              <a:rect b="b" l="l" r="r" t="t"/>
              <a:pathLst>
                <a:path extrusionOk="0" h="564" w="2280">
                  <a:moveTo>
                    <a:pt x="2279" y="0"/>
                  </a:moveTo>
                  <a:lnTo>
                    <a:pt x="2279" y="0"/>
                  </a:lnTo>
                  <a:cubicBezTo>
                    <a:pt x="1949" y="224"/>
                    <a:pt x="1576" y="362"/>
                    <a:pt x="1182" y="405"/>
                  </a:cubicBezTo>
                  <a:cubicBezTo>
                    <a:pt x="1105" y="411"/>
                    <a:pt x="1029" y="414"/>
                    <a:pt x="953" y="414"/>
                  </a:cubicBezTo>
                  <a:cubicBezTo>
                    <a:pt x="628" y="414"/>
                    <a:pt x="311" y="359"/>
                    <a:pt x="0" y="256"/>
                  </a:cubicBezTo>
                  <a:lnTo>
                    <a:pt x="0" y="256"/>
                  </a:lnTo>
                  <a:cubicBezTo>
                    <a:pt x="301" y="456"/>
                    <a:pt x="648" y="563"/>
                    <a:pt x="1009" y="563"/>
                  </a:cubicBezTo>
                  <a:cubicBezTo>
                    <a:pt x="1070" y="563"/>
                    <a:pt x="1131" y="560"/>
                    <a:pt x="1193" y="554"/>
                  </a:cubicBezTo>
                  <a:cubicBezTo>
                    <a:pt x="1406" y="533"/>
                    <a:pt x="1608" y="469"/>
                    <a:pt x="1789" y="373"/>
                  </a:cubicBezTo>
                  <a:cubicBezTo>
                    <a:pt x="1981" y="288"/>
                    <a:pt x="2141" y="149"/>
                    <a:pt x="2279"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1"/>
            <p:cNvSpPr/>
            <p:nvPr/>
          </p:nvSpPr>
          <p:spPr>
            <a:xfrm>
              <a:off x="5926975" y="3072200"/>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1"/>
            <p:cNvSpPr/>
            <p:nvPr/>
          </p:nvSpPr>
          <p:spPr>
            <a:xfrm>
              <a:off x="6010825" y="3072200"/>
              <a:ext cx="12275" cy="26650"/>
            </a:xfrm>
            <a:custGeom>
              <a:rect b="b" l="l" r="r" t="t"/>
              <a:pathLst>
                <a:path extrusionOk="0" h="1066" w="491">
                  <a:moveTo>
                    <a:pt x="246" y="0"/>
                  </a:moveTo>
                  <a:cubicBezTo>
                    <a:pt x="118" y="0"/>
                    <a:pt x="1" y="245"/>
                    <a:pt x="1" y="533"/>
                  </a:cubicBezTo>
                  <a:cubicBezTo>
                    <a:pt x="1" y="831"/>
                    <a:pt x="107"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1"/>
            <p:cNvSpPr/>
            <p:nvPr/>
          </p:nvSpPr>
          <p:spPr>
            <a:xfrm>
              <a:off x="5912050" y="3048375"/>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1"/>
            <p:cNvSpPr/>
            <p:nvPr/>
          </p:nvSpPr>
          <p:spPr>
            <a:xfrm>
              <a:off x="5996450" y="3048375"/>
              <a:ext cx="42625" cy="15600"/>
            </a:xfrm>
            <a:custGeom>
              <a:rect b="b" l="l" r="r" t="t"/>
              <a:pathLst>
                <a:path extrusionOk="0" h="624" w="1705">
                  <a:moveTo>
                    <a:pt x="915" y="1"/>
                  </a:moveTo>
                  <a:cubicBezTo>
                    <a:pt x="887" y="1"/>
                    <a:pt x="859" y="2"/>
                    <a:pt x="831" y="5"/>
                  </a:cubicBezTo>
                  <a:cubicBezTo>
                    <a:pt x="640" y="27"/>
                    <a:pt x="469" y="91"/>
                    <a:pt x="320" y="208"/>
                  </a:cubicBezTo>
                  <a:cubicBezTo>
                    <a:pt x="182" y="314"/>
                    <a:pt x="65" y="463"/>
                    <a:pt x="1" y="623"/>
                  </a:cubicBezTo>
                  <a:cubicBezTo>
                    <a:pt x="150" y="527"/>
                    <a:pt x="299" y="453"/>
                    <a:pt x="437" y="399"/>
                  </a:cubicBezTo>
                  <a:cubicBezTo>
                    <a:pt x="565" y="336"/>
                    <a:pt x="714" y="304"/>
                    <a:pt x="853" y="282"/>
                  </a:cubicBezTo>
                  <a:cubicBezTo>
                    <a:pt x="876" y="281"/>
                    <a:pt x="899" y="280"/>
                    <a:pt x="922" y="280"/>
                  </a:cubicBezTo>
                  <a:cubicBezTo>
                    <a:pt x="1040" y="280"/>
                    <a:pt x="1161" y="302"/>
                    <a:pt x="1268" y="346"/>
                  </a:cubicBezTo>
                  <a:cubicBezTo>
                    <a:pt x="1342" y="367"/>
                    <a:pt x="1417"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1"/>
            <p:cNvSpPr/>
            <p:nvPr/>
          </p:nvSpPr>
          <p:spPr>
            <a:xfrm>
              <a:off x="5866550" y="2801025"/>
              <a:ext cx="216150" cy="161950"/>
            </a:xfrm>
            <a:custGeom>
              <a:rect b="b" l="l" r="r" t="t"/>
              <a:pathLst>
                <a:path extrusionOk="0" h="6478" w="8646">
                  <a:moveTo>
                    <a:pt x="4330" y="1"/>
                  </a:moveTo>
                  <a:cubicBezTo>
                    <a:pt x="4239" y="1"/>
                    <a:pt x="4142" y="10"/>
                    <a:pt x="4036" y="28"/>
                  </a:cubicBezTo>
                  <a:cubicBezTo>
                    <a:pt x="2799" y="246"/>
                    <a:pt x="2856" y="1189"/>
                    <a:pt x="3225" y="2080"/>
                  </a:cubicBezTo>
                  <a:lnTo>
                    <a:pt x="3225" y="2080"/>
                  </a:lnTo>
                  <a:cubicBezTo>
                    <a:pt x="2790" y="1526"/>
                    <a:pt x="2267" y="1055"/>
                    <a:pt x="1746" y="1055"/>
                  </a:cubicBezTo>
                  <a:cubicBezTo>
                    <a:pt x="1618" y="1055"/>
                    <a:pt x="1490" y="1083"/>
                    <a:pt x="1363" y="1146"/>
                  </a:cubicBezTo>
                  <a:cubicBezTo>
                    <a:pt x="0" y="1828"/>
                    <a:pt x="2790" y="4245"/>
                    <a:pt x="2790" y="4245"/>
                  </a:cubicBezTo>
                  <a:cubicBezTo>
                    <a:pt x="2790" y="4245"/>
                    <a:pt x="1890" y="3512"/>
                    <a:pt x="1264" y="3512"/>
                  </a:cubicBezTo>
                  <a:cubicBezTo>
                    <a:pt x="1036" y="3512"/>
                    <a:pt x="845" y="3608"/>
                    <a:pt x="745" y="3872"/>
                  </a:cubicBezTo>
                  <a:cubicBezTo>
                    <a:pt x="373" y="4873"/>
                    <a:pt x="2545" y="5619"/>
                    <a:pt x="2545" y="5619"/>
                  </a:cubicBezTo>
                  <a:cubicBezTo>
                    <a:pt x="3579" y="6184"/>
                    <a:pt x="4090" y="6477"/>
                    <a:pt x="4561" y="6477"/>
                  </a:cubicBezTo>
                  <a:cubicBezTo>
                    <a:pt x="5020" y="6477"/>
                    <a:pt x="5441" y="6198"/>
                    <a:pt x="6272" y="5619"/>
                  </a:cubicBezTo>
                  <a:cubicBezTo>
                    <a:pt x="7401" y="4820"/>
                    <a:pt x="8445" y="3872"/>
                    <a:pt x="8008" y="3500"/>
                  </a:cubicBezTo>
                  <a:cubicBezTo>
                    <a:pt x="7967" y="3465"/>
                    <a:pt x="7911" y="3449"/>
                    <a:pt x="7844" y="3449"/>
                  </a:cubicBezTo>
                  <a:cubicBezTo>
                    <a:pt x="7323" y="3449"/>
                    <a:pt x="6105" y="4400"/>
                    <a:pt x="5644" y="4776"/>
                  </a:cubicBezTo>
                  <a:lnTo>
                    <a:pt x="5644" y="4776"/>
                  </a:lnTo>
                  <a:cubicBezTo>
                    <a:pt x="6330" y="4193"/>
                    <a:pt x="8646" y="2086"/>
                    <a:pt x="7018" y="1519"/>
                  </a:cubicBezTo>
                  <a:cubicBezTo>
                    <a:pt x="6922" y="1485"/>
                    <a:pt x="6829" y="1470"/>
                    <a:pt x="6738" y="1470"/>
                  </a:cubicBezTo>
                  <a:cubicBezTo>
                    <a:pt x="5921" y="1470"/>
                    <a:pt x="5315" y="2742"/>
                    <a:pt x="4989" y="3638"/>
                  </a:cubicBezTo>
                  <a:lnTo>
                    <a:pt x="4989" y="3638"/>
                  </a:lnTo>
                  <a:cubicBezTo>
                    <a:pt x="5353" y="2331"/>
                    <a:pt x="5796" y="1"/>
                    <a:pt x="43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1"/>
            <p:cNvSpPr/>
            <p:nvPr/>
          </p:nvSpPr>
          <p:spPr>
            <a:xfrm>
              <a:off x="5930175" y="2921525"/>
              <a:ext cx="86525" cy="56450"/>
            </a:xfrm>
            <a:custGeom>
              <a:rect b="b" l="l" r="r" t="t"/>
              <a:pathLst>
                <a:path extrusionOk="0" h="2258" w="3461">
                  <a:moveTo>
                    <a:pt x="1725" y="0"/>
                  </a:moveTo>
                  <a:cubicBezTo>
                    <a:pt x="777" y="0"/>
                    <a:pt x="0" y="511"/>
                    <a:pt x="0" y="1129"/>
                  </a:cubicBezTo>
                  <a:cubicBezTo>
                    <a:pt x="0" y="1757"/>
                    <a:pt x="777" y="2258"/>
                    <a:pt x="1725" y="2258"/>
                  </a:cubicBezTo>
                  <a:cubicBezTo>
                    <a:pt x="2684" y="2258"/>
                    <a:pt x="3461" y="1757"/>
                    <a:pt x="3461" y="1129"/>
                  </a:cubicBezTo>
                  <a:cubicBezTo>
                    <a:pt x="3461" y="511"/>
                    <a:pt x="2684" y="0"/>
                    <a:pt x="1725" y="0"/>
                  </a:cubicBezTo>
                  <a:close/>
                </a:path>
              </a:pathLst>
            </a:custGeom>
            <a:solidFill>
              <a:srgbClr val="F1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1"/>
            <p:cNvSpPr/>
            <p:nvPr/>
          </p:nvSpPr>
          <p:spPr>
            <a:xfrm>
              <a:off x="5821075" y="2939225"/>
              <a:ext cx="151450" cy="172250"/>
            </a:xfrm>
            <a:custGeom>
              <a:rect b="b" l="l" r="r" t="t"/>
              <a:pathLst>
                <a:path extrusionOk="0" h="6890" w="6058">
                  <a:moveTo>
                    <a:pt x="5773" y="0"/>
                  </a:moveTo>
                  <a:cubicBezTo>
                    <a:pt x="0" y="0"/>
                    <a:pt x="2039" y="6748"/>
                    <a:pt x="2501" y="6885"/>
                  </a:cubicBezTo>
                  <a:cubicBezTo>
                    <a:pt x="2512" y="6888"/>
                    <a:pt x="2524" y="6889"/>
                    <a:pt x="2535" y="6889"/>
                  </a:cubicBezTo>
                  <a:cubicBezTo>
                    <a:pt x="2959" y="6889"/>
                    <a:pt x="2767" y="4552"/>
                    <a:pt x="2767" y="4552"/>
                  </a:cubicBezTo>
                  <a:cubicBezTo>
                    <a:pt x="6025" y="3615"/>
                    <a:pt x="6015" y="2007"/>
                    <a:pt x="6015" y="2007"/>
                  </a:cubicBezTo>
                  <a:lnTo>
                    <a:pt x="6057" y="5"/>
                  </a:lnTo>
                  <a:cubicBezTo>
                    <a:pt x="5961" y="2"/>
                    <a:pt x="5866" y="0"/>
                    <a:pt x="577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1"/>
            <p:cNvSpPr/>
            <p:nvPr/>
          </p:nvSpPr>
          <p:spPr>
            <a:xfrm>
              <a:off x="5971425" y="2939325"/>
              <a:ext cx="151250" cy="172150"/>
            </a:xfrm>
            <a:custGeom>
              <a:rect b="b" l="l" r="r" t="t"/>
              <a:pathLst>
                <a:path extrusionOk="0" h="6886" w="6050">
                  <a:moveTo>
                    <a:pt x="182" y="0"/>
                  </a:moveTo>
                  <a:cubicBezTo>
                    <a:pt x="136" y="0"/>
                    <a:pt x="90" y="1"/>
                    <a:pt x="43" y="1"/>
                  </a:cubicBezTo>
                  <a:lnTo>
                    <a:pt x="1" y="2003"/>
                  </a:lnTo>
                  <a:cubicBezTo>
                    <a:pt x="1" y="2003"/>
                    <a:pt x="54" y="3611"/>
                    <a:pt x="3312" y="4548"/>
                  </a:cubicBezTo>
                  <a:cubicBezTo>
                    <a:pt x="3312" y="4548"/>
                    <a:pt x="3120" y="6885"/>
                    <a:pt x="3544" y="6885"/>
                  </a:cubicBezTo>
                  <a:cubicBezTo>
                    <a:pt x="3555" y="6885"/>
                    <a:pt x="3567" y="6884"/>
                    <a:pt x="3579" y="6881"/>
                  </a:cubicBezTo>
                  <a:cubicBezTo>
                    <a:pt x="4044" y="6743"/>
                    <a:pt x="6050" y="0"/>
                    <a:pt x="1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1"/>
            <p:cNvSpPr/>
            <p:nvPr/>
          </p:nvSpPr>
          <p:spPr>
            <a:xfrm>
              <a:off x="5954650" y="2941225"/>
              <a:ext cx="58700" cy="107675"/>
            </a:xfrm>
            <a:custGeom>
              <a:rect b="b" l="l" r="r" t="t"/>
              <a:pathLst>
                <a:path extrusionOk="0" h="4307" w="2348">
                  <a:moveTo>
                    <a:pt x="810" y="0"/>
                  </a:moveTo>
                  <a:lnTo>
                    <a:pt x="810" y="0"/>
                  </a:lnTo>
                  <a:cubicBezTo>
                    <a:pt x="363" y="1118"/>
                    <a:pt x="1" y="2982"/>
                    <a:pt x="1918" y="4132"/>
                  </a:cubicBezTo>
                  <a:cubicBezTo>
                    <a:pt x="1918" y="4132"/>
                    <a:pt x="2157" y="4306"/>
                    <a:pt x="2251" y="4306"/>
                  </a:cubicBezTo>
                  <a:cubicBezTo>
                    <a:pt x="2347" y="4306"/>
                    <a:pt x="2292" y="4124"/>
                    <a:pt x="1673" y="3386"/>
                  </a:cubicBezTo>
                  <a:cubicBezTo>
                    <a:pt x="661" y="2183"/>
                    <a:pt x="523" y="1363"/>
                    <a:pt x="938" y="32"/>
                  </a:cubicBezTo>
                  <a:cubicBezTo>
                    <a:pt x="895" y="21"/>
                    <a:pt x="853" y="11"/>
                    <a:pt x="8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1"/>
            <p:cNvSpPr/>
            <p:nvPr/>
          </p:nvSpPr>
          <p:spPr>
            <a:xfrm>
              <a:off x="5945075" y="2951850"/>
              <a:ext cx="37400" cy="92850"/>
            </a:xfrm>
            <a:custGeom>
              <a:rect b="b" l="l" r="r" t="t"/>
              <a:pathLst>
                <a:path extrusionOk="0" h="3714" w="1496">
                  <a:moveTo>
                    <a:pt x="1385" y="1"/>
                  </a:moveTo>
                  <a:cubicBezTo>
                    <a:pt x="756" y="746"/>
                    <a:pt x="0" y="2109"/>
                    <a:pt x="1193" y="3494"/>
                  </a:cubicBezTo>
                  <a:cubicBezTo>
                    <a:pt x="1199" y="3494"/>
                    <a:pt x="1362" y="3713"/>
                    <a:pt x="1432" y="3713"/>
                  </a:cubicBezTo>
                  <a:cubicBezTo>
                    <a:pt x="1496" y="3713"/>
                    <a:pt x="1482" y="3533"/>
                    <a:pt x="1204" y="2844"/>
                  </a:cubicBezTo>
                  <a:cubicBezTo>
                    <a:pt x="725" y="1652"/>
                    <a:pt x="820" y="981"/>
                    <a:pt x="1470" y="54"/>
                  </a:cubicBezTo>
                  <a:cubicBezTo>
                    <a:pt x="1438" y="33"/>
                    <a:pt x="1406" y="22"/>
                    <a:pt x="13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51"/>
          <p:cNvGrpSpPr/>
          <p:nvPr/>
        </p:nvGrpSpPr>
        <p:grpSpPr>
          <a:xfrm>
            <a:off x="6350457" y="3825975"/>
            <a:ext cx="688086" cy="786406"/>
            <a:chOff x="6296225" y="2180550"/>
            <a:chExt cx="508225" cy="589775"/>
          </a:xfrm>
        </p:grpSpPr>
        <p:sp>
          <p:nvSpPr>
            <p:cNvPr id="955" name="Google Shape;955;p51"/>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1"/>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1"/>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1"/>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1"/>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1"/>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1"/>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1"/>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1"/>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1"/>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1"/>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1"/>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1"/>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1"/>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1"/>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51"/>
          <p:cNvGrpSpPr/>
          <p:nvPr/>
        </p:nvGrpSpPr>
        <p:grpSpPr>
          <a:xfrm>
            <a:off x="6348584" y="2764086"/>
            <a:ext cx="691830" cy="773505"/>
            <a:chOff x="2839875" y="2954850"/>
            <a:chExt cx="524750" cy="586700"/>
          </a:xfrm>
        </p:grpSpPr>
        <p:sp>
          <p:nvSpPr>
            <p:cNvPr id="971" name="Google Shape;971;p51"/>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1"/>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1"/>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1"/>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1"/>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1"/>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1"/>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1"/>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1"/>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1"/>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51"/>
          <p:cNvGrpSpPr/>
          <p:nvPr/>
        </p:nvGrpSpPr>
        <p:grpSpPr>
          <a:xfrm>
            <a:off x="5272592" y="2752484"/>
            <a:ext cx="689574" cy="786407"/>
            <a:chOff x="719250" y="5283463"/>
            <a:chExt cx="524750" cy="593425"/>
          </a:xfrm>
        </p:grpSpPr>
        <p:sp>
          <p:nvSpPr>
            <p:cNvPr id="991" name="Google Shape;991;p51"/>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51"/>
          <p:cNvSpPr txBox="1"/>
          <p:nvPr>
            <p:ph idx="4294967295" type="title"/>
          </p:nvPr>
        </p:nvSpPr>
        <p:spPr>
          <a:xfrm>
            <a:off x="6265800" y="1618300"/>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01</a:t>
            </a:r>
            <a:endParaRPr sz="25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78"/>
          <p:cNvSpPr txBox="1"/>
          <p:nvPr>
            <p:ph type="title"/>
          </p:nvPr>
        </p:nvSpPr>
        <p:spPr>
          <a:xfrm>
            <a:off x="897925" y="533425"/>
            <a:ext cx="4769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Stage - Part(b)</a:t>
            </a:r>
            <a:endParaRPr/>
          </a:p>
        </p:txBody>
      </p:sp>
      <p:sp>
        <p:nvSpPr>
          <p:cNvPr id="1869" name="Google Shape;1869;p78"/>
          <p:cNvSpPr txBox="1"/>
          <p:nvPr>
            <p:ph idx="1" type="subTitle"/>
          </p:nvPr>
        </p:nvSpPr>
        <p:spPr>
          <a:xfrm flipH="1">
            <a:off x="897925" y="1566000"/>
            <a:ext cx="58170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Worst-case time complexity = O(n+m)</a:t>
            </a:r>
            <a:endParaRPr/>
          </a:p>
        </p:txBody>
      </p:sp>
      <p:sp>
        <p:nvSpPr>
          <p:cNvPr id="1870" name="Google Shape;1870;p78"/>
          <p:cNvSpPr txBox="1"/>
          <p:nvPr>
            <p:ph idx="7" type="subTitle"/>
          </p:nvPr>
        </p:nvSpPr>
        <p:spPr>
          <a:xfrm flipH="1">
            <a:off x="1490725" y="2130300"/>
            <a:ext cx="4176600" cy="12270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hospital_flag array is implemented</a:t>
            </a:r>
            <a:endParaRPr sz="1700"/>
          </a:p>
          <a:p>
            <a:pPr indent="-336550" lvl="0" marL="457200" rtl="0" algn="l">
              <a:spcBef>
                <a:spcPts val="0"/>
              </a:spcBef>
              <a:spcAft>
                <a:spcPts val="0"/>
              </a:spcAft>
              <a:buSzPts val="1700"/>
              <a:buAutoNum type="alphaLcPeriod"/>
            </a:pPr>
            <a:r>
              <a:rPr lang="en" sz="1700"/>
              <a:t>O(h) + O(n+m) is less significant than O(hn+m)</a:t>
            </a:r>
            <a:endParaRPr sz="1700"/>
          </a:p>
        </p:txBody>
      </p:sp>
      <p:grpSp>
        <p:nvGrpSpPr>
          <p:cNvPr id="1871" name="Google Shape;1871;p78"/>
          <p:cNvGrpSpPr/>
          <p:nvPr/>
        </p:nvGrpSpPr>
        <p:grpSpPr>
          <a:xfrm>
            <a:off x="7391606" y="3809759"/>
            <a:ext cx="733979" cy="786370"/>
            <a:chOff x="3610650" y="5636863"/>
            <a:chExt cx="508225" cy="551800"/>
          </a:xfrm>
        </p:grpSpPr>
        <p:sp>
          <p:nvSpPr>
            <p:cNvPr id="1872" name="Google Shape;1872;p78"/>
            <p:cNvSpPr/>
            <p:nvPr/>
          </p:nvSpPr>
          <p:spPr>
            <a:xfrm>
              <a:off x="3842800" y="5661663"/>
              <a:ext cx="224700" cy="379775"/>
            </a:xfrm>
            <a:custGeom>
              <a:rect b="b" l="l" r="r" t="t"/>
              <a:pathLst>
                <a:path extrusionOk="0" h="15191" w="8988">
                  <a:moveTo>
                    <a:pt x="1980" y="0"/>
                  </a:moveTo>
                  <a:cubicBezTo>
                    <a:pt x="1043" y="0"/>
                    <a:pt x="245" y="357"/>
                    <a:pt x="245" y="357"/>
                  </a:cubicBezTo>
                  <a:lnTo>
                    <a:pt x="0" y="1220"/>
                  </a:lnTo>
                  <a:lnTo>
                    <a:pt x="1864" y="1326"/>
                  </a:lnTo>
                  <a:cubicBezTo>
                    <a:pt x="1899" y="1322"/>
                    <a:pt x="1934" y="1321"/>
                    <a:pt x="1969" y="1321"/>
                  </a:cubicBezTo>
                  <a:cubicBezTo>
                    <a:pt x="3974" y="1321"/>
                    <a:pt x="5221" y="7227"/>
                    <a:pt x="4760" y="9728"/>
                  </a:cubicBezTo>
                  <a:cubicBezTo>
                    <a:pt x="4292" y="12273"/>
                    <a:pt x="5868" y="15191"/>
                    <a:pt x="5868" y="15191"/>
                  </a:cubicBezTo>
                  <a:cubicBezTo>
                    <a:pt x="5250" y="13870"/>
                    <a:pt x="8285" y="13444"/>
                    <a:pt x="7561" y="11666"/>
                  </a:cubicBezTo>
                  <a:cubicBezTo>
                    <a:pt x="6837" y="9877"/>
                    <a:pt x="7539" y="9984"/>
                    <a:pt x="8264" y="8716"/>
                  </a:cubicBezTo>
                  <a:cubicBezTo>
                    <a:pt x="8988" y="7438"/>
                    <a:pt x="8019" y="6107"/>
                    <a:pt x="6783" y="4989"/>
                  </a:cubicBezTo>
                  <a:cubicBezTo>
                    <a:pt x="5537" y="3871"/>
                    <a:pt x="4664" y="1017"/>
                    <a:pt x="3312" y="304"/>
                  </a:cubicBezTo>
                  <a:cubicBezTo>
                    <a:pt x="2882" y="77"/>
                    <a:pt x="2416" y="0"/>
                    <a:pt x="1980"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8"/>
            <p:cNvSpPr/>
            <p:nvPr/>
          </p:nvSpPr>
          <p:spPr>
            <a:xfrm>
              <a:off x="3860625" y="5636863"/>
              <a:ext cx="199150" cy="228850"/>
            </a:xfrm>
            <a:custGeom>
              <a:rect b="b" l="l" r="r" t="t"/>
              <a:pathLst>
                <a:path extrusionOk="0" h="9154" w="7966">
                  <a:moveTo>
                    <a:pt x="1353" y="1"/>
                  </a:moveTo>
                  <a:cubicBezTo>
                    <a:pt x="508" y="1"/>
                    <a:pt x="107" y="636"/>
                    <a:pt x="107" y="636"/>
                  </a:cubicBezTo>
                  <a:lnTo>
                    <a:pt x="1" y="1807"/>
                  </a:lnTo>
                  <a:lnTo>
                    <a:pt x="1971" y="2063"/>
                  </a:lnTo>
                  <a:cubicBezTo>
                    <a:pt x="1971" y="2063"/>
                    <a:pt x="5945" y="9154"/>
                    <a:pt x="7039" y="9154"/>
                  </a:cubicBezTo>
                  <a:cubicBezTo>
                    <a:pt x="7140" y="9154"/>
                    <a:pt x="7216" y="9094"/>
                    <a:pt x="7263" y="8963"/>
                  </a:cubicBezTo>
                  <a:cubicBezTo>
                    <a:pt x="7966" y="6982"/>
                    <a:pt x="6539" y="7131"/>
                    <a:pt x="7007" y="6333"/>
                  </a:cubicBezTo>
                  <a:cubicBezTo>
                    <a:pt x="7742" y="5044"/>
                    <a:pt x="7433" y="4214"/>
                    <a:pt x="5644" y="3330"/>
                  </a:cubicBezTo>
                  <a:cubicBezTo>
                    <a:pt x="4015" y="2531"/>
                    <a:pt x="3642" y="1094"/>
                    <a:pt x="2759" y="497"/>
                  </a:cubicBezTo>
                  <a:cubicBezTo>
                    <a:pt x="2198" y="128"/>
                    <a:pt x="1731" y="1"/>
                    <a:pt x="1353"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78"/>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8"/>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78"/>
            <p:cNvSpPr/>
            <p:nvPr/>
          </p:nvSpPr>
          <p:spPr>
            <a:xfrm>
              <a:off x="3656975" y="5720638"/>
              <a:ext cx="237300" cy="283975"/>
            </a:xfrm>
            <a:custGeom>
              <a:rect b="b" l="l" r="r" t="t"/>
              <a:pathLst>
                <a:path extrusionOk="0" h="11359" w="9492">
                  <a:moveTo>
                    <a:pt x="3333" y="0"/>
                  </a:moveTo>
                  <a:cubicBezTo>
                    <a:pt x="3333" y="0"/>
                    <a:pt x="1768" y="1502"/>
                    <a:pt x="1864" y="2971"/>
                  </a:cubicBezTo>
                  <a:cubicBezTo>
                    <a:pt x="1960" y="4430"/>
                    <a:pt x="1512" y="5527"/>
                    <a:pt x="756" y="6187"/>
                  </a:cubicBezTo>
                  <a:cubicBezTo>
                    <a:pt x="0" y="6837"/>
                    <a:pt x="32" y="8231"/>
                    <a:pt x="756" y="9051"/>
                  </a:cubicBezTo>
                  <a:cubicBezTo>
                    <a:pt x="522" y="8402"/>
                    <a:pt x="543" y="7678"/>
                    <a:pt x="820" y="7049"/>
                  </a:cubicBezTo>
                  <a:lnTo>
                    <a:pt x="820" y="7049"/>
                  </a:lnTo>
                  <a:cubicBezTo>
                    <a:pt x="820" y="7050"/>
                    <a:pt x="150" y="10830"/>
                    <a:pt x="3983" y="11288"/>
                  </a:cubicBezTo>
                  <a:cubicBezTo>
                    <a:pt x="3983" y="11288"/>
                    <a:pt x="3865" y="11239"/>
                    <a:pt x="3490" y="10260"/>
                  </a:cubicBezTo>
                  <a:lnTo>
                    <a:pt x="3490" y="10260"/>
                  </a:lnTo>
                  <a:cubicBezTo>
                    <a:pt x="3634" y="10549"/>
                    <a:pt x="4161" y="11219"/>
                    <a:pt x="5995" y="11352"/>
                  </a:cubicBezTo>
                  <a:cubicBezTo>
                    <a:pt x="6056" y="11356"/>
                    <a:pt x="6116" y="11358"/>
                    <a:pt x="6175" y="11358"/>
                  </a:cubicBezTo>
                  <a:cubicBezTo>
                    <a:pt x="8398" y="11358"/>
                    <a:pt x="9492" y="8272"/>
                    <a:pt x="8413" y="4973"/>
                  </a:cubicBezTo>
                  <a:cubicBezTo>
                    <a:pt x="7305" y="1576"/>
                    <a:pt x="5101" y="671"/>
                    <a:pt x="5101" y="671"/>
                  </a:cubicBezTo>
                  <a:lnTo>
                    <a:pt x="3333" y="0"/>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8"/>
            <p:cNvSpPr/>
            <p:nvPr/>
          </p:nvSpPr>
          <p:spPr>
            <a:xfrm>
              <a:off x="3610650" y="5909113"/>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46" y="9818"/>
                    <a:pt x="19573" y="8477"/>
                    <a:pt x="19094" y="7178"/>
                  </a:cubicBezTo>
                  <a:cubicBezTo>
                    <a:pt x="18295" y="5048"/>
                    <a:pt x="13460" y="4026"/>
                    <a:pt x="12619" y="3419"/>
                  </a:cubicBezTo>
                  <a:cubicBezTo>
                    <a:pt x="11533" y="2620"/>
                    <a:pt x="11874" y="0"/>
                    <a:pt x="11874" y="0"/>
                  </a:cubicBezTo>
                  <a:lnTo>
                    <a:pt x="11874" y="0"/>
                  </a:lnTo>
                  <a:lnTo>
                    <a:pt x="10095" y="43"/>
                  </a:lnTo>
                  <a:lnTo>
                    <a:pt x="8306"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78"/>
            <p:cNvSpPr/>
            <p:nvPr/>
          </p:nvSpPr>
          <p:spPr>
            <a:xfrm>
              <a:off x="3810300" y="5909113"/>
              <a:ext cx="97200" cy="73225"/>
            </a:xfrm>
            <a:custGeom>
              <a:rect b="b" l="l" r="r" t="t"/>
              <a:pathLst>
                <a:path extrusionOk="0" h="2929" w="3888">
                  <a:moveTo>
                    <a:pt x="331" y="0"/>
                  </a:moveTo>
                  <a:cubicBezTo>
                    <a:pt x="331" y="0"/>
                    <a:pt x="576" y="1864"/>
                    <a:pt x="1" y="2929"/>
                  </a:cubicBezTo>
                  <a:cubicBezTo>
                    <a:pt x="832" y="2844"/>
                    <a:pt x="1673" y="2673"/>
                    <a:pt x="2397" y="2258"/>
                  </a:cubicBezTo>
                  <a:cubicBezTo>
                    <a:pt x="2919" y="1970"/>
                    <a:pt x="3398" y="1619"/>
                    <a:pt x="3845" y="1225"/>
                  </a:cubicBezTo>
                  <a:cubicBezTo>
                    <a:pt x="3834" y="810"/>
                    <a:pt x="3845" y="405"/>
                    <a:pt x="3888" y="0"/>
                  </a:cubicBezTo>
                  <a:lnTo>
                    <a:pt x="3888" y="0"/>
                  </a:lnTo>
                  <a:lnTo>
                    <a:pt x="2109" y="43"/>
                  </a:lnTo>
                  <a:lnTo>
                    <a:pt x="33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78"/>
            <p:cNvSpPr/>
            <p:nvPr/>
          </p:nvSpPr>
          <p:spPr>
            <a:xfrm>
              <a:off x="3610650" y="5994838"/>
              <a:ext cx="508225" cy="193825"/>
            </a:xfrm>
            <a:custGeom>
              <a:rect b="b" l="l" r="r" t="t"/>
              <a:pathLst>
                <a:path extrusionOk="0" h="7753" w="20329">
                  <a:moveTo>
                    <a:pt x="12811" y="0"/>
                  </a:moveTo>
                  <a:cubicBezTo>
                    <a:pt x="11912" y="502"/>
                    <a:pt x="10900" y="778"/>
                    <a:pt x="9866" y="778"/>
                  </a:cubicBezTo>
                  <a:cubicBezTo>
                    <a:pt x="9847" y="778"/>
                    <a:pt x="9827" y="778"/>
                    <a:pt x="9808" y="778"/>
                  </a:cubicBezTo>
                  <a:cubicBezTo>
                    <a:pt x="9786" y="778"/>
                    <a:pt x="9764" y="778"/>
                    <a:pt x="9742" y="778"/>
                  </a:cubicBezTo>
                  <a:cubicBezTo>
                    <a:pt x="8838" y="778"/>
                    <a:pt x="7956" y="566"/>
                    <a:pt x="7146" y="181"/>
                  </a:cubicBezTo>
                  <a:cubicBezTo>
                    <a:pt x="5634" y="820"/>
                    <a:pt x="1789" y="1842"/>
                    <a:pt x="1097" y="3717"/>
                  </a:cubicBezTo>
                  <a:cubicBezTo>
                    <a:pt x="607" y="5026"/>
                    <a:pt x="245" y="6379"/>
                    <a:pt x="0" y="7752"/>
                  </a:cubicBezTo>
                  <a:lnTo>
                    <a:pt x="20329" y="7752"/>
                  </a:lnTo>
                  <a:cubicBezTo>
                    <a:pt x="20084" y="6379"/>
                    <a:pt x="19722" y="5026"/>
                    <a:pt x="19232" y="3727"/>
                  </a:cubicBezTo>
                  <a:cubicBezTo>
                    <a:pt x="18465" y="1651"/>
                    <a:pt x="13886" y="628"/>
                    <a:pt x="12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8"/>
            <p:cNvSpPr/>
            <p:nvPr/>
          </p:nvSpPr>
          <p:spPr>
            <a:xfrm>
              <a:off x="3743225" y="5789438"/>
              <a:ext cx="52200" cy="59900"/>
            </a:xfrm>
            <a:custGeom>
              <a:rect b="b" l="l" r="r" t="t"/>
              <a:pathLst>
                <a:path extrusionOk="0" h="2396" w="2088">
                  <a:moveTo>
                    <a:pt x="1010" y="1"/>
                  </a:moveTo>
                  <a:cubicBezTo>
                    <a:pt x="884" y="1"/>
                    <a:pt x="789" y="31"/>
                    <a:pt x="767" y="38"/>
                  </a:cubicBezTo>
                  <a:cubicBezTo>
                    <a:pt x="703" y="59"/>
                    <a:pt x="0" y="145"/>
                    <a:pt x="118"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8"/>
            <p:cNvSpPr/>
            <p:nvPr/>
          </p:nvSpPr>
          <p:spPr>
            <a:xfrm>
              <a:off x="3928250" y="5789438"/>
              <a:ext cx="52475" cy="59900"/>
            </a:xfrm>
            <a:custGeom>
              <a:rect b="b" l="l" r="r" t="t"/>
              <a:pathLst>
                <a:path extrusionOk="0" h="2396" w="2099">
                  <a:moveTo>
                    <a:pt x="1078" y="1"/>
                  </a:moveTo>
                  <a:cubicBezTo>
                    <a:pt x="836" y="1"/>
                    <a:pt x="477" y="110"/>
                    <a:pt x="288" y="698"/>
                  </a:cubicBezTo>
                  <a:cubicBezTo>
                    <a:pt x="0" y="1603"/>
                    <a:pt x="277" y="2285"/>
                    <a:pt x="799" y="2370"/>
                  </a:cubicBezTo>
                  <a:cubicBezTo>
                    <a:pt x="858" y="2387"/>
                    <a:pt x="917" y="2396"/>
                    <a:pt x="976" y="2396"/>
                  </a:cubicBezTo>
                  <a:cubicBezTo>
                    <a:pt x="1430" y="2396"/>
                    <a:pt x="1867" y="1900"/>
                    <a:pt x="1970" y="1071"/>
                  </a:cubicBezTo>
                  <a:cubicBezTo>
                    <a:pt x="2098" y="145"/>
                    <a:pt x="1385" y="59"/>
                    <a:pt x="1321" y="38"/>
                  </a:cubicBezTo>
                  <a:cubicBezTo>
                    <a:pt x="1299" y="31"/>
                    <a:pt x="1204" y="1"/>
                    <a:pt x="1078"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8"/>
            <p:cNvSpPr/>
            <p:nvPr/>
          </p:nvSpPr>
          <p:spPr>
            <a:xfrm>
              <a:off x="3761025" y="5679863"/>
              <a:ext cx="198150" cy="251225"/>
            </a:xfrm>
            <a:custGeom>
              <a:rect b="b" l="l" r="r" t="t"/>
              <a:pathLst>
                <a:path extrusionOk="0" h="10049" w="7926">
                  <a:moveTo>
                    <a:pt x="3708" y="0"/>
                  </a:moveTo>
                  <a:cubicBezTo>
                    <a:pt x="2914"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70" y="307"/>
                    <a:pt x="5021" y="0"/>
                    <a:pt x="4222" y="0"/>
                  </a:cubicBezTo>
                  <a:cubicBezTo>
                    <a:pt x="4094" y="0"/>
                    <a:pt x="4003" y="8"/>
                    <a:pt x="3963" y="12"/>
                  </a:cubicBezTo>
                  <a:cubicBezTo>
                    <a:pt x="3925" y="8"/>
                    <a:pt x="3835" y="0"/>
                    <a:pt x="3708"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8"/>
            <p:cNvSpPr/>
            <p:nvPr/>
          </p:nvSpPr>
          <p:spPr>
            <a:xfrm>
              <a:off x="3864875" y="5805288"/>
              <a:ext cx="12825" cy="49275"/>
            </a:xfrm>
            <a:custGeom>
              <a:rect b="b" l="l" r="r" t="t"/>
              <a:pathLst>
                <a:path extrusionOk="0" h="1971" w="513">
                  <a:moveTo>
                    <a:pt x="235" y="0"/>
                  </a:moveTo>
                  <a:lnTo>
                    <a:pt x="235" y="0"/>
                  </a:lnTo>
                  <a:cubicBezTo>
                    <a:pt x="225" y="256"/>
                    <a:pt x="235" y="522"/>
                    <a:pt x="267" y="778"/>
                  </a:cubicBezTo>
                  <a:cubicBezTo>
                    <a:pt x="298" y="1035"/>
                    <a:pt x="329" y="1282"/>
                    <a:pt x="379" y="1529"/>
                  </a:cubicBezTo>
                  <a:lnTo>
                    <a:pt x="379" y="1529"/>
                  </a:lnTo>
                  <a:cubicBezTo>
                    <a:pt x="313" y="1594"/>
                    <a:pt x="249" y="1661"/>
                    <a:pt x="193" y="1736"/>
                  </a:cubicBezTo>
                  <a:lnTo>
                    <a:pt x="97" y="1853"/>
                  </a:lnTo>
                  <a:cubicBezTo>
                    <a:pt x="65" y="1885"/>
                    <a:pt x="33" y="1928"/>
                    <a:pt x="1" y="1970"/>
                  </a:cubicBezTo>
                  <a:cubicBezTo>
                    <a:pt x="43" y="1949"/>
                    <a:pt x="86" y="1917"/>
                    <a:pt x="129" y="1885"/>
                  </a:cubicBezTo>
                  <a:lnTo>
                    <a:pt x="256" y="1789"/>
                  </a:lnTo>
                  <a:cubicBezTo>
                    <a:pt x="331" y="1725"/>
                    <a:pt x="416" y="1662"/>
                    <a:pt x="491" y="1598"/>
                  </a:cubicBezTo>
                  <a:lnTo>
                    <a:pt x="512" y="1576"/>
                  </a:lnTo>
                  <a:lnTo>
                    <a:pt x="512" y="1544"/>
                  </a:lnTo>
                  <a:cubicBezTo>
                    <a:pt x="491" y="1278"/>
                    <a:pt x="459" y="1023"/>
                    <a:pt x="416" y="767"/>
                  </a:cubicBezTo>
                  <a:cubicBezTo>
                    <a:pt x="363" y="501"/>
                    <a:pt x="310" y="245"/>
                    <a:pt x="235"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8"/>
            <p:cNvSpPr/>
            <p:nvPr/>
          </p:nvSpPr>
          <p:spPr>
            <a:xfrm>
              <a:off x="3816975" y="5868113"/>
              <a:ext cx="88400" cy="15650"/>
            </a:xfrm>
            <a:custGeom>
              <a:rect b="b" l="l" r="r" t="t"/>
              <a:pathLst>
                <a:path extrusionOk="0" h="626" w="3536">
                  <a:moveTo>
                    <a:pt x="3536" y="0"/>
                  </a:moveTo>
                  <a:lnTo>
                    <a:pt x="0" y="32"/>
                  </a:lnTo>
                  <a:cubicBezTo>
                    <a:pt x="696" y="476"/>
                    <a:pt x="1315" y="625"/>
                    <a:pt x="1834" y="625"/>
                  </a:cubicBezTo>
                  <a:cubicBezTo>
                    <a:pt x="2896" y="625"/>
                    <a:pt x="3536" y="0"/>
                    <a:pt x="3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8"/>
            <p:cNvSpPr/>
            <p:nvPr/>
          </p:nvSpPr>
          <p:spPr>
            <a:xfrm>
              <a:off x="3839600" y="5880363"/>
              <a:ext cx="57000" cy="14100"/>
            </a:xfrm>
            <a:custGeom>
              <a:rect b="b" l="l" r="r" t="t"/>
              <a:pathLst>
                <a:path extrusionOk="0" h="564" w="2280">
                  <a:moveTo>
                    <a:pt x="2279" y="0"/>
                  </a:moveTo>
                  <a:cubicBezTo>
                    <a:pt x="1949" y="224"/>
                    <a:pt x="1576" y="362"/>
                    <a:pt x="1182" y="405"/>
                  </a:cubicBezTo>
                  <a:cubicBezTo>
                    <a:pt x="1105" y="411"/>
                    <a:pt x="1029" y="414"/>
                    <a:pt x="953" y="414"/>
                  </a:cubicBezTo>
                  <a:cubicBezTo>
                    <a:pt x="628" y="414"/>
                    <a:pt x="311" y="359"/>
                    <a:pt x="0" y="256"/>
                  </a:cubicBezTo>
                  <a:lnTo>
                    <a:pt x="0" y="256"/>
                  </a:lnTo>
                  <a:cubicBezTo>
                    <a:pt x="301" y="456"/>
                    <a:pt x="656" y="563"/>
                    <a:pt x="1013" y="563"/>
                  </a:cubicBezTo>
                  <a:cubicBezTo>
                    <a:pt x="1073" y="563"/>
                    <a:pt x="1133" y="560"/>
                    <a:pt x="1193" y="554"/>
                  </a:cubicBezTo>
                  <a:cubicBezTo>
                    <a:pt x="1406" y="533"/>
                    <a:pt x="1608" y="469"/>
                    <a:pt x="1800" y="373"/>
                  </a:cubicBezTo>
                  <a:cubicBezTo>
                    <a:pt x="1981" y="288"/>
                    <a:pt x="2151" y="149"/>
                    <a:pt x="2279"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8"/>
            <p:cNvSpPr/>
            <p:nvPr/>
          </p:nvSpPr>
          <p:spPr>
            <a:xfrm>
              <a:off x="3813775" y="5793313"/>
              <a:ext cx="12275" cy="26650"/>
            </a:xfrm>
            <a:custGeom>
              <a:rect b="b" l="l" r="r" t="t"/>
              <a:pathLst>
                <a:path extrusionOk="0" h="1066" w="491">
                  <a:moveTo>
                    <a:pt x="245" y="0"/>
                  </a:moveTo>
                  <a:cubicBezTo>
                    <a:pt x="11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8"/>
            <p:cNvSpPr/>
            <p:nvPr/>
          </p:nvSpPr>
          <p:spPr>
            <a:xfrm>
              <a:off x="3897625" y="5793313"/>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8"/>
            <p:cNvSpPr/>
            <p:nvPr/>
          </p:nvSpPr>
          <p:spPr>
            <a:xfrm>
              <a:off x="3798850" y="5769488"/>
              <a:ext cx="42625" cy="15600"/>
            </a:xfrm>
            <a:custGeom>
              <a:rect b="b" l="l" r="r" t="t"/>
              <a:pathLst>
                <a:path extrusionOk="0" h="624" w="1705">
                  <a:moveTo>
                    <a:pt x="915" y="1"/>
                  </a:moveTo>
                  <a:cubicBezTo>
                    <a:pt x="888" y="1"/>
                    <a:pt x="860" y="2"/>
                    <a:pt x="832" y="5"/>
                  </a:cubicBezTo>
                  <a:cubicBezTo>
                    <a:pt x="640" y="27"/>
                    <a:pt x="470" y="91"/>
                    <a:pt x="320" y="208"/>
                  </a:cubicBezTo>
                  <a:cubicBezTo>
                    <a:pt x="182" y="314"/>
                    <a:pt x="65" y="463"/>
                    <a:pt x="1" y="623"/>
                  </a:cubicBezTo>
                  <a:cubicBezTo>
                    <a:pt x="139" y="538"/>
                    <a:pt x="289" y="463"/>
                    <a:pt x="438" y="399"/>
                  </a:cubicBezTo>
                  <a:cubicBezTo>
                    <a:pt x="565" y="336"/>
                    <a:pt x="704" y="304"/>
                    <a:pt x="853" y="282"/>
                  </a:cubicBezTo>
                  <a:cubicBezTo>
                    <a:pt x="876" y="281"/>
                    <a:pt x="899" y="280"/>
                    <a:pt x="923" y="280"/>
                  </a:cubicBezTo>
                  <a:cubicBezTo>
                    <a:pt x="1040" y="280"/>
                    <a:pt x="1162" y="302"/>
                    <a:pt x="1268" y="346"/>
                  </a:cubicBezTo>
                  <a:cubicBezTo>
                    <a:pt x="1343" y="367"/>
                    <a:pt x="1407" y="399"/>
                    <a:pt x="1481" y="431"/>
                  </a:cubicBezTo>
                  <a:cubicBezTo>
                    <a:pt x="1556" y="463"/>
                    <a:pt x="1620" y="517"/>
                    <a:pt x="1705" y="549"/>
                  </a:cubicBezTo>
                  <a:cubicBezTo>
                    <a:pt x="1662" y="474"/>
                    <a:pt x="1620" y="399"/>
                    <a:pt x="1566" y="325"/>
                  </a:cubicBezTo>
                  <a:cubicBezTo>
                    <a:pt x="1513" y="261"/>
                    <a:pt x="1439" y="197"/>
                    <a:pt x="1364" y="144"/>
                  </a:cubicBezTo>
                  <a:cubicBezTo>
                    <a:pt x="1237"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8"/>
            <p:cNvSpPr/>
            <p:nvPr/>
          </p:nvSpPr>
          <p:spPr>
            <a:xfrm>
              <a:off x="3883250" y="5769488"/>
              <a:ext cx="42625" cy="15600"/>
            </a:xfrm>
            <a:custGeom>
              <a:rect b="b" l="l" r="r" t="t"/>
              <a:pathLst>
                <a:path extrusionOk="0" h="624" w="1705">
                  <a:moveTo>
                    <a:pt x="915" y="1"/>
                  </a:moveTo>
                  <a:cubicBezTo>
                    <a:pt x="887" y="1"/>
                    <a:pt x="859" y="2"/>
                    <a:pt x="831" y="5"/>
                  </a:cubicBezTo>
                  <a:cubicBezTo>
                    <a:pt x="650" y="27"/>
                    <a:pt x="469" y="91"/>
                    <a:pt x="320" y="208"/>
                  </a:cubicBezTo>
                  <a:cubicBezTo>
                    <a:pt x="182" y="314"/>
                    <a:pt x="75" y="463"/>
                    <a:pt x="1" y="623"/>
                  </a:cubicBezTo>
                  <a:cubicBezTo>
                    <a:pt x="150" y="538"/>
                    <a:pt x="288" y="463"/>
                    <a:pt x="437" y="399"/>
                  </a:cubicBezTo>
                  <a:cubicBezTo>
                    <a:pt x="576" y="336"/>
                    <a:pt x="714" y="304"/>
                    <a:pt x="853" y="282"/>
                  </a:cubicBezTo>
                  <a:cubicBezTo>
                    <a:pt x="877" y="281"/>
                    <a:pt x="902" y="280"/>
                    <a:pt x="926" y="280"/>
                  </a:cubicBezTo>
                  <a:cubicBezTo>
                    <a:pt x="1048" y="280"/>
                    <a:pt x="1161" y="302"/>
                    <a:pt x="1268" y="346"/>
                  </a:cubicBezTo>
                  <a:cubicBezTo>
                    <a:pt x="1342" y="367"/>
                    <a:pt x="1417" y="399"/>
                    <a:pt x="1481" y="431"/>
                  </a:cubicBezTo>
                  <a:cubicBezTo>
                    <a:pt x="1555" y="463"/>
                    <a:pt x="1619" y="517"/>
                    <a:pt x="1704" y="549"/>
                  </a:cubicBezTo>
                  <a:cubicBezTo>
                    <a:pt x="1673" y="474"/>
                    <a:pt x="1619" y="399"/>
                    <a:pt x="1577"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8"/>
            <p:cNvSpPr/>
            <p:nvPr/>
          </p:nvSpPr>
          <p:spPr>
            <a:xfrm>
              <a:off x="3685450" y="5692013"/>
              <a:ext cx="178125" cy="236025"/>
            </a:xfrm>
            <a:custGeom>
              <a:rect b="b" l="l" r="r" t="t"/>
              <a:pathLst>
                <a:path extrusionOk="0" h="9441" w="7125">
                  <a:moveTo>
                    <a:pt x="5929" y="0"/>
                  </a:moveTo>
                  <a:cubicBezTo>
                    <a:pt x="4782" y="0"/>
                    <a:pt x="3559" y="1394"/>
                    <a:pt x="3248" y="2838"/>
                  </a:cubicBezTo>
                  <a:cubicBezTo>
                    <a:pt x="2833" y="4830"/>
                    <a:pt x="842" y="6246"/>
                    <a:pt x="427" y="7289"/>
                  </a:cubicBezTo>
                  <a:cubicBezTo>
                    <a:pt x="1" y="8344"/>
                    <a:pt x="1364" y="9440"/>
                    <a:pt x="1364" y="9440"/>
                  </a:cubicBezTo>
                  <a:cubicBezTo>
                    <a:pt x="1364" y="9440"/>
                    <a:pt x="597" y="7257"/>
                    <a:pt x="2673" y="6331"/>
                  </a:cubicBezTo>
                  <a:cubicBezTo>
                    <a:pt x="4494" y="5511"/>
                    <a:pt x="4345" y="3211"/>
                    <a:pt x="5027" y="1582"/>
                  </a:cubicBezTo>
                  <a:cubicBezTo>
                    <a:pt x="5397" y="703"/>
                    <a:pt x="5983" y="502"/>
                    <a:pt x="6442" y="502"/>
                  </a:cubicBezTo>
                  <a:cubicBezTo>
                    <a:pt x="6829" y="502"/>
                    <a:pt x="7125" y="645"/>
                    <a:pt x="7125" y="645"/>
                  </a:cubicBezTo>
                  <a:cubicBezTo>
                    <a:pt x="6770" y="192"/>
                    <a:pt x="6355" y="0"/>
                    <a:pt x="5929"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8"/>
            <p:cNvSpPr/>
            <p:nvPr/>
          </p:nvSpPr>
          <p:spPr>
            <a:xfrm>
              <a:off x="3726175" y="5699338"/>
              <a:ext cx="139800" cy="226300"/>
            </a:xfrm>
            <a:custGeom>
              <a:rect b="b" l="l" r="r" t="t"/>
              <a:pathLst>
                <a:path extrusionOk="0" h="9052" w="5592">
                  <a:moveTo>
                    <a:pt x="5187" y="0"/>
                  </a:moveTo>
                  <a:cubicBezTo>
                    <a:pt x="5059" y="0"/>
                    <a:pt x="4931" y="0"/>
                    <a:pt x="4803" y="21"/>
                  </a:cubicBezTo>
                  <a:cubicBezTo>
                    <a:pt x="4537" y="64"/>
                    <a:pt x="4292" y="160"/>
                    <a:pt x="4079" y="309"/>
                  </a:cubicBezTo>
                  <a:cubicBezTo>
                    <a:pt x="3866" y="458"/>
                    <a:pt x="3685" y="650"/>
                    <a:pt x="3558" y="873"/>
                  </a:cubicBezTo>
                  <a:cubicBezTo>
                    <a:pt x="3430" y="1097"/>
                    <a:pt x="3334" y="1331"/>
                    <a:pt x="3270" y="1566"/>
                  </a:cubicBezTo>
                  <a:cubicBezTo>
                    <a:pt x="3004" y="2513"/>
                    <a:pt x="2961" y="3482"/>
                    <a:pt x="2652" y="4387"/>
                  </a:cubicBezTo>
                  <a:cubicBezTo>
                    <a:pt x="2514" y="4835"/>
                    <a:pt x="2258" y="5239"/>
                    <a:pt x="1928" y="5569"/>
                  </a:cubicBezTo>
                  <a:cubicBezTo>
                    <a:pt x="1747" y="5740"/>
                    <a:pt x="1556" y="5868"/>
                    <a:pt x="1343" y="5985"/>
                  </a:cubicBezTo>
                  <a:cubicBezTo>
                    <a:pt x="1130" y="6091"/>
                    <a:pt x="927" y="6230"/>
                    <a:pt x="746" y="6389"/>
                  </a:cubicBezTo>
                  <a:cubicBezTo>
                    <a:pt x="374" y="6709"/>
                    <a:pt x="139" y="7156"/>
                    <a:pt x="65" y="7635"/>
                  </a:cubicBezTo>
                  <a:cubicBezTo>
                    <a:pt x="1" y="8114"/>
                    <a:pt x="54" y="8604"/>
                    <a:pt x="235" y="9052"/>
                  </a:cubicBezTo>
                  <a:cubicBezTo>
                    <a:pt x="65" y="8604"/>
                    <a:pt x="12" y="8114"/>
                    <a:pt x="86" y="7646"/>
                  </a:cubicBezTo>
                  <a:cubicBezTo>
                    <a:pt x="171" y="7167"/>
                    <a:pt x="416" y="6741"/>
                    <a:pt x="789" y="6432"/>
                  </a:cubicBezTo>
                  <a:cubicBezTo>
                    <a:pt x="970" y="6283"/>
                    <a:pt x="1172" y="6155"/>
                    <a:pt x="1385" y="6049"/>
                  </a:cubicBezTo>
                  <a:cubicBezTo>
                    <a:pt x="1598" y="5942"/>
                    <a:pt x="1811" y="5814"/>
                    <a:pt x="1992" y="5644"/>
                  </a:cubicBezTo>
                  <a:cubicBezTo>
                    <a:pt x="2344" y="5314"/>
                    <a:pt x="2620" y="4899"/>
                    <a:pt x="2780" y="4430"/>
                  </a:cubicBezTo>
                  <a:cubicBezTo>
                    <a:pt x="3121" y="3514"/>
                    <a:pt x="3196" y="2535"/>
                    <a:pt x="3494" y="1640"/>
                  </a:cubicBezTo>
                  <a:cubicBezTo>
                    <a:pt x="3558" y="1416"/>
                    <a:pt x="3653" y="1203"/>
                    <a:pt x="3771" y="1012"/>
                  </a:cubicBezTo>
                  <a:cubicBezTo>
                    <a:pt x="3888" y="820"/>
                    <a:pt x="4047" y="660"/>
                    <a:pt x="4228" y="543"/>
                  </a:cubicBezTo>
                  <a:cubicBezTo>
                    <a:pt x="4409" y="426"/>
                    <a:pt x="4622" y="352"/>
                    <a:pt x="4846" y="330"/>
                  </a:cubicBezTo>
                  <a:cubicBezTo>
                    <a:pt x="4912" y="320"/>
                    <a:pt x="4979" y="316"/>
                    <a:pt x="5046" y="316"/>
                  </a:cubicBezTo>
                  <a:cubicBezTo>
                    <a:pt x="5195" y="316"/>
                    <a:pt x="5345" y="339"/>
                    <a:pt x="5485" y="384"/>
                  </a:cubicBezTo>
                  <a:lnTo>
                    <a:pt x="5591" y="53"/>
                  </a:lnTo>
                  <a:cubicBezTo>
                    <a:pt x="5464" y="21"/>
                    <a:pt x="5325" y="11"/>
                    <a:pt x="5187"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8"/>
            <p:cNvSpPr/>
            <p:nvPr/>
          </p:nvSpPr>
          <p:spPr>
            <a:xfrm>
              <a:off x="3663100" y="5639113"/>
              <a:ext cx="202875" cy="235900"/>
            </a:xfrm>
            <a:custGeom>
              <a:rect b="b" l="l" r="r" t="t"/>
              <a:pathLst>
                <a:path extrusionOk="0" h="9436" w="8115">
                  <a:moveTo>
                    <a:pt x="6943" y="0"/>
                  </a:moveTo>
                  <a:cubicBezTo>
                    <a:pt x="6090" y="0"/>
                    <a:pt x="5304" y="786"/>
                    <a:pt x="4611" y="1664"/>
                  </a:cubicBezTo>
                  <a:cubicBezTo>
                    <a:pt x="3621" y="2920"/>
                    <a:pt x="3461" y="2920"/>
                    <a:pt x="1736" y="4379"/>
                  </a:cubicBezTo>
                  <a:cubicBezTo>
                    <a:pt x="0" y="5849"/>
                    <a:pt x="2087" y="6796"/>
                    <a:pt x="1097" y="8862"/>
                  </a:cubicBezTo>
                  <a:cubicBezTo>
                    <a:pt x="899" y="9271"/>
                    <a:pt x="905" y="9435"/>
                    <a:pt x="1042" y="9435"/>
                  </a:cubicBezTo>
                  <a:cubicBezTo>
                    <a:pt x="1596" y="9435"/>
                    <a:pt x="4302" y="6743"/>
                    <a:pt x="4302" y="6743"/>
                  </a:cubicBezTo>
                  <a:cubicBezTo>
                    <a:pt x="4965" y="3203"/>
                    <a:pt x="6404" y="2617"/>
                    <a:pt x="7284" y="2617"/>
                  </a:cubicBezTo>
                  <a:cubicBezTo>
                    <a:pt x="7720" y="2617"/>
                    <a:pt x="8019" y="2761"/>
                    <a:pt x="8019" y="2761"/>
                  </a:cubicBezTo>
                  <a:lnTo>
                    <a:pt x="8114" y="524"/>
                  </a:lnTo>
                  <a:cubicBezTo>
                    <a:pt x="7712" y="155"/>
                    <a:pt x="7321" y="0"/>
                    <a:pt x="6943"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8"/>
            <p:cNvSpPr/>
            <p:nvPr/>
          </p:nvSpPr>
          <p:spPr>
            <a:xfrm>
              <a:off x="3840425" y="5668138"/>
              <a:ext cx="182075" cy="331525"/>
            </a:xfrm>
            <a:custGeom>
              <a:rect b="b" l="l" r="r" t="t"/>
              <a:pathLst>
                <a:path extrusionOk="0" h="13261" w="7283">
                  <a:moveTo>
                    <a:pt x="347" y="1"/>
                  </a:moveTo>
                  <a:cubicBezTo>
                    <a:pt x="0" y="1"/>
                    <a:pt x="926" y="1600"/>
                    <a:pt x="926" y="1600"/>
                  </a:cubicBezTo>
                  <a:cubicBezTo>
                    <a:pt x="926" y="1600"/>
                    <a:pt x="1316" y="1385"/>
                    <a:pt x="1757" y="1385"/>
                  </a:cubicBezTo>
                  <a:cubicBezTo>
                    <a:pt x="2171" y="1385"/>
                    <a:pt x="2631" y="1575"/>
                    <a:pt x="2853" y="2313"/>
                  </a:cubicBezTo>
                  <a:cubicBezTo>
                    <a:pt x="3322" y="3825"/>
                    <a:pt x="4269" y="4688"/>
                    <a:pt x="4525" y="6125"/>
                  </a:cubicBezTo>
                  <a:cubicBezTo>
                    <a:pt x="4834" y="7925"/>
                    <a:pt x="2214" y="10544"/>
                    <a:pt x="2629" y="12110"/>
                  </a:cubicBezTo>
                  <a:cubicBezTo>
                    <a:pt x="2890" y="13074"/>
                    <a:pt x="3601" y="13261"/>
                    <a:pt x="4113" y="13261"/>
                  </a:cubicBezTo>
                  <a:cubicBezTo>
                    <a:pt x="4439" y="13261"/>
                    <a:pt x="4685" y="13185"/>
                    <a:pt x="4685" y="13185"/>
                  </a:cubicBezTo>
                  <a:cubicBezTo>
                    <a:pt x="4685" y="13185"/>
                    <a:pt x="3183" y="12845"/>
                    <a:pt x="3396" y="11790"/>
                  </a:cubicBezTo>
                  <a:cubicBezTo>
                    <a:pt x="3599" y="10747"/>
                    <a:pt x="7283" y="8159"/>
                    <a:pt x="7187" y="6849"/>
                  </a:cubicBezTo>
                  <a:cubicBezTo>
                    <a:pt x="7081" y="5540"/>
                    <a:pt x="6889" y="6136"/>
                    <a:pt x="6357" y="3836"/>
                  </a:cubicBezTo>
                  <a:cubicBezTo>
                    <a:pt x="5917" y="1899"/>
                    <a:pt x="4082" y="159"/>
                    <a:pt x="2045" y="159"/>
                  </a:cubicBezTo>
                  <a:cubicBezTo>
                    <a:pt x="1662" y="159"/>
                    <a:pt x="1272" y="221"/>
                    <a:pt x="883" y="354"/>
                  </a:cubicBezTo>
                  <a:cubicBezTo>
                    <a:pt x="601" y="102"/>
                    <a:pt x="434" y="1"/>
                    <a:pt x="347"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8"/>
            <p:cNvSpPr/>
            <p:nvPr/>
          </p:nvSpPr>
          <p:spPr>
            <a:xfrm>
              <a:off x="3862225" y="5701088"/>
              <a:ext cx="86800" cy="203775"/>
            </a:xfrm>
            <a:custGeom>
              <a:rect b="b" l="l" r="r" t="t"/>
              <a:pathLst>
                <a:path extrusionOk="0" h="8151" w="3472">
                  <a:moveTo>
                    <a:pt x="829" y="1"/>
                  </a:moveTo>
                  <a:cubicBezTo>
                    <a:pt x="762" y="1"/>
                    <a:pt x="695" y="5"/>
                    <a:pt x="629" y="15"/>
                  </a:cubicBezTo>
                  <a:cubicBezTo>
                    <a:pt x="405" y="37"/>
                    <a:pt x="203" y="90"/>
                    <a:pt x="0" y="164"/>
                  </a:cubicBezTo>
                  <a:lnTo>
                    <a:pt x="54" y="314"/>
                  </a:lnTo>
                  <a:cubicBezTo>
                    <a:pt x="303" y="230"/>
                    <a:pt x="570" y="170"/>
                    <a:pt x="829" y="170"/>
                  </a:cubicBezTo>
                  <a:cubicBezTo>
                    <a:pt x="968" y="170"/>
                    <a:pt x="1105" y="187"/>
                    <a:pt x="1236" y="228"/>
                  </a:cubicBezTo>
                  <a:cubicBezTo>
                    <a:pt x="1417" y="282"/>
                    <a:pt x="1566" y="409"/>
                    <a:pt x="1662" y="580"/>
                  </a:cubicBezTo>
                  <a:cubicBezTo>
                    <a:pt x="1757" y="761"/>
                    <a:pt x="1832" y="952"/>
                    <a:pt x="1896" y="1144"/>
                  </a:cubicBezTo>
                  <a:cubicBezTo>
                    <a:pt x="1960" y="1336"/>
                    <a:pt x="2013" y="1549"/>
                    <a:pt x="2077" y="1751"/>
                  </a:cubicBezTo>
                  <a:cubicBezTo>
                    <a:pt x="2151" y="1943"/>
                    <a:pt x="2237" y="2145"/>
                    <a:pt x="2333" y="2326"/>
                  </a:cubicBezTo>
                  <a:cubicBezTo>
                    <a:pt x="2439" y="2518"/>
                    <a:pt x="2545" y="2699"/>
                    <a:pt x="2673" y="2869"/>
                  </a:cubicBezTo>
                  <a:cubicBezTo>
                    <a:pt x="2727" y="2965"/>
                    <a:pt x="2801" y="3040"/>
                    <a:pt x="2854" y="3125"/>
                  </a:cubicBezTo>
                  <a:cubicBezTo>
                    <a:pt x="2918" y="3210"/>
                    <a:pt x="2982" y="3295"/>
                    <a:pt x="3035" y="3380"/>
                  </a:cubicBezTo>
                  <a:cubicBezTo>
                    <a:pt x="3248" y="3732"/>
                    <a:pt x="3355" y="4136"/>
                    <a:pt x="3355" y="4541"/>
                  </a:cubicBezTo>
                  <a:cubicBezTo>
                    <a:pt x="3355" y="4956"/>
                    <a:pt x="3280" y="5372"/>
                    <a:pt x="3142" y="5766"/>
                  </a:cubicBezTo>
                  <a:cubicBezTo>
                    <a:pt x="3078" y="5957"/>
                    <a:pt x="2993" y="6149"/>
                    <a:pt x="2918" y="6341"/>
                  </a:cubicBezTo>
                  <a:cubicBezTo>
                    <a:pt x="2833" y="6532"/>
                    <a:pt x="2727" y="6713"/>
                    <a:pt x="2652" y="6916"/>
                  </a:cubicBezTo>
                  <a:cubicBezTo>
                    <a:pt x="2524" y="7320"/>
                    <a:pt x="2556" y="7768"/>
                    <a:pt x="2748" y="8151"/>
                  </a:cubicBezTo>
                  <a:cubicBezTo>
                    <a:pt x="2567" y="7768"/>
                    <a:pt x="2556" y="7331"/>
                    <a:pt x="2705" y="6937"/>
                  </a:cubicBezTo>
                  <a:cubicBezTo>
                    <a:pt x="2769" y="6745"/>
                    <a:pt x="2876" y="6564"/>
                    <a:pt x="2971" y="6373"/>
                  </a:cubicBezTo>
                  <a:cubicBezTo>
                    <a:pt x="3057" y="6181"/>
                    <a:pt x="3142" y="5989"/>
                    <a:pt x="3216" y="5787"/>
                  </a:cubicBezTo>
                  <a:cubicBezTo>
                    <a:pt x="3365" y="5393"/>
                    <a:pt x="3451" y="4967"/>
                    <a:pt x="3461" y="4541"/>
                  </a:cubicBezTo>
                  <a:cubicBezTo>
                    <a:pt x="3472" y="4115"/>
                    <a:pt x="3365" y="3689"/>
                    <a:pt x="3142" y="3306"/>
                  </a:cubicBezTo>
                  <a:cubicBezTo>
                    <a:pt x="3089" y="3221"/>
                    <a:pt x="3025" y="3125"/>
                    <a:pt x="2971" y="3040"/>
                  </a:cubicBezTo>
                  <a:cubicBezTo>
                    <a:pt x="2908" y="2954"/>
                    <a:pt x="2844" y="2880"/>
                    <a:pt x="2780" y="2795"/>
                  </a:cubicBezTo>
                  <a:cubicBezTo>
                    <a:pt x="2663" y="2624"/>
                    <a:pt x="2556" y="2443"/>
                    <a:pt x="2460" y="2262"/>
                  </a:cubicBezTo>
                  <a:cubicBezTo>
                    <a:pt x="2364" y="2071"/>
                    <a:pt x="2290" y="1890"/>
                    <a:pt x="2215" y="1687"/>
                  </a:cubicBezTo>
                  <a:cubicBezTo>
                    <a:pt x="2151" y="1496"/>
                    <a:pt x="2098" y="1293"/>
                    <a:pt x="2034" y="1091"/>
                  </a:cubicBezTo>
                  <a:cubicBezTo>
                    <a:pt x="1981" y="889"/>
                    <a:pt x="1896" y="686"/>
                    <a:pt x="1800" y="495"/>
                  </a:cubicBezTo>
                  <a:cubicBezTo>
                    <a:pt x="1683" y="292"/>
                    <a:pt x="1502" y="133"/>
                    <a:pt x="1278" y="69"/>
                  </a:cubicBezTo>
                  <a:cubicBezTo>
                    <a:pt x="1131" y="24"/>
                    <a:pt x="979" y="1"/>
                    <a:pt x="829" y="1"/>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8"/>
            <p:cNvSpPr/>
            <p:nvPr/>
          </p:nvSpPr>
          <p:spPr>
            <a:xfrm>
              <a:off x="3934900" y="5759138"/>
              <a:ext cx="25050" cy="82100"/>
            </a:xfrm>
            <a:custGeom>
              <a:rect b="b" l="l" r="r" t="t"/>
              <a:pathLst>
                <a:path extrusionOk="0" h="3284" w="1002">
                  <a:moveTo>
                    <a:pt x="223" y="0"/>
                  </a:moveTo>
                  <a:cubicBezTo>
                    <a:pt x="95" y="0"/>
                    <a:pt x="1" y="47"/>
                    <a:pt x="1" y="47"/>
                  </a:cubicBezTo>
                  <a:cubicBezTo>
                    <a:pt x="1" y="47"/>
                    <a:pt x="757" y="1932"/>
                    <a:pt x="469" y="3284"/>
                  </a:cubicBezTo>
                  <a:cubicBezTo>
                    <a:pt x="469" y="3284"/>
                    <a:pt x="1002" y="2017"/>
                    <a:pt x="852" y="867"/>
                  </a:cubicBezTo>
                  <a:cubicBezTo>
                    <a:pt x="752" y="135"/>
                    <a:pt x="440" y="0"/>
                    <a:pt x="223" y="0"/>
                  </a:cubicBez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78"/>
          <p:cNvGrpSpPr/>
          <p:nvPr/>
        </p:nvGrpSpPr>
        <p:grpSpPr>
          <a:xfrm>
            <a:off x="7439765" y="655135"/>
            <a:ext cx="685817" cy="735700"/>
            <a:chOff x="813950" y="2267050"/>
            <a:chExt cx="504500" cy="541075"/>
          </a:xfrm>
        </p:grpSpPr>
        <p:sp>
          <p:nvSpPr>
            <p:cNvPr id="1897" name="Google Shape;1897;p78"/>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8"/>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8"/>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8"/>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8"/>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8"/>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8"/>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8"/>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8"/>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8"/>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8"/>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8"/>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8"/>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8"/>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8"/>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78"/>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8"/>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78"/>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8"/>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8"/>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78"/>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78"/>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78"/>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78"/>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8"/>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8"/>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8"/>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8"/>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8"/>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8"/>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8"/>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8"/>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8"/>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8"/>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8"/>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8"/>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79"/>
          <p:cNvSpPr txBox="1"/>
          <p:nvPr>
            <p:ph type="title"/>
          </p:nvPr>
        </p:nvSpPr>
        <p:spPr>
          <a:xfrm>
            <a:off x="897925" y="533425"/>
            <a:ext cx="5669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Stage - Part(c) &amp; (d)</a:t>
            </a:r>
            <a:endParaRPr/>
          </a:p>
        </p:txBody>
      </p:sp>
      <p:sp>
        <p:nvSpPr>
          <p:cNvPr id="1938" name="Google Shape;1938;p79"/>
          <p:cNvSpPr txBox="1"/>
          <p:nvPr>
            <p:ph idx="1" type="subTitle"/>
          </p:nvPr>
        </p:nvSpPr>
        <p:spPr>
          <a:xfrm flipH="1">
            <a:off x="897925" y="1566000"/>
            <a:ext cx="58170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Part </a:t>
            </a:r>
            <a:r>
              <a:rPr lang="en"/>
              <a:t>(c)</a:t>
            </a:r>
            <a:r>
              <a:rPr lang="en"/>
              <a:t> - k = 2</a:t>
            </a:r>
            <a:endParaRPr/>
          </a:p>
        </p:txBody>
      </p:sp>
      <p:sp>
        <p:nvSpPr>
          <p:cNvPr id="1939" name="Google Shape;1939;p79"/>
          <p:cNvSpPr txBox="1"/>
          <p:nvPr>
            <p:ph idx="7" type="subTitle"/>
          </p:nvPr>
        </p:nvSpPr>
        <p:spPr>
          <a:xfrm flipH="1">
            <a:off x="1490725" y="1958250"/>
            <a:ext cx="5076300" cy="12270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The value of k is insignificant</a:t>
            </a:r>
            <a:endParaRPr sz="1700"/>
          </a:p>
          <a:p>
            <a:pPr indent="-336550" lvl="0" marL="457200" rtl="0" algn="l">
              <a:spcBef>
                <a:spcPts val="0"/>
              </a:spcBef>
              <a:spcAft>
                <a:spcPts val="0"/>
              </a:spcAft>
              <a:buSzPts val="1700"/>
              <a:buAutoNum type="alphaLcPeriod"/>
            </a:pPr>
            <a:r>
              <a:rPr lang="en" sz="1700"/>
              <a:t>Time complexity is similar to that of part(b)</a:t>
            </a:r>
            <a:endParaRPr sz="1700"/>
          </a:p>
        </p:txBody>
      </p:sp>
      <p:sp>
        <p:nvSpPr>
          <p:cNvPr id="1940" name="Google Shape;1940;p79"/>
          <p:cNvSpPr txBox="1"/>
          <p:nvPr>
            <p:ph idx="1" type="subTitle"/>
          </p:nvPr>
        </p:nvSpPr>
        <p:spPr>
          <a:xfrm flipH="1">
            <a:off x="897925" y="3061350"/>
            <a:ext cx="58170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Part (d) - k = 1, 2, 3, … h</a:t>
            </a:r>
            <a:endParaRPr/>
          </a:p>
        </p:txBody>
      </p:sp>
      <p:sp>
        <p:nvSpPr>
          <p:cNvPr id="1941" name="Google Shape;1941;p79"/>
          <p:cNvSpPr txBox="1"/>
          <p:nvPr>
            <p:ph idx="7" type="subTitle"/>
          </p:nvPr>
        </p:nvSpPr>
        <p:spPr>
          <a:xfrm flipH="1">
            <a:off x="1490725" y="3625650"/>
            <a:ext cx="5076300" cy="12270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Time complexity = O(kn+km)</a:t>
            </a:r>
            <a:endParaRPr sz="1700"/>
          </a:p>
          <a:p>
            <a:pPr indent="-336550" lvl="0" marL="457200" rtl="0" algn="l">
              <a:spcBef>
                <a:spcPts val="0"/>
              </a:spcBef>
              <a:spcAft>
                <a:spcPts val="0"/>
              </a:spcAft>
              <a:buSzPts val="1700"/>
              <a:buAutoNum type="alphaLcPeriod"/>
            </a:pPr>
            <a:r>
              <a:rPr lang="en" sz="1700"/>
              <a:t>The algorithm needs to search through the graph for top k hospitals</a:t>
            </a:r>
            <a:endParaRPr sz="1700"/>
          </a:p>
        </p:txBody>
      </p:sp>
      <p:grpSp>
        <p:nvGrpSpPr>
          <p:cNvPr id="1942" name="Google Shape;1942;p79"/>
          <p:cNvGrpSpPr/>
          <p:nvPr/>
        </p:nvGrpSpPr>
        <p:grpSpPr>
          <a:xfrm>
            <a:off x="7450833" y="3804278"/>
            <a:ext cx="680728" cy="786409"/>
            <a:chOff x="3409850" y="2172075"/>
            <a:chExt cx="526350" cy="613950"/>
          </a:xfrm>
        </p:grpSpPr>
        <p:sp>
          <p:nvSpPr>
            <p:cNvPr id="1943" name="Google Shape;1943;p79"/>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79"/>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9"/>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9"/>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79"/>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79"/>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9"/>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9"/>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79"/>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79"/>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9"/>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9"/>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9"/>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9"/>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9"/>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9"/>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9"/>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9"/>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9"/>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2" name="Google Shape;1962;p79"/>
          <p:cNvGrpSpPr/>
          <p:nvPr/>
        </p:nvGrpSpPr>
        <p:grpSpPr>
          <a:xfrm>
            <a:off x="7454164" y="2720347"/>
            <a:ext cx="674032" cy="786378"/>
            <a:chOff x="1379400" y="2955850"/>
            <a:chExt cx="507975" cy="585975"/>
          </a:xfrm>
        </p:grpSpPr>
        <p:sp>
          <p:nvSpPr>
            <p:cNvPr id="1963" name="Google Shape;1963;p79"/>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9"/>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9"/>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9"/>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9"/>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9"/>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9"/>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9"/>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9"/>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9"/>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9"/>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9"/>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9"/>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9"/>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9"/>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9"/>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9"/>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80"/>
          <p:cNvSpPr txBox="1"/>
          <p:nvPr>
            <p:ph type="title"/>
          </p:nvPr>
        </p:nvSpPr>
        <p:spPr>
          <a:xfrm>
            <a:off x="897925" y="533425"/>
            <a:ext cx="4769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Post-processing</a:t>
            </a:r>
            <a:r>
              <a:rPr lang="en"/>
              <a:t> </a:t>
            </a:r>
            <a:r>
              <a:rPr lang="en"/>
              <a:t>Stage</a:t>
            </a:r>
            <a:endParaRPr/>
          </a:p>
        </p:txBody>
      </p:sp>
      <p:sp>
        <p:nvSpPr>
          <p:cNvPr id="1985" name="Google Shape;1985;p80"/>
          <p:cNvSpPr txBox="1"/>
          <p:nvPr>
            <p:ph idx="1" type="subTitle"/>
          </p:nvPr>
        </p:nvSpPr>
        <p:spPr>
          <a:xfrm flipH="1">
            <a:off x="897925" y="1579450"/>
            <a:ext cx="47694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visit_dict: </a:t>
            </a:r>
            <a:endParaRPr/>
          </a:p>
          <a:p>
            <a:pPr indent="0" lvl="0" marL="457200" rtl="0" algn="l">
              <a:spcBef>
                <a:spcPts val="0"/>
              </a:spcBef>
              <a:spcAft>
                <a:spcPts val="0"/>
              </a:spcAft>
              <a:buNone/>
            </a:pPr>
            <a:r>
              <a:rPr lang="en"/>
              <a:t>b</a:t>
            </a:r>
            <a:r>
              <a:rPr lang="en"/>
              <a:t>est-case time complexity = O(1)</a:t>
            </a:r>
            <a:endParaRPr/>
          </a:p>
        </p:txBody>
      </p:sp>
      <p:sp>
        <p:nvSpPr>
          <p:cNvPr id="1986" name="Google Shape;1986;p80"/>
          <p:cNvSpPr txBox="1"/>
          <p:nvPr>
            <p:ph idx="7" type="subTitle"/>
          </p:nvPr>
        </p:nvSpPr>
        <p:spPr>
          <a:xfrm flipH="1">
            <a:off x="1490725" y="2332375"/>
            <a:ext cx="4176600" cy="12270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First node is the parent node</a:t>
            </a:r>
            <a:endParaRPr sz="1700"/>
          </a:p>
          <a:p>
            <a:pPr indent="-336550" lvl="0" marL="457200" rtl="0" algn="l">
              <a:spcBef>
                <a:spcPts val="0"/>
              </a:spcBef>
              <a:spcAft>
                <a:spcPts val="0"/>
              </a:spcAft>
              <a:buSzPts val="1700"/>
              <a:buAutoNum type="alphaLcPeriod"/>
            </a:pPr>
            <a:r>
              <a:rPr lang="en" sz="1700"/>
              <a:t>Second node is the hospital node</a:t>
            </a:r>
            <a:endParaRPr sz="1700"/>
          </a:p>
          <a:p>
            <a:pPr indent="-336550" lvl="0" marL="457200" rtl="0" algn="l">
              <a:spcBef>
                <a:spcPts val="0"/>
              </a:spcBef>
              <a:spcAft>
                <a:spcPts val="0"/>
              </a:spcAft>
              <a:buSzPts val="1700"/>
              <a:buAutoNum type="alphaLcPeriod"/>
            </a:pPr>
            <a:r>
              <a:rPr lang="en" sz="1700"/>
              <a:t>Only 1 primitive operation is carried out</a:t>
            </a:r>
            <a:endParaRPr sz="1700"/>
          </a:p>
        </p:txBody>
      </p:sp>
      <p:grpSp>
        <p:nvGrpSpPr>
          <p:cNvPr id="1987" name="Google Shape;1987;p80"/>
          <p:cNvGrpSpPr/>
          <p:nvPr/>
        </p:nvGrpSpPr>
        <p:grpSpPr>
          <a:xfrm>
            <a:off x="7450833" y="3804278"/>
            <a:ext cx="680728" cy="786409"/>
            <a:chOff x="3409850" y="2172075"/>
            <a:chExt cx="526350" cy="613950"/>
          </a:xfrm>
        </p:grpSpPr>
        <p:sp>
          <p:nvSpPr>
            <p:cNvPr id="1988" name="Google Shape;1988;p80"/>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0"/>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0"/>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0"/>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0"/>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0"/>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0"/>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0"/>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0"/>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0"/>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0"/>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0"/>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0"/>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0"/>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0"/>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0"/>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0"/>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0"/>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0"/>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80"/>
          <p:cNvGrpSpPr/>
          <p:nvPr/>
        </p:nvGrpSpPr>
        <p:grpSpPr>
          <a:xfrm>
            <a:off x="7454164" y="2720347"/>
            <a:ext cx="674032" cy="786378"/>
            <a:chOff x="1379400" y="2955850"/>
            <a:chExt cx="507975" cy="585975"/>
          </a:xfrm>
        </p:grpSpPr>
        <p:sp>
          <p:nvSpPr>
            <p:cNvPr id="2008" name="Google Shape;2008;p80"/>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80"/>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0"/>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0"/>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0"/>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0"/>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0"/>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80"/>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80"/>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80"/>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80"/>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80"/>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80"/>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80"/>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80"/>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80"/>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80"/>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81"/>
          <p:cNvSpPr txBox="1"/>
          <p:nvPr>
            <p:ph type="title"/>
          </p:nvPr>
        </p:nvSpPr>
        <p:spPr>
          <a:xfrm>
            <a:off x="897925" y="533425"/>
            <a:ext cx="4769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Post-processing Stage</a:t>
            </a:r>
            <a:endParaRPr/>
          </a:p>
        </p:txBody>
      </p:sp>
      <p:sp>
        <p:nvSpPr>
          <p:cNvPr id="2030" name="Google Shape;2030;p81"/>
          <p:cNvSpPr txBox="1"/>
          <p:nvPr>
            <p:ph idx="1" type="subTitle"/>
          </p:nvPr>
        </p:nvSpPr>
        <p:spPr>
          <a:xfrm flipH="1">
            <a:off x="898075" y="1579450"/>
            <a:ext cx="5239200" cy="564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visit_dict: </a:t>
            </a:r>
            <a:endParaRPr/>
          </a:p>
          <a:p>
            <a:pPr indent="0" lvl="0" marL="457200" rtl="0" algn="l">
              <a:spcBef>
                <a:spcPts val="0"/>
              </a:spcBef>
              <a:spcAft>
                <a:spcPts val="0"/>
              </a:spcAft>
              <a:buNone/>
            </a:pPr>
            <a:r>
              <a:rPr lang="en"/>
              <a:t>worst-case time complexity = O(n-h)</a:t>
            </a:r>
            <a:endParaRPr/>
          </a:p>
        </p:txBody>
      </p:sp>
      <p:sp>
        <p:nvSpPr>
          <p:cNvPr id="2031" name="Google Shape;2031;p81"/>
          <p:cNvSpPr txBox="1"/>
          <p:nvPr>
            <p:ph idx="7" type="subTitle"/>
          </p:nvPr>
        </p:nvSpPr>
        <p:spPr>
          <a:xfrm flipH="1">
            <a:off x="1429375" y="2256150"/>
            <a:ext cx="4176600" cy="10884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First node is the parent node</a:t>
            </a:r>
            <a:endParaRPr sz="1700"/>
          </a:p>
          <a:p>
            <a:pPr indent="-336550" lvl="0" marL="457200" rtl="0" algn="l">
              <a:spcBef>
                <a:spcPts val="0"/>
              </a:spcBef>
              <a:spcAft>
                <a:spcPts val="0"/>
              </a:spcAft>
              <a:buSzPts val="1700"/>
              <a:buAutoNum type="alphaLcPeriod"/>
            </a:pPr>
            <a:r>
              <a:rPr lang="en" sz="1700"/>
              <a:t>The nearest hospital node is the last node in the graph</a:t>
            </a:r>
            <a:endParaRPr sz="1700"/>
          </a:p>
        </p:txBody>
      </p:sp>
      <p:grpSp>
        <p:nvGrpSpPr>
          <p:cNvPr id="2032" name="Google Shape;2032;p81"/>
          <p:cNvGrpSpPr/>
          <p:nvPr/>
        </p:nvGrpSpPr>
        <p:grpSpPr>
          <a:xfrm>
            <a:off x="7450833" y="3804278"/>
            <a:ext cx="680728" cy="786409"/>
            <a:chOff x="3409850" y="2172075"/>
            <a:chExt cx="526350" cy="613950"/>
          </a:xfrm>
        </p:grpSpPr>
        <p:sp>
          <p:nvSpPr>
            <p:cNvPr id="2033" name="Google Shape;2033;p81"/>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81"/>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81"/>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81"/>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81"/>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81"/>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81"/>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81"/>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81"/>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81"/>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81"/>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81"/>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81"/>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81"/>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81"/>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81"/>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81"/>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81"/>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81"/>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81"/>
          <p:cNvGrpSpPr/>
          <p:nvPr/>
        </p:nvGrpSpPr>
        <p:grpSpPr>
          <a:xfrm>
            <a:off x="7454164" y="2720347"/>
            <a:ext cx="674032" cy="786378"/>
            <a:chOff x="1379400" y="2955850"/>
            <a:chExt cx="507975" cy="585975"/>
          </a:xfrm>
        </p:grpSpPr>
        <p:sp>
          <p:nvSpPr>
            <p:cNvPr id="2053" name="Google Shape;2053;p81"/>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81"/>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81"/>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81"/>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81"/>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1"/>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81"/>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81"/>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81"/>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81"/>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81"/>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81"/>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81"/>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81"/>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81"/>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81"/>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81"/>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82"/>
          <p:cNvSpPr txBox="1"/>
          <p:nvPr>
            <p:ph type="title"/>
          </p:nvPr>
        </p:nvSpPr>
        <p:spPr>
          <a:xfrm>
            <a:off x="4120825" y="533425"/>
            <a:ext cx="3006000" cy="19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Empirical Analysis</a:t>
            </a:r>
            <a:endParaRPr sz="3000"/>
          </a:p>
        </p:txBody>
      </p:sp>
      <p:sp>
        <p:nvSpPr>
          <p:cNvPr id="2075" name="Google Shape;2075;p82"/>
          <p:cNvSpPr/>
          <p:nvPr/>
        </p:nvSpPr>
        <p:spPr>
          <a:xfrm>
            <a:off x="3046513"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6" name="Google Shape;2076;p82"/>
          <p:cNvGrpSpPr/>
          <p:nvPr/>
        </p:nvGrpSpPr>
        <p:grpSpPr>
          <a:xfrm>
            <a:off x="3099492" y="1678738"/>
            <a:ext cx="746379" cy="786383"/>
            <a:chOff x="4181425" y="5647613"/>
            <a:chExt cx="509300" cy="541325"/>
          </a:xfrm>
        </p:grpSpPr>
        <p:sp>
          <p:nvSpPr>
            <p:cNvPr id="2077" name="Google Shape;2077;p82"/>
            <p:cNvSpPr/>
            <p:nvPr/>
          </p:nvSpPr>
          <p:spPr>
            <a:xfrm>
              <a:off x="4181425" y="5909113"/>
              <a:ext cx="504775" cy="279550"/>
            </a:xfrm>
            <a:custGeom>
              <a:rect b="b" l="l" r="r" t="t"/>
              <a:pathLst>
                <a:path extrusionOk="0" h="11182" w="20191">
                  <a:moveTo>
                    <a:pt x="8317" y="0"/>
                  </a:moveTo>
                  <a:cubicBezTo>
                    <a:pt x="8317" y="0"/>
                    <a:pt x="8658" y="2620"/>
                    <a:pt x="7572" y="3419"/>
                  </a:cubicBezTo>
                  <a:cubicBezTo>
                    <a:pt x="6730" y="4026"/>
                    <a:pt x="1885" y="5048"/>
                    <a:pt x="1097" y="7178"/>
                  </a:cubicBezTo>
                  <a:cubicBezTo>
                    <a:pt x="607" y="8477"/>
                    <a:pt x="245" y="9818"/>
                    <a:pt x="0" y="11181"/>
                  </a:cubicBezTo>
                  <a:lnTo>
                    <a:pt x="20190" y="11181"/>
                  </a:lnTo>
                  <a:cubicBezTo>
                    <a:pt x="19946" y="9818"/>
                    <a:pt x="19583" y="8477"/>
                    <a:pt x="19104" y="7178"/>
                  </a:cubicBezTo>
                  <a:cubicBezTo>
                    <a:pt x="18306" y="5048"/>
                    <a:pt x="13471" y="4026"/>
                    <a:pt x="12619" y="3419"/>
                  </a:cubicBezTo>
                  <a:cubicBezTo>
                    <a:pt x="11533" y="2620"/>
                    <a:pt x="11874" y="0"/>
                    <a:pt x="11874" y="0"/>
                  </a:cubicBezTo>
                  <a:lnTo>
                    <a:pt x="11874" y="0"/>
                  </a:lnTo>
                  <a:lnTo>
                    <a:pt x="10095" y="43"/>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82"/>
            <p:cNvSpPr/>
            <p:nvPr/>
          </p:nvSpPr>
          <p:spPr>
            <a:xfrm>
              <a:off x="4381075" y="5909113"/>
              <a:ext cx="97200" cy="73225"/>
            </a:xfrm>
            <a:custGeom>
              <a:rect b="b" l="l" r="r" t="t"/>
              <a:pathLst>
                <a:path extrusionOk="0" h="2929" w="3888">
                  <a:moveTo>
                    <a:pt x="331" y="0"/>
                  </a:moveTo>
                  <a:cubicBezTo>
                    <a:pt x="331" y="0"/>
                    <a:pt x="576" y="1864"/>
                    <a:pt x="1" y="2929"/>
                  </a:cubicBezTo>
                  <a:cubicBezTo>
                    <a:pt x="832" y="2844"/>
                    <a:pt x="1673" y="2673"/>
                    <a:pt x="2397" y="2258"/>
                  </a:cubicBezTo>
                  <a:cubicBezTo>
                    <a:pt x="2908" y="1970"/>
                    <a:pt x="3398" y="1619"/>
                    <a:pt x="3845" y="1225"/>
                  </a:cubicBezTo>
                  <a:cubicBezTo>
                    <a:pt x="3824" y="810"/>
                    <a:pt x="3845" y="405"/>
                    <a:pt x="3888" y="0"/>
                  </a:cubicBezTo>
                  <a:lnTo>
                    <a:pt x="3888" y="0"/>
                  </a:lnTo>
                  <a:lnTo>
                    <a:pt x="2109" y="43"/>
                  </a:lnTo>
                  <a:lnTo>
                    <a:pt x="33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82"/>
            <p:cNvSpPr/>
            <p:nvPr/>
          </p:nvSpPr>
          <p:spPr>
            <a:xfrm>
              <a:off x="4182475" y="6039813"/>
              <a:ext cx="508250" cy="149125"/>
            </a:xfrm>
            <a:custGeom>
              <a:rect b="b" l="l" r="r" t="t"/>
              <a:pathLst>
                <a:path extrusionOk="0" h="5965" w="20330">
                  <a:moveTo>
                    <a:pt x="3185" y="1"/>
                  </a:moveTo>
                  <a:cubicBezTo>
                    <a:pt x="2216" y="512"/>
                    <a:pt x="1385" y="1140"/>
                    <a:pt x="1087" y="1928"/>
                  </a:cubicBezTo>
                  <a:cubicBezTo>
                    <a:pt x="608" y="3238"/>
                    <a:pt x="246" y="4580"/>
                    <a:pt x="1" y="5964"/>
                  </a:cubicBezTo>
                  <a:lnTo>
                    <a:pt x="20329" y="5964"/>
                  </a:lnTo>
                  <a:cubicBezTo>
                    <a:pt x="20085" y="4580"/>
                    <a:pt x="19712" y="3238"/>
                    <a:pt x="19233" y="1928"/>
                  </a:cubicBezTo>
                  <a:cubicBezTo>
                    <a:pt x="18945" y="1140"/>
                    <a:pt x="18115" y="512"/>
                    <a:pt x="17135" y="1"/>
                  </a:cubicBezTo>
                  <a:cubicBezTo>
                    <a:pt x="15388" y="1193"/>
                    <a:pt x="12907" y="1939"/>
                    <a:pt x="10160" y="1939"/>
                  </a:cubicBezTo>
                  <a:cubicBezTo>
                    <a:pt x="7412" y="1939"/>
                    <a:pt x="4942" y="1183"/>
                    <a:pt x="3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82"/>
            <p:cNvSpPr/>
            <p:nvPr/>
          </p:nvSpPr>
          <p:spPr>
            <a:xfrm>
              <a:off x="4225625" y="6143638"/>
              <a:ext cx="64700" cy="45025"/>
            </a:xfrm>
            <a:custGeom>
              <a:rect b="b" l="l" r="r" t="t"/>
              <a:pathLst>
                <a:path extrusionOk="0" h="1801" w="2588">
                  <a:moveTo>
                    <a:pt x="1299" y="1"/>
                  </a:moveTo>
                  <a:cubicBezTo>
                    <a:pt x="575" y="1"/>
                    <a:pt x="0" y="597"/>
                    <a:pt x="21" y="1311"/>
                  </a:cubicBezTo>
                  <a:cubicBezTo>
                    <a:pt x="21" y="1481"/>
                    <a:pt x="53" y="1641"/>
                    <a:pt x="117" y="1800"/>
                  </a:cubicBezTo>
                  <a:lnTo>
                    <a:pt x="2471" y="1800"/>
                  </a:lnTo>
                  <a:cubicBezTo>
                    <a:pt x="2534" y="1641"/>
                    <a:pt x="2566" y="1481"/>
                    <a:pt x="2566" y="1311"/>
                  </a:cubicBezTo>
                  <a:cubicBezTo>
                    <a:pt x="2588" y="597"/>
                    <a:pt x="2013" y="1"/>
                    <a:pt x="129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82"/>
            <p:cNvSpPr/>
            <p:nvPr/>
          </p:nvSpPr>
          <p:spPr>
            <a:xfrm>
              <a:off x="4198450" y="6065113"/>
              <a:ext cx="50625" cy="57000"/>
            </a:xfrm>
            <a:custGeom>
              <a:rect b="b" l="l" r="r" t="t"/>
              <a:pathLst>
                <a:path extrusionOk="0" h="2280" w="2025">
                  <a:moveTo>
                    <a:pt x="1066" y="0"/>
                  </a:moveTo>
                  <a:cubicBezTo>
                    <a:pt x="800" y="256"/>
                    <a:pt x="587" y="565"/>
                    <a:pt x="448" y="916"/>
                  </a:cubicBezTo>
                  <a:cubicBezTo>
                    <a:pt x="278" y="1374"/>
                    <a:pt x="129" y="1832"/>
                    <a:pt x="1" y="2258"/>
                  </a:cubicBezTo>
                  <a:cubicBezTo>
                    <a:pt x="97" y="2279"/>
                    <a:pt x="193" y="2279"/>
                    <a:pt x="288" y="2279"/>
                  </a:cubicBezTo>
                  <a:cubicBezTo>
                    <a:pt x="1492" y="2279"/>
                    <a:pt x="2024" y="757"/>
                    <a:pt x="10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82"/>
            <p:cNvSpPr/>
            <p:nvPr/>
          </p:nvSpPr>
          <p:spPr>
            <a:xfrm>
              <a:off x="4449500" y="6143638"/>
              <a:ext cx="64975" cy="45025"/>
            </a:xfrm>
            <a:custGeom>
              <a:rect b="b" l="l" r="r" t="t"/>
              <a:pathLst>
                <a:path extrusionOk="0" h="1801" w="2599">
                  <a:moveTo>
                    <a:pt x="1300" y="1"/>
                  </a:moveTo>
                  <a:cubicBezTo>
                    <a:pt x="576" y="1"/>
                    <a:pt x="1" y="597"/>
                    <a:pt x="22" y="1311"/>
                  </a:cubicBezTo>
                  <a:cubicBezTo>
                    <a:pt x="22" y="1481"/>
                    <a:pt x="54" y="1641"/>
                    <a:pt x="118" y="1800"/>
                  </a:cubicBezTo>
                  <a:lnTo>
                    <a:pt x="2471" y="1800"/>
                  </a:lnTo>
                  <a:cubicBezTo>
                    <a:pt x="2535" y="1641"/>
                    <a:pt x="2567" y="1481"/>
                    <a:pt x="2567" y="1311"/>
                  </a:cubicBezTo>
                  <a:cubicBezTo>
                    <a:pt x="2599" y="597"/>
                    <a:pt x="2013" y="1"/>
                    <a:pt x="130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82"/>
            <p:cNvSpPr/>
            <p:nvPr/>
          </p:nvSpPr>
          <p:spPr>
            <a:xfrm>
              <a:off x="4673925" y="6153763"/>
              <a:ext cx="16800" cy="34900"/>
            </a:xfrm>
            <a:custGeom>
              <a:rect b="b" l="l" r="r" t="t"/>
              <a:pathLst>
                <a:path extrusionOk="0" h="1396" w="672">
                  <a:moveTo>
                    <a:pt x="384" y="0"/>
                  </a:moveTo>
                  <a:cubicBezTo>
                    <a:pt x="139" y="245"/>
                    <a:pt x="1" y="565"/>
                    <a:pt x="1" y="906"/>
                  </a:cubicBezTo>
                  <a:cubicBezTo>
                    <a:pt x="1" y="1076"/>
                    <a:pt x="33" y="1236"/>
                    <a:pt x="96" y="1395"/>
                  </a:cubicBezTo>
                  <a:lnTo>
                    <a:pt x="671" y="1395"/>
                  </a:lnTo>
                  <a:cubicBezTo>
                    <a:pt x="671" y="1395"/>
                    <a:pt x="586" y="842"/>
                    <a:pt x="38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82"/>
            <p:cNvSpPr/>
            <p:nvPr/>
          </p:nvSpPr>
          <p:spPr>
            <a:xfrm>
              <a:off x="4285275" y="6061913"/>
              <a:ext cx="70000" cy="60725"/>
            </a:xfrm>
            <a:custGeom>
              <a:rect b="b" l="l" r="r" t="t"/>
              <a:pathLst>
                <a:path extrusionOk="0" h="2429" w="2800">
                  <a:moveTo>
                    <a:pt x="713" y="1"/>
                  </a:moveTo>
                  <a:cubicBezTo>
                    <a:pt x="287" y="214"/>
                    <a:pt x="10" y="650"/>
                    <a:pt x="10" y="1129"/>
                  </a:cubicBezTo>
                  <a:cubicBezTo>
                    <a:pt x="1" y="1862"/>
                    <a:pt x="595" y="2428"/>
                    <a:pt x="1291" y="2428"/>
                  </a:cubicBezTo>
                  <a:cubicBezTo>
                    <a:pt x="1384" y="2428"/>
                    <a:pt x="1480" y="2418"/>
                    <a:pt x="1575" y="2397"/>
                  </a:cubicBezTo>
                  <a:cubicBezTo>
                    <a:pt x="2374" y="2216"/>
                    <a:pt x="2800" y="1321"/>
                    <a:pt x="2438" y="586"/>
                  </a:cubicBezTo>
                  <a:cubicBezTo>
                    <a:pt x="1842" y="437"/>
                    <a:pt x="1267" y="235"/>
                    <a:pt x="71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82"/>
            <p:cNvSpPr/>
            <p:nvPr/>
          </p:nvSpPr>
          <p:spPr>
            <a:xfrm>
              <a:off x="4556800" y="6144613"/>
              <a:ext cx="68975" cy="44050"/>
            </a:xfrm>
            <a:custGeom>
              <a:rect b="b" l="l" r="r" t="t"/>
              <a:pathLst>
                <a:path extrusionOk="0" h="1762" w="2759">
                  <a:moveTo>
                    <a:pt x="1489" y="0"/>
                  </a:moveTo>
                  <a:cubicBezTo>
                    <a:pt x="1406" y="0"/>
                    <a:pt x="1321" y="8"/>
                    <a:pt x="1235" y="26"/>
                  </a:cubicBezTo>
                  <a:cubicBezTo>
                    <a:pt x="447" y="185"/>
                    <a:pt x="0" y="1016"/>
                    <a:pt x="298" y="1761"/>
                  </a:cubicBezTo>
                  <a:lnTo>
                    <a:pt x="2652" y="1761"/>
                  </a:lnTo>
                  <a:cubicBezTo>
                    <a:pt x="2716" y="1602"/>
                    <a:pt x="2748" y="1442"/>
                    <a:pt x="2758" y="1272"/>
                  </a:cubicBezTo>
                  <a:cubicBezTo>
                    <a:pt x="2749" y="560"/>
                    <a:pt x="2172" y="0"/>
                    <a:pt x="148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82"/>
            <p:cNvSpPr/>
            <p:nvPr/>
          </p:nvSpPr>
          <p:spPr>
            <a:xfrm>
              <a:off x="4621475" y="6060313"/>
              <a:ext cx="51400" cy="61875"/>
            </a:xfrm>
            <a:custGeom>
              <a:rect b="b" l="l" r="r" t="t"/>
              <a:pathLst>
                <a:path extrusionOk="0" h="2475" w="2056">
                  <a:moveTo>
                    <a:pt x="842" y="1"/>
                  </a:moveTo>
                  <a:cubicBezTo>
                    <a:pt x="342" y="182"/>
                    <a:pt x="1" y="661"/>
                    <a:pt x="1" y="1193"/>
                  </a:cubicBezTo>
                  <a:cubicBezTo>
                    <a:pt x="1" y="1953"/>
                    <a:pt x="619" y="2475"/>
                    <a:pt x="1279" y="2475"/>
                  </a:cubicBezTo>
                  <a:cubicBezTo>
                    <a:pt x="1544" y="2475"/>
                    <a:pt x="1815" y="2391"/>
                    <a:pt x="2056" y="2205"/>
                  </a:cubicBezTo>
                  <a:cubicBezTo>
                    <a:pt x="1939" y="1854"/>
                    <a:pt x="1811" y="1481"/>
                    <a:pt x="1673" y="1098"/>
                  </a:cubicBezTo>
                  <a:cubicBezTo>
                    <a:pt x="1492" y="672"/>
                    <a:pt x="1204" y="288"/>
                    <a:pt x="842"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82"/>
            <p:cNvSpPr/>
            <p:nvPr/>
          </p:nvSpPr>
          <p:spPr>
            <a:xfrm>
              <a:off x="4397850" y="6085888"/>
              <a:ext cx="63650" cy="36225"/>
            </a:xfrm>
            <a:custGeom>
              <a:rect b="b" l="l" r="r" t="t"/>
              <a:pathLst>
                <a:path extrusionOk="0" h="1449" w="2546">
                  <a:moveTo>
                    <a:pt x="11" y="0"/>
                  </a:moveTo>
                  <a:cubicBezTo>
                    <a:pt x="1" y="64"/>
                    <a:pt x="1" y="117"/>
                    <a:pt x="1" y="170"/>
                  </a:cubicBezTo>
                  <a:cubicBezTo>
                    <a:pt x="1" y="873"/>
                    <a:pt x="565" y="1448"/>
                    <a:pt x="1268" y="1448"/>
                  </a:cubicBezTo>
                  <a:cubicBezTo>
                    <a:pt x="1971" y="1448"/>
                    <a:pt x="2546" y="873"/>
                    <a:pt x="2546" y="170"/>
                  </a:cubicBezTo>
                  <a:lnTo>
                    <a:pt x="2535" y="170"/>
                  </a:lnTo>
                  <a:lnTo>
                    <a:pt x="2535" y="53"/>
                  </a:lnTo>
                  <a:cubicBezTo>
                    <a:pt x="2216" y="75"/>
                    <a:pt x="1886" y="85"/>
                    <a:pt x="1556" y="85"/>
                  </a:cubicBezTo>
                  <a:cubicBezTo>
                    <a:pt x="1034" y="85"/>
                    <a:pt x="523" y="53"/>
                    <a:pt x="1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82"/>
            <p:cNvSpPr/>
            <p:nvPr/>
          </p:nvSpPr>
          <p:spPr>
            <a:xfrm>
              <a:off x="4509400" y="6065388"/>
              <a:ext cx="70300" cy="56950"/>
            </a:xfrm>
            <a:custGeom>
              <a:rect b="b" l="l" r="r" t="t"/>
              <a:pathLst>
                <a:path extrusionOk="0" h="2278" w="2812">
                  <a:moveTo>
                    <a:pt x="2077" y="0"/>
                  </a:moveTo>
                  <a:lnTo>
                    <a:pt x="2077" y="0"/>
                  </a:lnTo>
                  <a:cubicBezTo>
                    <a:pt x="1428" y="256"/>
                    <a:pt x="757" y="458"/>
                    <a:pt x="75" y="596"/>
                  </a:cubicBezTo>
                  <a:cubicBezTo>
                    <a:pt x="33" y="724"/>
                    <a:pt x="1" y="863"/>
                    <a:pt x="11" y="990"/>
                  </a:cubicBezTo>
                  <a:cubicBezTo>
                    <a:pt x="3" y="1736"/>
                    <a:pt x="607" y="2277"/>
                    <a:pt x="1280" y="2277"/>
                  </a:cubicBezTo>
                  <a:cubicBezTo>
                    <a:pt x="1463" y="2277"/>
                    <a:pt x="1651" y="2237"/>
                    <a:pt x="1832" y="2151"/>
                  </a:cubicBezTo>
                  <a:cubicBezTo>
                    <a:pt x="2684" y="1736"/>
                    <a:pt x="2812" y="586"/>
                    <a:pt x="2077"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82"/>
            <p:cNvSpPr/>
            <p:nvPr/>
          </p:nvSpPr>
          <p:spPr>
            <a:xfrm>
              <a:off x="4332900" y="6144613"/>
              <a:ext cx="68975" cy="44050"/>
            </a:xfrm>
            <a:custGeom>
              <a:rect b="b" l="l" r="r" t="t"/>
              <a:pathLst>
                <a:path extrusionOk="0" h="1762" w="2759">
                  <a:moveTo>
                    <a:pt x="1490" y="0"/>
                  </a:moveTo>
                  <a:cubicBezTo>
                    <a:pt x="1406" y="0"/>
                    <a:pt x="1321" y="8"/>
                    <a:pt x="1236" y="26"/>
                  </a:cubicBezTo>
                  <a:cubicBezTo>
                    <a:pt x="448" y="185"/>
                    <a:pt x="1" y="1016"/>
                    <a:pt x="299" y="1761"/>
                  </a:cubicBezTo>
                  <a:lnTo>
                    <a:pt x="2663" y="1761"/>
                  </a:lnTo>
                  <a:cubicBezTo>
                    <a:pt x="2727" y="1602"/>
                    <a:pt x="2759" y="1442"/>
                    <a:pt x="2759" y="1272"/>
                  </a:cubicBezTo>
                  <a:cubicBezTo>
                    <a:pt x="2759" y="560"/>
                    <a:pt x="2175" y="0"/>
                    <a:pt x="1490"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82"/>
            <p:cNvSpPr/>
            <p:nvPr/>
          </p:nvSpPr>
          <p:spPr>
            <a:xfrm>
              <a:off x="4499300" y="5789438"/>
              <a:ext cx="52200" cy="59900"/>
            </a:xfrm>
            <a:custGeom>
              <a:rect b="b" l="l" r="r" t="t"/>
              <a:pathLst>
                <a:path extrusionOk="0" h="2396" w="2088">
                  <a:moveTo>
                    <a:pt x="1067" y="1"/>
                  </a:moveTo>
                  <a:cubicBezTo>
                    <a:pt x="825" y="1"/>
                    <a:pt x="466" y="110"/>
                    <a:pt x="277" y="698"/>
                  </a:cubicBezTo>
                  <a:cubicBezTo>
                    <a:pt x="0" y="1603"/>
                    <a:pt x="266" y="2285"/>
                    <a:pt x="788" y="2370"/>
                  </a:cubicBezTo>
                  <a:cubicBezTo>
                    <a:pt x="847" y="2387"/>
                    <a:pt x="906" y="2396"/>
                    <a:pt x="965" y="2396"/>
                  </a:cubicBezTo>
                  <a:cubicBezTo>
                    <a:pt x="1419" y="2396"/>
                    <a:pt x="1856" y="1900"/>
                    <a:pt x="1959" y="1071"/>
                  </a:cubicBezTo>
                  <a:cubicBezTo>
                    <a:pt x="2087" y="145"/>
                    <a:pt x="1374" y="59"/>
                    <a:pt x="1310" y="38"/>
                  </a:cubicBezTo>
                  <a:cubicBezTo>
                    <a:pt x="1288" y="31"/>
                    <a:pt x="1193" y="1"/>
                    <a:pt x="1067"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82"/>
            <p:cNvSpPr/>
            <p:nvPr/>
          </p:nvSpPr>
          <p:spPr>
            <a:xfrm>
              <a:off x="4331800" y="5679863"/>
              <a:ext cx="198150" cy="251225"/>
            </a:xfrm>
            <a:custGeom>
              <a:rect b="b" l="l" r="r" t="t"/>
              <a:pathLst>
                <a:path extrusionOk="0" h="10049" w="7926">
                  <a:moveTo>
                    <a:pt x="3709" y="0"/>
                  </a:moveTo>
                  <a:cubicBezTo>
                    <a:pt x="2916" y="0"/>
                    <a:pt x="665"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70" y="307"/>
                    <a:pt x="5021" y="0"/>
                    <a:pt x="4222" y="0"/>
                  </a:cubicBezTo>
                  <a:cubicBezTo>
                    <a:pt x="4094" y="0"/>
                    <a:pt x="4003" y="8"/>
                    <a:pt x="3963" y="12"/>
                  </a:cubicBezTo>
                  <a:cubicBezTo>
                    <a:pt x="3925" y="8"/>
                    <a:pt x="3836" y="0"/>
                    <a:pt x="3709"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82"/>
            <p:cNvSpPr/>
            <p:nvPr/>
          </p:nvSpPr>
          <p:spPr>
            <a:xfrm>
              <a:off x="4435650" y="5805288"/>
              <a:ext cx="12825" cy="49275"/>
            </a:xfrm>
            <a:custGeom>
              <a:rect b="b" l="l" r="r" t="t"/>
              <a:pathLst>
                <a:path extrusionOk="0" h="1971" w="513">
                  <a:moveTo>
                    <a:pt x="235" y="0"/>
                  </a:moveTo>
                  <a:cubicBezTo>
                    <a:pt x="235" y="256"/>
                    <a:pt x="246" y="522"/>
                    <a:pt x="278" y="778"/>
                  </a:cubicBezTo>
                  <a:cubicBezTo>
                    <a:pt x="298" y="1034"/>
                    <a:pt x="339" y="1280"/>
                    <a:pt x="389" y="1526"/>
                  </a:cubicBezTo>
                  <a:lnTo>
                    <a:pt x="389" y="1526"/>
                  </a:lnTo>
                  <a:cubicBezTo>
                    <a:pt x="317" y="1593"/>
                    <a:pt x="260" y="1660"/>
                    <a:pt x="203" y="1736"/>
                  </a:cubicBezTo>
                  <a:cubicBezTo>
                    <a:pt x="139" y="1811"/>
                    <a:pt x="65" y="1885"/>
                    <a:pt x="1" y="1970"/>
                  </a:cubicBezTo>
                  <a:cubicBezTo>
                    <a:pt x="86" y="1917"/>
                    <a:pt x="171" y="1853"/>
                    <a:pt x="257" y="1789"/>
                  </a:cubicBezTo>
                  <a:cubicBezTo>
                    <a:pt x="331" y="1725"/>
                    <a:pt x="416" y="1662"/>
                    <a:pt x="491" y="1587"/>
                  </a:cubicBezTo>
                  <a:lnTo>
                    <a:pt x="512" y="1576"/>
                  </a:lnTo>
                  <a:lnTo>
                    <a:pt x="512" y="1544"/>
                  </a:lnTo>
                  <a:cubicBezTo>
                    <a:pt x="491" y="1278"/>
                    <a:pt x="459" y="1023"/>
                    <a:pt x="416" y="767"/>
                  </a:cubicBezTo>
                  <a:cubicBezTo>
                    <a:pt x="374" y="501"/>
                    <a:pt x="310" y="245"/>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2"/>
            <p:cNvSpPr/>
            <p:nvPr/>
          </p:nvSpPr>
          <p:spPr>
            <a:xfrm>
              <a:off x="4387750" y="5868113"/>
              <a:ext cx="88400" cy="15650"/>
            </a:xfrm>
            <a:custGeom>
              <a:rect b="b" l="l" r="r" t="t"/>
              <a:pathLst>
                <a:path extrusionOk="0" h="626" w="3536">
                  <a:moveTo>
                    <a:pt x="3536" y="0"/>
                  </a:moveTo>
                  <a:lnTo>
                    <a:pt x="0" y="32"/>
                  </a:lnTo>
                  <a:cubicBezTo>
                    <a:pt x="696" y="476"/>
                    <a:pt x="1315" y="625"/>
                    <a:pt x="1834" y="625"/>
                  </a:cubicBezTo>
                  <a:cubicBezTo>
                    <a:pt x="2896" y="625"/>
                    <a:pt x="3536" y="0"/>
                    <a:pt x="3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2"/>
            <p:cNvSpPr/>
            <p:nvPr/>
          </p:nvSpPr>
          <p:spPr>
            <a:xfrm>
              <a:off x="4410375" y="5880363"/>
              <a:ext cx="57250" cy="14100"/>
            </a:xfrm>
            <a:custGeom>
              <a:rect b="b" l="l" r="r" t="t"/>
              <a:pathLst>
                <a:path extrusionOk="0" h="564" w="2290">
                  <a:moveTo>
                    <a:pt x="2290" y="0"/>
                  </a:moveTo>
                  <a:cubicBezTo>
                    <a:pt x="1960" y="224"/>
                    <a:pt x="1576" y="362"/>
                    <a:pt x="1182" y="405"/>
                  </a:cubicBezTo>
                  <a:cubicBezTo>
                    <a:pt x="1106" y="411"/>
                    <a:pt x="1029" y="414"/>
                    <a:pt x="953" y="414"/>
                  </a:cubicBezTo>
                  <a:cubicBezTo>
                    <a:pt x="629" y="414"/>
                    <a:pt x="311" y="359"/>
                    <a:pt x="0" y="256"/>
                  </a:cubicBezTo>
                  <a:lnTo>
                    <a:pt x="0" y="256"/>
                  </a:lnTo>
                  <a:cubicBezTo>
                    <a:pt x="301" y="456"/>
                    <a:pt x="656" y="563"/>
                    <a:pt x="1013" y="563"/>
                  </a:cubicBezTo>
                  <a:cubicBezTo>
                    <a:pt x="1073" y="563"/>
                    <a:pt x="1133" y="560"/>
                    <a:pt x="1193" y="554"/>
                  </a:cubicBezTo>
                  <a:cubicBezTo>
                    <a:pt x="1406" y="533"/>
                    <a:pt x="1608" y="469"/>
                    <a:pt x="1800" y="373"/>
                  </a:cubicBezTo>
                  <a:cubicBezTo>
                    <a:pt x="1981" y="288"/>
                    <a:pt x="2151" y="149"/>
                    <a:pt x="229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82"/>
            <p:cNvSpPr/>
            <p:nvPr/>
          </p:nvSpPr>
          <p:spPr>
            <a:xfrm>
              <a:off x="4384550" y="5793313"/>
              <a:ext cx="12275" cy="26650"/>
            </a:xfrm>
            <a:custGeom>
              <a:rect b="b" l="l" r="r" t="t"/>
              <a:pathLst>
                <a:path extrusionOk="0" h="1066" w="491">
                  <a:moveTo>
                    <a:pt x="245" y="0"/>
                  </a:moveTo>
                  <a:cubicBezTo>
                    <a:pt x="118" y="0"/>
                    <a:pt x="0" y="245"/>
                    <a:pt x="0" y="533"/>
                  </a:cubicBezTo>
                  <a:cubicBezTo>
                    <a:pt x="0" y="831"/>
                    <a:pt x="118"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82"/>
            <p:cNvSpPr/>
            <p:nvPr/>
          </p:nvSpPr>
          <p:spPr>
            <a:xfrm>
              <a:off x="4468675" y="5793313"/>
              <a:ext cx="12000" cy="26650"/>
            </a:xfrm>
            <a:custGeom>
              <a:rect b="b" l="l" r="r" t="t"/>
              <a:pathLst>
                <a:path extrusionOk="0" h="1066" w="480">
                  <a:moveTo>
                    <a:pt x="235" y="0"/>
                  </a:moveTo>
                  <a:cubicBezTo>
                    <a:pt x="107" y="0"/>
                    <a:pt x="0" y="245"/>
                    <a:pt x="0" y="533"/>
                  </a:cubicBezTo>
                  <a:cubicBezTo>
                    <a:pt x="0" y="831"/>
                    <a:pt x="107" y="1065"/>
                    <a:pt x="235" y="1065"/>
                  </a:cubicBezTo>
                  <a:cubicBezTo>
                    <a:pt x="373" y="1065"/>
                    <a:pt x="480" y="831"/>
                    <a:pt x="480" y="533"/>
                  </a:cubicBezTo>
                  <a:cubicBezTo>
                    <a:pt x="480" y="245"/>
                    <a:pt x="373" y="0"/>
                    <a:pt x="23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82"/>
            <p:cNvSpPr/>
            <p:nvPr/>
          </p:nvSpPr>
          <p:spPr>
            <a:xfrm>
              <a:off x="4369650" y="5769488"/>
              <a:ext cx="42600" cy="15600"/>
            </a:xfrm>
            <a:custGeom>
              <a:rect b="b" l="l" r="r" t="t"/>
              <a:pathLst>
                <a:path extrusionOk="0" h="624" w="1704">
                  <a:moveTo>
                    <a:pt x="914" y="1"/>
                  </a:moveTo>
                  <a:cubicBezTo>
                    <a:pt x="887" y="1"/>
                    <a:pt x="859" y="2"/>
                    <a:pt x="831" y="5"/>
                  </a:cubicBezTo>
                  <a:cubicBezTo>
                    <a:pt x="639" y="27"/>
                    <a:pt x="469" y="91"/>
                    <a:pt x="320" y="208"/>
                  </a:cubicBezTo>
                  <a:cubicBezTo>
                    <a:pt x="181" y="314"/>
                    <a:pt x="64" y="463"/>
                    <a:pt x="0" y="623"/>
                  </a:cubicBezTo>
                  <a:cubicBezTo>
                    <a:pt x="138" y="538"/>
                    <a:pt x="288" y="463"/>
                    <a:pt x="437" y="399"/>
                  </a:cubicBezTo>
                  <a:cubicBezTo>
                    <a:pt x="564" y="336"/>
                    <a:pt x="714" y="304"/>
                    <a:pt x="852" y="282"/>
                  </a:cubicBezTo>
                  <a:cubicBezTo>
                    <a:pt x="875" y="281"/>
                    <a:pt x="898" y="280"/>
                    <a:pt x="922" y="280"/>
                  </a:cubicBezTo>
                  <a:cubicBezTo>
                    <a:pt x="1039" y="280"/>
                    <a:pt x="1161" y="302"/>
                    <a:pt x="1267" y="346"/>
                  </a:cubicBezTo>
                  <a:cubicBezTo>
                    <a:pt x="1342" y="367"/>
                    <a:pt x="1416" y="399"/>
                    <a:pt x="1480" y="431"/>
                  </a:cubicBezTo>
                  <a:cubicBezTo>
                    <a:pt x="1555" y="463"/>
                    <a:pt x="1619" y="517"/>
                    <a:pt x="1704" y="549"/>
                  </a:cubicBezTo>
                  <a:cubicBezTo>
                    <a:pt x="1661" y="474"/>
                    <a:pt x="1619" y="399"/>
                    <a:pt x="1565" y="325"/>
                  </a:cubicBezTo>
                  <a:cubicBezTo>
                    <a:pt x="1512" y="261"/>
                    <a:pt x="1448" y="197"/>
                    <a:pt x="1374" y="144"/>
                  </a:cubicBezTo>
                  <a:cubicBezTo>
                    <a:pt x="1237" y="53"/>
                    <a:pt x="1078" y="1"/>
                    <a:pt x="9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82"/>
            <p:cNvSpPr/>
            <p:nvPr/>
          </p:nvSpPr>
          <p:spPr>
            <a:xfrm>
              <a:off x="4454025" y="5769488"/>
              <a:ext cx="42625" cy="15600"/>
            </a:xfrm>
            <a:custGeom>
              <a:rect b="b" l="l" r="r" t="t"/>
              <a:pathLst>
                <a:path extrusionOk="0" h="624" w="1705">
                  <a:moveTo>
                    <a:pt x="915" y="1"/>
                  </a:moveTo>
                  <a:cubicBezTo>
                    <a:pt x="887" y="1"/>
                    <a:pt x="859" y="2"/>
                    <a:pt x="831" y="5"/>
                  </a:cubicBezTo>
                  <a:cubicBezTo>
                    <a:pt x="650" y="27"/>
                    <a:pt x="469" y="91"/>
                    <a:pt x="320" y="208"/>
                  </a:cubicBezTo>
                  <a:cubicBezTo>
                    <a:pt x="182" y="314"/>
                    <a:pt x="75" y="463"/>
                    <a:pt x="1" y="623"/>
                  </a:cubicBezTo>
                  <a:cubicBezTo>
                    <a:pt x="150" y="538"/>
                    <a:pt x="288" y="463"/>
                    <a:pt x="437" y="399"/>
                  </a:cubicBezTo>
                  <a:cubicBezTo>
                    <a:pt x="576" y="336"/>
                    <a:pt x="714" y="304"/>
                    <a:pt x="853" y="282"/>
                  </a:cubicBezTo>
                  <a:cubicBezTo>
                    <a:pt x="877" y="281"/>
                    <a:pt x="902" y="280"/>
                    <a:pt x="926" y="280"/>
                  </a:cubicBezTo>
                  <a:cubicBezTo>
                    <a:pt x="1048" y="280"/>
                    <a:pt x="1161" y="302"/>
                    <a:pt x="1268" y="346"/>
                  </a:cubicBezTo>
                  <a:cubicBezTo>
                    <a:pt x="1342" y="367"/>
                    <a:pt x="1417" y="399"/>
                    <a:pt x="1481" y="431"/>
                  </a:cubicBezTo>
                  <a:cubicBezTo>
                    <a:pt x="1555" y="463"/>
                    <a:pt x="1619" y="517"/>
                    <a:pt x="1705" y="549"/>
                  </a:cubicBezTo>
                  <a:cubicBezTo>
                    <a:pt x="1673" y="474"/>
                    <a:pt x="1630" y="399"/>
                    <a:pt x="1577"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2"/>
            <p:cNvSpPr/>
            <p:nvPr/>
          </p:nvSpPr>
          <p:spPr>
            <a:xfrm>
              <a:off x="4364325" y="5647613"/>
              <a:ext cx="191950" cy="261775"/>
            </a:xfrm>
            <a:custGeom>
              <a:rect b="b" l="l" r="r" t="t"/>
              <a:pathLst>
                <a:path extrusionOk="0" h="10471" w="7678">
                  <a:moveTo>
                    <a:pt x="2798" y="0"/>
                  </a:moveTo>
                  <a:cubicBezTo>
                    <a:pt x="2228" y="0"/>
                    <a:pt x="1709" y="118"/>
                    <a:pt x="1321" y="312"/>
                  </a:cubicBezTo>
                  <a:cubicBezTo>
                    <a:pt x="0" y="983"/>
                    <a:pt x="266" y="1952"/>
                    <a:pt x="266" y="1952"/>
                  </a:cubicBezTo>
                  <a:cubicBezTo>
                    <a:pt x="266" y="1952"/>
                    <a:pt x="351" y="4423"/>
                    <a:pt x="3312" y="4870"/>
                  </a:cubicBezTo>
                  <a:lnTo>
                    <a:pt x="2290" y="3666"/>
                  </a:lnTo>
                  <a:lnTo>
                    <a:pt x="2290" y="3666"/>
                  </a:lnTo>
                  <a:cubicBezTo>
                    <a:pt x="2290" y="3667"/>
                    <a:pt x="3529" y="4747"/>
                    <a:pt x="4988" y="4747"/>
                  </a:cubicBezTo>
                  <a:cubicBezTo>
                    <a:pt x="5088" y="4747"/>
                    <a:pt x="5190" y="4742"/>
                    <a:pt x="5293" y="4731"/>
                  </a:cubicBezTo>
                  <a:cubicBezTo>
                    <a:pt x="5080" y="4135"/>
                    <a:pt x="4717" y="3603"/>
                    <a:pt x="4228" y="3187"/>
                  </a:cubicBezTo>
                  <a:lnTo>
                    <a:pt x="4228" y="3187"/>
                  </a:lnTo>
                  <a:cubicBezTo>
                    <a:pt x="4228" y="3188"/>
                    <a:pt x="7369" y="4551"/>
                    <a:pt x="5378" y="10471"/>
                  </a:cubicBezTo>
                  <a:cubicBezTo>
                    <a:pt x="5378" y="10471"/>
                    <a:pt x="7678" y="7606"/>
                    <a:pt x="7103" y="4114"/>
                  </a:cubicBezTo>
                  <a:cubicBezTo>
                    <a:pt x="6594" y="1021"/>
                    <a:pt x="4477" y="0"/>
                    <a:pt x="2798"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2"/>
            <p:cNvSpPr/>
            <p:nvPr/>
          </p:nvSpPr>
          <p:spPr>
            <a:xfrm>
              <a:off x="4287900" y="5671763"/>
              <a:ext cx="141400" cy="257600"/>
            </a:xfrm>
            <a:custGeom>
              <a:rect b="b" l="l" r="r" t="t"/>
              <a:pathLst>
                <a:path extrusionOk="0" h="10304" w="5656">
                  <a:moveTo>
                    <a:pt x="3302" y="0"/>
                  </a:moveTo>
                  <a:cubicBezTo>
                    <a:pt x="2565" y="0"/>
                    <a:pt x="1216" y="355"/>
                    <a:pt x="672" y="2796"/>
                  </a:cubicBezTo>
                  <a:cubicBezTo>
                    <a:pt x="1" y="5757"/>
                    <a:pt x="1332" y="8493"/>
                    <a:pt x="3632" y="10304"/>
                  </a:cubicBezTo>
                  <a:cubicBezTo>
                    <a:pt x="3632" y="10304"/>
                    <a:pt x="2301" y="9015"/>
                    <a:pt x="2216" y="5757"/>
                  </a:cubicBezTo>
                  <a:cubicBezTo>
                    <a:pt x="2131" y="2488"/>
                    <a:pt x="4154" y="901"/>
                    <a:pt x="4910" y="592"/>
                  </a:cubicBezTo>
                  <a:cubicBezTo>
                    <a:pt x="5655" y="283"/>
                    <a:pt x="3802" y="60"/>
                    <a:pt x="3802" y="60"/>
                  </a:cubicBezTo>
                  <a:cubicBezTo>
                    <a:pt x="3802" y="60"/>
                    <a:pt x="3604" y="0"/>
                    <a:pt x="3302"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2"/>
            <p:cNvSpPr/>
            <p:nvPr/>
          </p:nvSpPr>
          <p:spPr>
            <a:xfrm>
              <a:off x="4499025" y="5723563"/>
              <a:ext cx="57250" cy="185825"/>
            </a:xfrm>
            <a:custGeom>
              <a:rect b="b" l="l" r="r" t="t"/>
              <a:pathLst>
                <a:path extrusionOk="0" h="7433" w="2290">
                  <a:moveTo>
                    <a:pt x="1449" y="0"/>
                  </a:moveTo>
                  <a:cubicBezTo>
                    <a:pt x="1257" y="810"/>
                    <a:pt x="906" y="1587"/>
                    <a:pt x="448" y="2279"/>
                  </a:cubicBezTo>
                  <a:cubicBezTo>
                    <a:pt x="767" y="3397"/>
                    <a:pt x="799" y="5048"/>
                    <a:pt x="0" y="7433"/>
                  </a:cubicBezTo>
                  <a:cubicBezTo>
                    <a:pt x="0" y="7433"/>
                    <a:pt x="2290" y="4568"/>
                    <a:pt x="1715" y="1076"/>
                  </a:cubicBezTo>
                  <a:cubicBezTo>
                    <a:pt x="1662" y="714"/>
                    <a:pt x="1576" y="352"/>
                    <a:pt x="144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82"/>
            <p:cNvSpPr/>
            <p:nvPr/>
          </p:nvSpPr>
          <p:spPr>
            <a:xfrm>
              <a:off x="4287900" y="5730488"/>
              <a:ext cx="90825" cy="198875"/>
            </a:xfrm>
            <a:custGeom>
              <a:rect b="b" l="l" r="r" t="t"/>
              <a:pathLst>
                <a:path extrusionOk="0" h="7955" w="3633">
                  <a:moveTo>
                    <a:pt x="789" y="0"/>
                  </a:moveTo>
                  <a:cubicBezTo>
                    <a:pt x="746" y="139"/>
                    <a:pt x="704" y="288"/>
                    <a:pt x="672" y="447"/>
                  </a:cubicBezTo>
                  <a:cubicBezTo>
                    <a:pt x="1" y="3408"/>
                    <a:pt x="1332" y="6144"/>
                    <a:pt x="3632" y="7955"/>
                  </a:cubicBezTo>
                  <a:cubicBezTo>
                    <a:pt x="3632" y="7955"/>
                    <a:pt x="2301" y="6677"/>
                    <a:pt x="2216" y="3408"/>
                  </a:cubicBezTo>
                  <a:cubicBezTo>
                    <a:pt x="2195" y="2747"/>
                    <a:pt x="2269" y="2087"/>
                    <a:pt x="2439" y="1448"/>
                  </a:cubicBezTo>
                  <a:cubicBezTo>
                    <a:pt x="2365" y="1395"/>
                    <a:pt x="2290" y="1352"/>
                    <a:pt x="2216" y="1299"/>
                  </a:cubicBezTo>
                  <a:cubicBezTo>
                    <a:pt x="1683" y="948"/>
                    <a:pt x="1183" y="575"/>
                    <a:pt x="821" y="43"/>
                  </a:cubicBezTo>
                  <a:lnTo>
                    <a:pt x="789"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82"/>
            <p:cNvSpPr/>
            <p:nvPr/>
          </p:nvSpPr>
          <p:spPr>
            <a:xfrm>
              <a:off x="4315600" y="5795438"/>
              <a:ext cx="21050" cy="53000"/>
            </a:xfrm>
            <a:custGeom>
              <a:rect b="b" l="l" r="r" t="t"/>
              <a:pathLst>
                <a:path extrusionOk="0" h="2120" w="842">
                  <a:moveTo>
                    <a:pt x="277" y="0"/>
                  </a:moveTo>
                  <a:cubicBezTo>
                    <a:pt x="128" y="149"/>
                    <a:pt x="0" y="405"/>
                    <a:pt x="54" y="842"/>
                  </a:cubicBezTo>
                  <a:cubicBezTo>
                    <a:pt x="149" y="1534"/>
                    <a:pt x="469" y="1992"/>
                    <a:pt x="842" y="2119"/>
                  </a:cubicBezTo>
                  <a:cubicBezTo>
                    <a:pt x="618" y="1427"/>
                    <a:pt x="426" y="714"/>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82"/>
          <p:cNvGrpSpPr/>
          <p:nvPr/>
        </p:nvGrpSpPr>
        <p:grpSpPr>
          <a:xfrm>
            <a:off x="2063933" y="1678728"/>
            <a:ext cx="680728" cy="786409"/>
            <a:chOff x="3409850" y="2172075"/>
            <a:chExt cx="526350" cy="613950"/>
          </a:xfrm>
        </p:grpSpPr>
        <p:sp>
          <p:nvSpPr>
            <p:cNvPr id="2105" name="Google Shape;2105;p82"/>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82"/>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82"/>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82"/>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82"/>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82"/>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82"/>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2"/>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2"/>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82"/>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82"/>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82"/>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82"/>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82"/>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82"/>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2"/>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2"/>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82"/>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82"/>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82"/>
          <p:cNvGrpSpPr/>
          <p:nvPr/>
        </p:nvGrpSpPr>
        <p:grpSpPr>
          <a:xfrm>
            <a:off x="4206628" y="2815045"/>
            <a:ext cx="685785" cy="722550"/>
            <a:chOff x="315050" y="2231900"/>
            <a:chExt cx="512775" cy="535500"/>
          </a:xfrm>
        </p:grpSpPr>
        <p:sp>
          <p:nvSpPr>
            <p:cNvPr id="2125" name="Google Shape;2125;p82"/>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82"/>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82"/>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82"/>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82"/>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82"/>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82"/>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82"/>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82"/>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82"/>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82"/>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2"/>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82"/>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82"/>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2"/>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82"/>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82"/>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82"/>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82"/>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82"/>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82"/>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82"/>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7" name="Google Shape;2147;p82"/>
          <p:cNvGrpSpPr/>
          <p:nvPr/>
        </p:nvGrpSpPr>
        <p:grpSpPr>
          <a:xfrm>
            <a:off x="5286264" y="3823697"/>
            <a:ext cx="674032" cy="786378"/>
            <a:chOff x="1379400" y="2955850"/>
            <a:chExt cx="507975" cy="585975"/>
          </a:xfrm>
        </p:grpSpPr>
        <p:sp>
          <p:nvSpPr>
            <p:cNvPr id="2148" name="Google Shape;2148;p82"/>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82"/>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82"/>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82"/>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82"/>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82"/>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82"/>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82"/>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82"/>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82"/>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82"/>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82"/>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82"/>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82"/>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82"/>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82"/>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82"/>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5" name="Google Shape;2165;p82"/>
          <p:cNvGrpSpPr/>
          <p:nvPr/>
        </p:nvGrpSpPr>
        <p:grpSpPr>
          <a:xfrm>
            <a:off x="3094917" y="604407"/>
            <a:ext cx="760619" cy="786408"/>
            <a:chOff x="1278550" y="5705638"/>
            <a:chExt cx="541250" cy="557025"/>
          </a:xfrm>
        </p:grpSpPr>
        <p:sp>
          <p:nvSpPr>
            <p:cNvPr id="2166" name="Google Shape;2166;p82"/>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82"/>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82"/>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82"/>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82"/>
            <p:cNvSpPr/>
            <p:nvPr/>
          </p:nvSpPr>
          <p:spPr>
            <a:xfrm>
              <a:off x="1287350" y="5977788"/>
              <a:ext cx="524725" cy="284875"/>
            </a:xfrm>
            <a:custGeom>
              <a:rect b="b" l="l" r="r" t="t"/>
              <a:pathLst>
                <a:path extrusionOk="0" h="11395" w="20989">
                  <a:moveTo>
                    <a:pt x="10319" y="1"/>
                  </a:moveTo>
                  <a:lnTo>
                    <a:pt x="10319" y="107"/>
                  </a:lnTo>
                  <a:lnTo>
                    <a:pt x="8626" y="1"/>
                  </a:lnTo>
                  <a:lnTo>
                    <a:pt x="8626" y="1"/>
                  </a:lnTo>
                  <a:cubicBezTo>
                    <a:pt x="8626" y="1"/>
                    <a:pt x="8935" y="2972"/>
                    <a:pt x="7806" y="3589"/>
                  </a:cubicBezTo>
                  <a:cubicBezTo>
                    <a:pt x="6677" y="4207"/>
                    <a:pt x="0" y="4516"/>
                    <a:pt x="724" y="11395"/>
                  </a:cubicBezTo>
                  <a:lnTo>
                    <a:pt x="20276" y="11395"/>
                  </a:lnTo>
                  <a:cubicBezTo>
                    <a:pt x="20989" y="4516"/>
                    <a:pt x="14323" y="4207"/>
                    <a:pt x="13194" y="3589"/>
                  </a:cubicBezTo>
                  <a:cubicBezTo>
                    <a:pt x="12065" y="2972"/>
                    <a:pt x="12374" y="1"/>
                    <a:pt x="12374" y="1"/>
                  </a:cubicBezTo>
                  <a:lnTo>
                    <a:pt x="12374" y="1"/>
                  </a:lnTo>
                  <a:lnTo>
                    <a:pt x="10681" y="107"/>
                  </a:lnTo>
                  <a:lnTo>
                    <a:pt x="10681" y="1"/>
                  </a:lnTo>
                  <a:lnTo>
                    <a:pt x="10500" y="54"/>
                  </a:lnTo>
                  <a:lnTo>
                    <a:pt x="10319" y="1"/>
                  </a:ln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82"/>
            <p:cNvSpPr/>
            <p:nvPr/>
          </p:nvSpPr>
          <p:spPr>
            <a:xfrm>
              <a:off x="1497125" y="5977788"/>
              <a:ext cx="101175" cy="70575"/>
            </a:xfrm>
            <a:custGeom>
              <a:rect b="b" l="l" r="r" t="t"/>
              <a:pathLst>
                <a:path extrusionOk="0" h="2823" w="4047">
                  <a:moveTo>
                    <a:pt x="1928" y="1"/>
                  </a:moveTo>
                  <a:lnTo>
                    <a:pt x="1928" y="107"/>
                  </a:lnTo>
                  <a:lnTo>
                    <a:pt x="235" y="1"/>
                  </a:lnTo>
                  <a:lnTo>
                    <a:pt x="235" y="1"/>
                  </a:lnTo>
                  <a:cubicBezTo>
                    <a:pt x="235" y="1"/>
                    <a:pt x="416" y="1726"/>
                    <a:pt x="0"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82"/>
            <p:cNvSpPr/>
            <p:nvPr/>
          </p:nvSpPr>
          <p:spPr>
            <a:xfrm>
              <a:off x="1278550" y="6027563"/>
              <a:ext cx="541250" cy="234850"/>
            </a:xfrm>
            <a:custGeom>
              <a:rect b="b" l="l" r="r" t="t"/>
              <a:pathLst>
                <a:path extrusionOk="0" h="9394" w="21650">
                  <a:moveTo>
                    <a:pt x="12811" y="1"/>
                  </a:moveTo>
                  <a:cubicBezTo>
                    <a:pt x="12150" y="146"/>
                    <a:pt x="11478" y="218"/>
                    <a:pt x="10806" y="218"/>
                  </a:cubicBezTo>
                  <a:cubicBezTo>
                    <a:pt x="10147" y="218"/>
                    <a:pt x="9488" y="149"/>
                    <a:pt x="8839" y="12"/>
                  </a:cubicBezTo>
                  <a:cubicBezTo>
                    <a:pt x="8722" y="651"/>
                    <a:pt x="8499" y="1247"/>
                    <a:pt x="8051" y="1481"/>
                  </a:cubicBezTo>
                  <a:cubicBezTo>
                    <a:pt x="6880" y="2099"/>
                    <a:pt x="1" y="2408"/>
                    <a:pt x="746" y="9393"/>
                  </a:cubicBezTo>
                  <a:lnTo>
                    <a:pt x="20904" y="9393"/>
                  </a:lnTo>
                  <a:cubicBezTo>
                    <a:pt x="21650" y="2429"/>
                    <a:pt x="14771" y="2109"/>
                    <a:pt x="13599" y="1481"/>
                  </a:cubicBezTo>
                  <a:cubicBezTo>
                    <a:pt x="13152" y="1247"/>
                    <a:pt x="12928" y="651"/>
                    <a:pt x="12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82"/>
            <p:cNvSpPr/>
            <p:nvPr/>
          </p:nvSpPr>
          <p:spPr>
            <a:xfrm>
              <a:off x="1296650" y="6208063"/>
              <a:ext cx="505050" cy="10150"/>
            </a:xfrm>
            <a:custGeom>
              <a:rect b="b" l="l" r="r" t="t"/>
              <a:pathLst>
                <a:path extrusionOk="0" h="406" w="20202">
                  <a:moveTo>
                    <a:pt x="54" y="1"/>
                  </a:moveTo>
                  <a:cubicBezTo>
                    <a:pt x="33" y="129"/>
                    <a:pt x="12" y="267"/>
                    <a:pt x="1" y="405"/>
                  </a:cubicBezTo>
                  <a:lnTo>
                    <a:pt x="20202" y="405"/>
                  </a:lnTo>
                  <a:cubicBezTo>
                    <a:pt x="20191" y="267"/>
                    <a:pt x="20170" y="129"/>
                    <a:pt x="20148"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82"/>
            <p:cNvSpPr/>
            <p:nvPr/>
          </p:nvSpPr>
          <p:spPr>
            <a:xfrm>
              <a:off x="1295600" y="6234963"/>
              <a:ext cx="506900" cy="10125"/>
            </a:xfrm>
            <a:custGeom>
              <a:rect b="b" l="l" r="r" t="t"/>
              <a:pathLst>
                <a:path extrusionOk="0" h="405" w="20276">
                  <a:moveTo>
                    <a:pt x="11" y="0"/>
                  </a:moveTo>
                  <a:cubicBezTo>
                    <a:pt x="0" y="139"/>
                    <a:pt x="11" y="267"/>
                    <a:pt x="11" y="405"/>
                  </a:cubicBezTo>
                  <a:lnTo>
                    <a:pt x="20276" y="405"/>
                  </a:lnTo>
                  <a:cubicBezTo>
                    <a:pt x="20276" y="277"/>
                    <a:pt x="20276" y="139"/>
                    <a:pt x="2027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82"/>
            <p:cNvSpPr/>
            <p:nvPr/>
          </p:nvSpPr>
          <p:spPr>
            <a:xfrm>
              <a:off x="1329675" y="6127138"/>
              <a:ext cx="438750" cy="10150"/>
            </a:xfrm>
            <a:custGeom>
              <a:rect b="b" l="l" r="r" t="t"/>
              <a:pathLst>
                <a:path extrusionOk="0" h="406" w="17550">
                  <a:moveTo>
                    <a:pt x="394" y="1"/>
                  </a:moveTo>
                  <a:cubicBezTo>
                    <a:pt x="256" y="128"/>
                    <a:pt x="128" y="256"/>
                    <a:pt x="0" y="405"/>
                  </a:cubicBezTo>
                  <a:lnTo>
                    <a:pt x="17550" y="405"/>
                  </a:lnTo>
                  <a:cubicBezTo>
                    <a:pt x="17432" y="256"/>
                    <a:pt x="17305" y="128"/>
                    <a:pt x="17166"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82"/>
            <p:cNvSpPr/>
            <p:nvPr/>
          </p:nvSpPr>
          <p:spPr>
            <a:xfrm>
              <a:off x="1301450" y="6181188"/>
              <a:ext cx="495725" cy="10125"/>
            </a:xfrm>
            <a:custGeom>
              <a:rect b="b" l="l" r="r" t="t"/>
              <a:pathLst>
                <a:path extrusionOk="0" h="405" w="19829">
                  <a:moveTo>
                    <a:pt x="128" y="0"/>
                  </a:moveTo>
                  <a:cubicBezTo>
                    <a:pt x="75" y="128"/>
                    <a:pt x="33" y="266"/>
                    <a:pt x="1" y="405"/>
                  </a:cubicBezTo>
                  <a:lnTo>
                    <a:pt x="19829" y="405"/>
                  </a:lnTo>
                  <a:cubicBezTo>
                    <a:pt x="19786" y="266"/>
                    <a:pt x="19743" y="128"/>
                    <a:pt x="1970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82"/>
            <p:cNvSpPr/>
            <p:nvPr/>
          </p:nvSpPr>
          <p:spPr>
            <a:xfrm>
              <a:off x="1489125" y="6046213"/>
              <a:ext cx="120100" cy="10150"/>
            </a:xfrm>
            <a:custGeom>
              <a:rect b="b" l="l" r="r" t="t"/>
              <a:pathLst>
                <a:path extrusionOk="0" h="406" w="4804">
                  <a:moveTo>
                    <a:pt x="214" y="0"/>
                  </a:moveTo>
                  <a:cubicBezTo>
                    <a:pt x="161" y="139"/>
                    <a:pt x="86" y="277"/>
                    <a:pt x="1" y="405"/>
                  </a:cubicBezTo>
                  <a:lnTo>
                    <a:pt x="4804" y="405"/>
                  </a:lnTo>
                  <a:cubicBezTo>
                    <a:pt x="4718" y="277"/>
                    <a:pt x="4644" y="139"/>
                    <a:pt x="459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2"/>
            <p:cNvSpPr/>
            <p:nvPr/>
          </p:nvSpPr>
          <p:spPr>
            <a:xfrm>
              <a:off x="1311825" y="6154038"/>
              <a:ext cx="474700" cy="10125"/>
            </a:xfrm>
            <a:custGeom>
              <a:rect b="b" l="l" r="r" t="t"/>
              <a:pathLst>
                <a:path extrusionOk="0" h="405" w="18988">
                  <a:moveTo>
                    <a:pt x="224" y="0"/>
                  </a:moveTo>
                  <a:cubicBezTo>
                    <a:pt x="139" y="139"/>
                    <a:pt x="65" y="266"/>
                    <a:pt x="1" y="405"/>
                  </a:cubicBezTo>
                  <a:lnTo>
                    <a:pt x="18988" y="405"/>
                  </a:lnTo>
                  <a:cubicBezTo>
                    <a:pt x="18924" y="266"/>
                    <a:pt x="18849" y="128"/>
                    <a:pt x="18764"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82"/>
            <p:cNvSpPr/>
            <p:nvPr/>
          </p:nvSpPr>
          <p:spPr>
            <a:xfrm>
              <a:off x="1418325" y="6073088"/>
              <a:ext cx="261725" cy="10150"/>
            </a:xfrm>
            <a:custGeom>
              <a:rect b="b" l="l" r="r" t="t"/>
              <a:pathLst>
                <a:path extrusionOk="0" h="406" w="10469">
                  <a:moveTo>
                    <a:pt x="1406" y="1"/>
                  </a:moveTo>
                  <a:cubicBezTo>
                    <a:pt x="1001" y="107"/>
                    <a:pt x="512" y="235"/>
                    <a:pt x="0" y="406"/>
                  </a:cubicBezTo>
                  <a:lnTo>
                    <a:pt x="10468" y="406"/>
                  </a:lnTo>
                  <a:cubicBezTo>
                    <a:pt x="9957" y="235"/>
                    <a:pt x="9478" y="107"/>
                    <a:pt x="9063"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82"/>
            <p:cNvSpPr/>
            <p:nvPr/>
          </p:nvSpPr>
          <p:spPr>
            <a:xfrm>
              <a:off x="1360825" y="6099988"/>
              <a:ext cx="376725" cy="10150"/>
            </a:xfrm>
            <a:custGeom>
              <a:rect b="b" l="l" r="r" t="t"/>
              <a:pathLst>
                <a:path extrusionOk="0" h="406" w="15069">
                  <a:moveTo>
                    <a:pt x="682" y="0"/>
                  </a:moveTo>
                  <a:cubicBezTo>
                    <a:pt x="448" y="128"/>
                    <a:pt x="224" y="256"/>
                    <a:pt x="0" y="405"/>
                  </a:cubicBezTo>
                  <a:lnTo>
                    <a:pt x="15068" y="405"/>
                  </a:lnTo>
                  <a:cubicBezTo>
                    <a:pt x="14845" y="256"/>
                    <a:pt x="14621" y="128"/>
                    <a:pt x="14387"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82"/>
            <p:cNvSpPr/>
            <p:nvPr/>
          </p:nvSpPr>
          <p:spPr>
            <a:xfrm>
              <a:off x="1414850" y="5848538"/>
              <a:ext cx="60725" cy="69300"/>
            </a:xfrm>
            <a:custGeom>
              <a:rect b="b" l="l" r="r" t="t"/>
              <a:pathLst>
                <a:path extrusionOk="0" h="2772" w="2429">
                  <a:moveTo>
                    <a:pt x="1162" y="1"/>
                  </a:moveTo>
                  <a:cubicBezTo>
                    <a:pt x="1023" y="1"/>
                    <a:pt x="920" y="31"/>
                    <a:pt x="895" y="38"/>
                  </a:cubicBezTo>
                  <a:cubicBezTo>
                    <a:pt x="821" y="70"/>
                    <a:pt x="1" y="176"/>
                    <a:pt x="139" y="1252"/>
                  </a:cubicBezTo>
                  <a:cubicBezTo>
                    <a:pt x="272" y="2196"/>
                    <a:pt x="772" y="2772"/>
                    <a:pt x="1299" y="2772"/>
                  </a:cubicBezTo>
                  <a:cubicBezTo>
                    <a:pt x="1367" y="2772"/>
                    <a:pt x="1435" y="2762"/>
                    <a:pt x="1502" y="2743"/>
                  </a:cubicBezTo>
                  <a:cubicBezTo>
                    <a:pt x="2109" y="2658"/>
                    <a:pt x="2429" y="1859"/>
                    <a:pt x="2088" y="815"/>
                  </a:cubicBezTo>
                  <a:cubicBezTo>
                    <a:pt x="1867" y="125"/>
                    <a:pt x="1442" y="1"/>
                    <a:pt x="1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82"/>
            <p:cNvSpPr/>
            <p:nvPr/>
          </p:nvSpPr>
          <p:spPr>
            <a:xfrm>
              <a:off x="1624900" y="5848538"/>
              <a:ext cx="60475" cy="69300"/>
            </a:xfrm>
            <a:custGeom>
              <a:rect b="b" l="l" r="r" t="t"/>
              <a:pathLst>
                <a:path extrusionOk="0" h="2772" w="2419">
                  <a:moveTo>
                    <a:pt x="1261" y="1"/>
                  </a:moveTo>
                  <a:cubicBezTo>
                    <a:pt x="977" y="1"/>
                    <a:pt x="552" y="125"/>
                    <a:pt x="331" y="815"/>
                  </a:cubicBezTo>
                  <a:cubicBezTo>
                    <a:pt x="1" y="1859"/>
                    <a:pt x="310" y="2658"/>
                    <a:pt x="927" y="2743"/>
                  </a:cubicBezTo>
                  <a:cubicBezTo>
                    <a:pt x="994" y="2762"/>
                    <a:pt x="1061" y="2772"/>
                    <a:pt x="1128" y="2772"/>
                  </a:cubicBezTo>
                  <a:cubicBezTo>
                    <a:pt x="1649" y="2772"/>
                    <a:pt x="2157" y="2196"/>
                    <a:pt x="2280" y="1252"/>
                  </a:cubicBezTo>
                  <a:cubicBezTo>
                    <a:pt x="2418" y="176"/>
                    <a:pt x="1609" y="70"/>
                    <a:pt x="1534" y="38"/>
                  </a:cubicBezTo>
                  <a:cubicBezTo>
                    <a:pt x="1506" y="31"/>
                    <a:pt x="1401" y="1"/>
                    <a:pt x="1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82"/>
            <p:cNvSpPr/>
            <p:nvPr/>
          </p:nvSpPr>
          <p:spPr>
            <a:xfrm>
              <a:off x="1436950" y="5723513"/>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6" y="11613"/>
                    <a:pt x="4711" y="11615"/>
                    <a:pt x="4776" y="11615"/>
                  </a:cubicBezTo>
                  <a:cubicBezTo>
                    <a:pt x="7248" y="11615"/>
                    <a:pt x="9159" y="8681"/>
                    <a:pt x="8754" y="4251"/>
                  </a:cubicBezTo>
                  <a:cubicBezTo>
                    <a:pt x="8395" y="342"/>
                    <a:pt x="5780" y="0"/>
                    <a:pt x="4869" y="0"/>
                  </a:cubicBezTo>
                  <a:cubicBezTo>
                    <a:pt x="4725" y="0"/>
                    <a:pt x="4623" y="9"/>
                    <a:pt x="4580" y="13"/>
                  </a:cubicBezTo>
                  <a:cubicBezTo>
                    <a:pt x="4535" y="9"/>
                    <a:pt x="4432"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82"/>
            <p:cNvSpPr/>
            <p:nvPr/>
          </p:nvSpPr>
          <p:spPr>
            <a:xfrm>
              <a:off x="1559950" y="5883013"/>
              <a:ext cx="15475" cy="46875"/>
            </a:xfrm>
            <a:custGeom>
              <a:rect b="b" l="l" r="r" t="t"/>
              <a:pathLst>
                <a:path extrusionOk="0" h="1875" w="619">
                  <a:moveTo>
                    <a:pt x="256" y="1"/>
                  </a:moveTo>
                  <a:lnTo>
                    <a:pt x="256" y="1"/>
                  </a:lnTo>
                  <a:cubicBezTo>
                    <a:pt x="235" y="224"/>
                    <a:pt x="245" y="459"/>
                    <a:pt x="277"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09" y="1641"/>
                  </a:cubicBezTo>
                  <a:cubicBezTo>
                    <a:pt x="405" y="1566"/>
                    <a:pt x="501" y="1481"/>
                    <a:pt x="586" y="1396"/>
                  </a:cubicBezTo>
                  <a:lnTo>
                    <a:pt x="618" y="1374"/>
                  </a:lnTo>
                  <a:lnTo>
                    <a:pt x="618" y="1321"/>
                  </a:lnTo>
                  <a:cubicBezTo>
                    <a:pt x="608" y="1204"/>
                    <a:pt x="586" y="1087"/>
                    <a:pt x="565" y="980"/>
                  </a:cubicBezTo>
                  <a:cubicBezTo>
                    <a:pt x="544" y="863"/>
                    <a:pt x="522" y="757"/>
                    <a:pt x="490"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82"/>
            <p:cNvSpPr/>
            <p:nvPr/>
          </p:nvSpPr>
          <p:spPr>
            <a:xfrm>
              <a:off x="1513900" y="5950113"/>
              <a:ext cx="81225" cy="14725"/>
            </a:xfrm>
            <a:custGeom>
              <a:rect b="b" l="l" r="r" t="t"/>
              <a:pathLst>
                <a:path extrusionOk="0" h="589" w="3249">
                  <a:moveTo>
                    <a:pt x="3248" y="0"/>
                  </a:moveTo>
                  <a:lnTo>
                    <a:pt x="0" y="43"/>
                  </a:lnTo>
                  <a:cubicBezTo>
                    <a:pt x="522" y="400"/>
                    <a:pt x="1129" y="589"/>
                    <a:pt x="1708" y="589"/>
                  </a:cubicBezTo>
                  <a:cubicBezTo>
                    <a:pt x="2287" y="589"/>
                    <a:pt x="2838"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82"/>
            <p:cNvSpPr/>
            <p:nvPr/>
          </p:nvSpPr>
          <p:spPr>
            <a:xfrm>
              <a:off x="1578575" y="5824888"/>
              <a:ext cx="53825" cy="19825"/>
            </a:xfrm>
            <a:custGeom>
              <a:rect b="b" l="l" r="r" t="t"/>
              <a:pathLst>
                <a:path extrusionOk="0" h="793" w="2153">
                  <a:moveTo>
                    <a:pt x="1008" y="0"/>
                  </a:moveTo>
                  <a:cubicBezTo>
                    <a:pt x="918" y="0"/>
                    <a:pt x="832" y="10"/>
                    <a:pt x="746" y="26"/>
                  </a:cubicBezTo>
                  <a:cubicBezTo>
                    <a:pt x="682" y="47"/>
                    <a:pt x="629" y="68"/>
                    <a:pt x="576" y="90"/>
                  </a:cubicBezTo>
                  <a:cubicBezTo>
                    <a:pt x="523" y="121"/>
                    <a:pt x="470" y="143"/>
                    <a:pt x="416" y="185"/>
                  </a:cubicBezTo>
                  <a:cubicBezTo>
                    <a:pt x="320" y="249"/>
                    <a:pt x="235" y="324"/>
                    <a:pt x="171" y="409"/>
                  </a:cubicBezTo>
                  <a:cubicBezTo>
                    <a:pt x="97" y="505"/>
                    <a:pt x="44" y="601"/>
                    <a:pt x="1" y="697"/>
                  </a:cubicBezTo>
                  <a:cubicBezTo>
                    <a:pt x="107" y="654"/>
                    <a:pt x="193" y="590"/>
                    <a:pt x="278" y="547"/>
                  </a:cubicBezTo>
                  <a:cubicBezTo>
                    <a:pt x="363" y="505"/>
                    <a:pt x="459" y="462"/>
                    <a:pt x="544" y="430"/>
                  </a:cubicBezTo>
                  <a:cubicBezTo>
                    <a:pt x="687" y="377"/>
                    <a:pt x="837" y="353"/>
                    <a:pt x="982" y="353"/>
                  </a:cubicBezTo>
                  <a:cubicBezTo>
                    <a:pt x="1010" y="353"/>
                    <a:pt x="1038" y="354"/>
                    <a:pt x="1066" y="356"/>
                  </a:cubicBezTo>
                  <a:cubicBezTo>
                    <a:pt x="1258" y="377"/>
                    <a:pt x="1439" y="430"/>
                    <a:pt x="1598" y="505"/>
                  </a:cubicBezTo>
                  <a:cubicBezTo>
                    <a:pt x="1790" y="590"/>
                    <a:pt x="1982" y="686"/>
                    <a:pt x="2152" y="792"/>
                  </a:cubicBezTo>
                  <a:cubicBezTo>
                    <a:pt x="2067" y="579"/>
                    <a:pt x="1928" y="398"/>
                    <a:pt x="1747" y="271"/>
                  </a:cubicBezTo>
                  <a:cubicBezTo>
                    <a:pt x="1566" y="121"/>
                    <a:pt x="1343" y="26"/>
                    <a:pt x="1108" y="4"/>
                  </a:cubicBezTo>
                  <a:cubicBezTo>
                    <a:pt x="1074" y="1"/>
                    <a:pt x="1041" y="0"/>
                    <a:pt x="100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82"/>
            <p:cNvSpPr/>
            <p:nvPr/>
          </p:nvSpPr>
          <p:spPr>
            <a:xfrm>
              <a:off x="1471300" y="5824888"/>
              <a:ext cx="54075" cy="19825"/>
            </a:xfrm>
            <a:custGeom>
              <a:rect b="b" l="l" r="r" t="t"/>
              <a:pathLst>
                <a:path extrusionOk="0" h="793" w="2163">
                  <a:moveTo>
                    <a:pt x="1018" y="0"/>
                  </a:moveTo>
                  <a:cubicBezTo>
                    <a:pt x="928" y="0"/>
                    <a:pt x="842" y="10"/>
                    <a:pt x="757" y="26"/>
                  </a:cubicBezTo>
                  <a:cubicBezTo>
                    <a:pt x="693" y="47"/>
                    <a:pt x="639" y="68"/>
                    <a:pt x="586" y="90"/>
                  </a:cubicBezTo>
                  <a:cubicBezTo>
                    <a:pt x="522" y="121"/>
                    <a:pt x="480" y="143"/>
                    <a:pt x="426" y="185"/>
                  </a:cubicBezTo>
                  <a:cubicBezTo>
                    <a:pt x="331" y="249"/>
                    <a:pt x="245" y="324"/>
                    <a:pt x="171" y="409"/>
                  </a:cubicBezTo>
                  <a:cubicBezTo>
                    <a:pt x="107" y="505"/>
                    <a:pt x="54" y="601"/>
                    <a:pt x="1" y="697"/>
                  </a:cubicBezTo>
                  <a:cubicBezTo>
                    <a:pt x="107" y="654"/>
                    <a:pt x="192" y="590"/>
                    <a:pt x="288" y="547"/>
                  </a:cubicBezTo>
                  <a:cubicBezTo>
                    <a:pt x="373" y="505"/>
                    <a:pt x="458" y="462"/>
                    <a:pt x="554" y="430"/>
                  </a:cubicBezTo>
                  <a:cubicBezTo>
                    <a:pt x="697" y="377"/>
                    <a:pt x="847" y="353"/>
                    <a:pt x="992" y="353"/>
                  </a:cubicBezTo>
                  <a:cubicBezTo>
                    <a:pt x="1020" y="353"/>
                    <a:pt x="1048" y="354"/>
                    <a:pt x="1076" y="356"/>
                  </a:cubicBezTo>
                  <a:cubicBezTo>
                    <a:pt x="1268" y="377"/>
                    <a:pt x="1438" y="430"/>
                    <a:pt x="1608" y="505"/>
                  </a:cubicBezTo>
                  <a:cubicBezTo>
                    <a:pt x="1790" y="579"/>
                    <a:pt x="1971" y="675"/>
                    <a:pt x="2162" y="792"/>
                  </a:cubicBezTo>
                  <a:cubicBezTo>
                    <a:pt x="2077" y="579"/>
                    <a:pt x="1939" y="398"/>
                    <a:pt x="1758" y="271"/>
                  </a:cubicBezTo>
                  <a:cubicBezTo>
                    <a:pt x="1577" y="121"/>
                    <a:pt x="1353" y="26"/>
                    <a:pt x="1119" y="4"/>
                  </a:cubicBezTo>
                  <a:cubicBezTo>
                    <a:pt x="1084" y="1"/>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82"/>
            <p:cNvSpPr/>
            <p:nvPr/>
          </p:nvSpPr>
          <p:spPr>
            <a:xfrm>
              <a:off x="1486475" y="5863313"/>
              <a:ext cx="35700" cy="22400"/>
            </a:xfrm>
            <a:custGeom>
              <a:rect b="b" l="l" r="r" t="t"/>
              <a:pathLst>
                <a:path extrusionOk="0" h="896" w="1428">
                  <a:moveTo>
                    <a:pt x="693" y="1"/>
                  </a:moveTo>
                  <a:cubicBezTo>
                    <a:pt x="586" y="1"/>
                    <a:pt x="480" y="11"/>
                    <a:pt x="373" y="54"/>
                  </a:cubicBezTo>
                  <a:cubicBezTo>
                    <a:pt x="277" y="107"/>
                    <a:pt x="192" y="182"/>
                    <a:pt x="128" y="288"/>
                  </a:cubicBezTo>
                  <a:cubicBezTo>
                    <a:pt x="22" y="469"/>
                    <a:pt x="0" y="682"/>
                    <a:pt x="43" y="885"/>
                  </a:cubicBezTo>
                  <a:cubicBezTo>
                    <a:pt x="64" y="693"/>
                    <a:pt x="128" y="512"/>
                    <a:pt x="235" y="352"/>
                  </a:cubicBezTo>
                  <a:cubicBezTo>
                    <a:pt x="288" y="288"/>
                    <a:pt x="352" y="235"/>
                    <a:pt x="437" y="203"/>
                  </a:cubicBezTo>
                  <a:cubicBezTo>
                    <a:pt x="522" y="171"/>
                    <a:pt x="607" y="160"/>
                    <a:pt x="703" y="160"/>
                  </a:cubicBezTo>
                  <a:cubicBezTo>
                    <a:pt x="884" y="160"/>
                    <a:pt x="1055" y="235"/>
                    <a:pt x="1161" y="373"/>
                  </a:cubicBezTo>
                  <a:cubicBezTo>
                    <a:pt x="1289" y="523"/>
                    <a:pt x="1374" y="704"/>
                    <a:pt x="1417" y="895"/>
                  </a:cubicBezTo>
                  <a:cubicBezTo>
                    <a:pt x="1427" y="682"/>
                    <a:pt x="1374" y="469"/>
                    <a:pt x="1257" y="299"/>
                  </a:cubicBezTo>
                  <a:cubicBezTo>
                    <a:pt x="1129"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82"/>
            <p:cNvSpPr/>
            <p:nvPr/>
          </p:nvSpPr>
          <p:spPr>
            <a:xfrm>
              <a:off x="1582850" y="5861713"/>
              <a:ext cx="35700" cy="22400"/>
            </a:xfrm>
            <a:custGeom>
              <a:rect b="b" l="l" r="r" t="t"/>
              <a:pathLst>
                <a:path extrusionOk="0" h="896" w="1428">
                  <a:moveTo>
                    <a:pt x="703" y="1"/>
                  </a:moveTo>
                  <a:cubicBezTo>
                    <a:pt x="586" y="1"/>
                    <a:pt x="480" y="22"/>
                    <a:pt x="373" y="65"/>
                  </a:cubicBezTo>
                  <a:cubicBezTo>
                    <a:pt x="277" y="107"/>
                    <a:pt x="192" y="193"/>
                    <a:pt x="128" y="288"/>
                  </a:cubicBezTo>
                  <a:cubicBezTo>
                    <a:pt x="32" y="469"/>
                    <a:pt x="0" y="682"/>
                    <a:pt x="43" y="885"/>
                  </a:cubicBezTo>
                  <a:cubicBezTo>
                    <a:pt x="64" y="693"/>
                    <a:pt x="128" y="512"/>
                    <a:pt x="235" y="352"/>
                  </a:cubicBezTo>
                  <a:cubicBezTo>
                    <a:pt x="288" y="288"/>
                    <a:pt x="352" y="235"/>
                    <a:pt x="437" y="203"/>
                  </a:cubicBezTo>
                  <a:cubicBezTo>
                    <a:pt x="522" y="171"/>
                    <a:pt x="607" y="161"/>
                    <a:pt x="693" y="161"/>
                  </a:cubicBezTo>
                  <a:cubicBezTo>
                    <a:pt x="874" y="161"/>
                    <a:pt x="1044" y="235"/>
                    <a:pt x="1161" y="374"/>
                  </a:cubicBezTo>
                  <a:cubicBezTo>
                    <a:pt x="1278" y="533"/>
                    <a:pt x="1363" y="704"/>
                    <a:pt x="1417" y="895"/>
                  </a:cubicBezTo>
                  <a:cubicBezTo>
                    <a:pt x="1427"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82"/>
            <p:cNvSpPr/>
            <p:nvPr/>
          </p:nvSpPr>
          <p:spPr>
            <a:xfrm>
              <a:off x="1414850" y="5705638"/>
              <a:ext cx="145125" cy="184600"/>
            </a:xfrm>
            <a:custGeom>
              <a:rect b="b" l="l" r="r" t="t"/>
              <a:pathLst>
                <a:path extrusionOk="0" h="7384" w="5805">
                  <a:moveTo>
                    <a:pt x="4284" y="1"/>
                  </a:moveTo>
                  <a:cubicBezTo>
                    <a:pt x="2908" y="1"/>
                    <a:pt x="1099" y="1433"/>
                    <a:pt x="640" y="3103"/>
                  </a:cubicBezTo>
                  <a:cubicBezTo>
                    <a:pt x="1" y="5424"/>
                    <a:pt x="1364" y="7383"/>
                    <a:pt x="1364" y="7383"/>
                  </a:cubicBezTo>
                  <a:cubicBezTo>
                    <a:pt x="1577" y="6499"/>
                    <a:pt x="1662" y="5573"/>
                    <a:pt x="1598" y="4657"/>
                  </a:cubicBezTo>
                  <a:cubicBezTo>
                    <a:pt x="5805" y="3497"/>
                    <a:pt x="5592" y="728"/>
                    <a:pt x="5592" y="728"/>
                  </a:cubicBezTo>
                  <a:cubicBezTo>
                    <a:pt x="5292" y="219"/>
                    <a:pt x="4821" y="1"/>
                    <a:pt x="42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82"/>
            <p:cNvSpPr/>
            <p:nvPr/>
          </p:nvSpPr>
          <p:spPr>
            <a:xfrm>
              <a:off x="1544500" y="5705638"/>
              <a:ext cx="145125" cy="193650"/>
            </a:xfrm>
            <a:custGeom>
              <a:rect b="b" l="l" r="r" t="t"/>
              <a:pathLst>
                <a:path extrusionOk="0" h="7746" w="5805">
                  <a:moveTo>
                    <a:pt x="1408" y="1"/>
                  </a:moveTo>
                  <a:cubicBezTo>
                    <a:pt x="856" y="1"/>
                    <a:pt x="375" y="219"/>
                    <a:pt x="75" y="728"/>
                  </a:cubicBezTo>
                  <a:cubicBezTo>
                    <a:pt x="75" y="728"/>
                    <a:pt x="1" y="3497"/>
                    <a:pt x="4207" y="4657"/>
                  </a:cubicBezTo>
                  <a:cubicBezTo>
                    <a:pt x="4207" y="4657"/>
                    <a:pt x="4005" y="6425"/>
                    <a:pt x="4367" y="7745"/>
                  </a:cubicBezTo>
                  <a:cubicBezTo>
                    <a:pt x="4367" y="7745"/>
                    <a:pt x="5805" y="5424"/>
                    <a:pt x="5166" y="3103"/>
                  </a:cubicBezTo>
                  <a:cubicBezTo>
                    <a:pt x="4698" y="1433"/>
                    <a:pt x="2822" y="1"/>
                    <a:pt x="140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82"/>
            <p:cNvSpPr/>
            <p:nvPr/>
          </p:nvSpPr>
          <p:spPr>
            <a:xfrm>
              <a:off x="1414850" y="5777338"/>
              <a:ext cx="56200" cy="112900"/>
            </a:xfrm>
            <a:custGeom>
              <a:rect b="b" l="l" r="r" t="t"/>
              <a:pathLst>
                <a:path extrusionOk="0" h="4516" w="2248">
                  <a:moveTo>
                    <a:pt x="714" y="0"/>
                  </a:moveTo>
                  <a:cubicBezTo>
                    <a:pt x="693" y="75"/>
                    <a:pt x="661" y="149"/>
                    <a:pt x="651" y="235"/>
                  </a:cubicBezTo>
                  <a:cubicBezTo>
                    <a:pt x="1" y="2556"/>
                    <a:pt x="1364" y="4515"/>
                    <a:pt x="1364" y="4515"/>
                  </a:cubicBezTo>
                  <a:cubicBezTo>
                    <a:pt x="1588" y="3631"/>
                    <a:pt x="1673" y="2705"/>
                    <a:pt x="1609" y="1789"/>
                  </a:cubicBezTo>
                  <a:cubicBezTo>
                    <a:pt x="1822" y="1736"/>
                    <a:pt x="2035" y="1661"/>
                    <a:pt x="2248" y="1598"/>
                  </a:cubicBezTo>
                  <a:cubicBezTo>
                    <a:pt x="1630" y="1172"/>
                    <a:pt x="1108" y="639"/>
                    <a:pt x="71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82"/>
          <p:cNvGrpSpPr/>
          <p:nvPr/>
        </p:nvGrpSpPr>
        <p:grpSpPr>
          <a:xfrm>
            <a:off x="5279029" y="2751189"/>
            <a:ext cx="689574" cy="786407"/>
            <a:chOff x="719250" y="5283463"/>
            <a:chExt cx="524750" cy="593425"/>
          </a:xfrm>
        </p:grpSpPr>
        <p:sp>
          <p:nvSpPr>
            <p:cNvPr id="2194" name="Google Shape;2194;p82"/>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82"/>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82"/>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82"/>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82"/>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82"/>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82"/>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82"/>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82"/>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82"/>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82"/>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82"/>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82"/>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82"/>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2"/>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82"/>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82"/>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82"/>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82"/>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82"/>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82"/>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82"/>
          <p:cNvGrpSpPr/>
          <p:nvPr/>
        </p:nvGrpSpPr>
        <p:grpSpPr>
          <a:xfrm>
            <a:off x="2056120" y="3823696"/>
            <a:ext cx="689613" cy="786379"/>
            <a:chOff x="3946800" y="2180875"/>
            <a:chExt cx="524500" cy="593225"/>
          </a:xfrm>
        </p:grpSpPr>
        <p:sp>
          <p:nvSpPr>
            <p:cNvPr id="2216" name="Google Shape;2216;p82"/>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82"/>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82"/>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82"/>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82"/>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82"/>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82"/>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82"/>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82"/>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82"/>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82"/>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82"/>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82"/>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82"/>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82"/>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82"/>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82"/>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82"/>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82"/>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82"/>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82"/>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82"/>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82"/>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82"/>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82"/>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82"/>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82"/>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82"/>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82"/>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82"/>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82"/>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82"/>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82"/>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82"/>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82"/>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1" name="Google Shape;2251;p82"/>
          <p:cNvSpPr txBox="1"/>
          <p:nvPr>
            <p:ph idx="4294967295" type="title"/>
          </p:nvPr>
        </p:nvSpPr>
        <p:spPr>
          <a:xfrm>
            <a:off x="1975588" y="2715713"/>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04</a:t>
            </a:r>
            <a:endParaRPr sz="25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83"/>
          <p:cNvSpPr txBox="1"/>
          <p:nvPr>
            <p:ph type="title"/>
          </p:nvPr>
        </p:nvSpPr>
        <p:spPr>
          <a:xfrm>
            <a:off x="1972225" y="1607725"/>
            <a:ext cx="5154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Auto-Generated</a:t>
            </a:r>
            <a:endParaRPr/>
          </a:p>
        </p:txBody>
      </p:sp>
      <p:sp>
        <p:nvSpPr>
          <p:cNvPr id="2257" name="Google Shape;2257;p83"/>
          <p:cNvSpPr txBox="1"/>
          <p:nvPr>
            <p:ph idx="1" type="subTitle"/>
          </p:nvPr>
        </p:nvSpPr>
        <p:spPr>
          <a:xfrm>
            <a:off x="1972225" y="2680200"/>
            <a:ext cx="5154600" cy="8574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lang="en" sz="4000">
                <a:solidFill>
                  <a:schemeClr val="dk1"/>
                </a:solidFill>
              </a:rPr>
              <a:t>Real-Roal Network</a:t>
            </a:r>
            <a:endParaRPr b="1" sz="4000">
              <a:solidFill>
                <a:schemeClr val="dk1"/>
              </a:solidFill>
            </a:endParaRPr>
          </a:p>
        </p:txBody>
      </p:sp>
      <p:grpSp>
        <p:nvGrpSpPr>
          <p:cNvPr id="2258" name="Google Shape;2258;p83"/>
          <p:cNvGrpSpPr/>
          <p:nvPr/>
        </p:nvGrpSpPr>
        <p:grpSpPr>
          <a:xfrm>
            <a:off x="5280903" y="3887520"/>
            <a:ext cx="685785" cy="722550"/>
            <a:chOff x="315050" y="2231900"/>
            <a:chExt cx="512775" cy="535500"/>
          </a:xfrm>
        </p:grpSpPr>
        <p:sp>
          <p:nvSpPr>
            <p:cNvPr id="2259" name="Google Shape;2259;p83"/>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83"/>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83"/>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83"/>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83"/>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83"/>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83"/>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83"/>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83"/>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83"/>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83"/>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83"/>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83"/>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83"/>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83"/>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83"/>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83"/>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83"/>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83"/>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83"/>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83"/>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83"/>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83"/>
          <p:cNvGrpSpPr/>
          <p:nvPr/>
        </p:nvGrpSpPr>
        <p:grpSpPr>
          <a:xfrm>
            <a:off x="2054809" y="617323"/>
            <a:ext cx="691830" cy="773505"/>
            <a:chOff x="2839875" y="2954850"/>
            <a:chExt cx="524750" cy="586700"/>
          </a:xfrm>
        </p:grpSpPr>
        <p:sp>
          <p:nvSpPr>
            <p:cNvPr id="2282" name="Google Shape;2282;p83"/>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83"/>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83"/>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83"/>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83"/>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83"/>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83"/>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83"/>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83"/>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83"/>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83"/>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83"/>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83"/>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3"/>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83"/>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83"/>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3"/>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83"/>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83"/>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83"/>
          <p:cNvGrpSpPr/>
          <p:nvPr/>
        </p:nvGrpSpPr>
        <p:grpSpPr>
          <a:xfrm>
            <a:off x="3108056" y="3825984"/>
            <a:ext cx="733979" cy="786370"/>
            <a:chOff x="3610650" y="5636863"/>
            <a:chExt cx="508225" cy="551800"/>
          </a:xfrm>
        </p:grpSpPr>
        <p:sp>
          <p:nvSpPr>
            <p:cNvPr id="2302" name="Google Shape;2302;p83"/>
            <p:cNvSpPr/>
            <p:nvPr/>
          </p:nvSpPr>
          <p:spPr>
            <a:xfrm>
              <a:off x="3842800" y="5661663"/>
              <a:ext cx="224700" cy="379775"/>
            </a:xfrm>
            <a:custGeom>
              <a:rect b="b" l="l" r="r" t="t"/>
              <a:pathLst>
                <a:path extrusionOk="0" h="15191" w="8988">
                  <a:moveTo>
                    <a:pt x="1980" y="0"/>
                  </a:moveTo>
                  <a:cubicBezTo>
                    <a:pt x="1043" y="0"/>
                    <a:pt x="245" y="357"/>
                    <a:pt x="245" y="357"/>
                  </a:cubicBezTo>
                  <a:lnTo>
                    <a:pt x="0" y="1220"/>
                  </a:lnTo>
                  <a:lnTo>
                    <a:pt x="1864" y="1326"/>
                  </a:lnTo>
                  <a:cubicBezTo>
                    <a:pt x="1899" y="1322"/>
                    <a:pt x="1934" y="1321"/>
                    <a:pt x="1969" y="1321"/>
                  </a:cubicBezTo>
                  <a:cubicBezTo>
                    <a:pt x="3974" y="1321"/>
                    <a:pt x="5221" y="7227"/>
                    <a:pt x="4760" y="9728"/>
                  </a:cubicBezTo>
                  <a:cubicBezTo>
                    <a:pt x="4292" y="12273"/>
                    <a:pt x="5868" y="15191"/>
                    <a:pt x="5868" y="15191"/>
                  </a:cubicBezTo>
                  <a:cubicBezTo>
                    <a:pt x="5250" y="13870"/>
                    <a:pt x="8285" y="13444"/>
                    <a:pt x="7561" y="11666"/>
                  </a:cubicBezTo>
                  <a:cubicBezTo>
                    <a:pt x="6837" y="9877"/>
                    <a:pt x="7539" y="9984"/>
                    <a:pt x="8264" y="8716"/>
                  </a:cubicBezTo>
                  <a:cubicBezTo>
                    <a:pt x="8988" y="7438"/>
                    <a:pt x="8019" y="6107"/>
                    <a:pt x="6783" y="4989"/>
                  </a:cubicBezTo>
                  <a:cubicBezTo>
                    <a:pt x="5537" y="3871"/>
                    <a:pt x="4664" y="1017"/>
                    <a:pt x="3312" y="304"/>
                  </a:cubicBezTo>
                  <a:cubicBezTo>
                    <a:pt x="2882" y="77"/>
                    <a:pt x="2416" y="0"/>
                    <a:pt x="1980"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83"/>
            <p:cNvSpPr/>
            <p:nvPr/>
          </p:nvSpPr>
          <p:spPr>
            <a:xfrm>
              <a:off x="3860625" y="5636863"/>
              <a:ext cx="199150" cy="228850"/>
            </a:xfrm>
            <a:custGeom>
              <a:rect b="b" l="l" r="r" t="t"/>
              <a:pathLst>
                <a:path extrusionOk="0" h="9154" w="7966">
                  <a:moveTo>
                    <a:pt x="1353" y="1"/>
                  </a:moveTo>
                  <a:cubicBezTo>
                    <a:pt x="508" y="1"/>
                    <a:pt x="107" y="636"/>
                    <a:pt x="107" y="636"/>
                  </a:cubicBezTo>
                  <a:lnTo>
                    <a:pt x="1" y="1807"/>
                  </a:lnTo>
                  <a:lnTo>
                    <a:pt x="1971" y="2063"/>
                  </a:lnTo>
                  <a:cubicBezTo>
                    <a:pt x="1971" y="2063"/>
                    <a:pt x="5945" y="9154"/>
                    <a:pt x="7039" y="9154"/>
                  </a:cubicBezTo>
                  <a:cubicBezTo>
                    <a:pt x="7140" y="9154"/>
                    <a:pt x="7216" y="9094"/>
                    <a:pt x="7263" y="8963"/>
                  </a:cubicBezTo>
                  <a:cubicBezTo>
                    <a:pt x="7966" y="6982"/>
                    <a:pt x="6539" y="7131"/>
                    <a:pt x="7007" y="6333"/>
                  </a:cubicBezTo>
                  <a:cubicBezTo>
                    <a:pt x="7742" y="5044"/>
                    <a:pt x="7433" y="4214"/>
                    <a:pt x="5644" y="3330"/>
                  </a:cubicBezTo>
                  <a:cubicBezTo>
                    <a:pt x="4015" y="2531"/>
                    <a:pt x="3642" y="1094"/>
                    <a:pt x="2759" y="497"/>
                  </a:cubicBezTo>
                  <a:cubicBezTo>
                    <a:pt x="2198" y="128"/>
                    <a:pt x="1731" y="1"/>
                    <a:pt x="1353"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83"/>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83"/>
            <p:cNvSpPr/>
            <p:nvPr/>
          </p:nvSpPr>
          <p:spPr>
            <a:xfrm>
              <a:off x="3881925" y="5786113"/>
              <a:ext cx="154175" cy="227100"/>
            </a:xfrm>
            <a:custGeom>
              <a:rect b="b" l="l" r="r" t="t"/>
              <a:pathLst>
                <a:path extrusionOk="0" h="9084" w="6167">
                  <a:moveTo>
                    <a:pt x="3131" y="1"/>
                  </a:moveTo>
                  <a:cubicBezTo>
                    <a:pt x="3131" y="1"/>
                    <a:pt x="1001" y="128"/>
                    <a:pt x="501" y="4462"/>
                  </a:cubicBezTo>
                  <a:cubicBezTo>
                    <a:pt x="0" y="8796"/>
                    <a:pt x="4100" y="9084"/>
                    <a:pt x="4100" y="9084"/>
                  </a:cubicBezTo>
                  <a:cubicBezTo>
                    <a:pt x="4100" y="9084"/>
                    <a:pt x="5783" y="8605"/>
                    <a:pt x="4910" y="6741"/>
                  </a:cubicBezTo>
                  <a:cubicBezTo>
                    <a:pt x="4036" y="4878"/>
                    <a:pt x="5282" y="4377"/>
                    <a:pt x="5719" y="3046"/>
                  </a:cubicBezTo>
                  <a:cubicBezTo>
                    <a:pt x="6166" y="1715"/>
                    <a:pt x="4760" y="586"/>
                    <a:pt x="4760" y="586"/>
                  </a:cubicBezTo>
                  <a:lnTo>
                    <a:pt x="3131" y="1"/>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83"/>
            <p:cNvSpPr/>
            <p:nvPr/>
          </p:nvSpPr>
          <p:spPr>
            <a:xfrm>
              <a:off x="3656975" y="5720638"/>
              <a:ext cx="237300" cy="283975"/>
            </a:xfrm>
            <a:custGeom>
              <a:rect b="b" l="l" r="r" t="t"/>
              <a:pathLst>
                <a:path extrusionOk="0" h="11359" w="9492">
                  <a:moveTo>
                    <a:pt x="3333" y="0"/>
                  </a:moveTo>
                  <a:cubicBezTo>
                    <a:pt x="3333" y="0"/>
                    <a:pt x="1768" y="1502"/>
                    <a:pt x="1864" y="2971"/>
                  </a:cubicBezTo>
                  <a:cubicBezTo>
                    <a:pt x="1960" y="4430"/>
                    <a:pt x="1512" y="5527"/>
                    <a:pt x="756" y="6187"/>
                  </a:cubicBezTo>
                  <a:cubicBezTo>
                    <a:pt x="0" y="6837"/>
                    <a:pt x="32" y="8231"/>
                    <a:pt x="756" y="9051"/>
                  </a:cubicBezTo>
                  <a:cubicBezTo>
                    <a:pt x="522" y="8402"/>
                    <a:pt x="543" y="7678"/>
                    <a:pt x="820" y="7049"/>
                  </a:cubicBezTo>
                  <a:lnTo>
                    <a:pt x="820" y="7049"/>
                  </a:lnTo>
                  <a:cubicBezTo>
                    <a:pt x="820" y="7050"/>
                    <a:pt x="150" y="10830"/>
                    <a:pt x="3983" y="11288"/>
                  </a:cubicBezTo>
                  <a:cubicBezTo>
                    <a:pt x="3983" y="11288"/>
                    <a:pt x="3865" y="11239"/>
                    <a:pt x="3490" y="10260"/>
                  </a:cubicBezTo>
                  <a:lnTo>
                    <a:pt x="3490" y="10260"/>
                  </a:lnTo>
                  <a:cubicBezTo>
                    <a:pt x="3634" y="10549"/>
                    <a:pt x="4161" y="11219"/>
                    <a:pt x="5995" y="11352"/>
                  </a:cubicBezTo>
                  <a:cubicBezTo>
                    <a:pt x="6056" y="11356"/>
                    <a:pt x="6116" y="11358"/>
                    <a:pt x="6175" y="11358"/>
                  </a:cubicBezTo>
                  <a:cubicBezTo>
                    <a:pt x="8398" y="11358"/>
                    <a:pt x="9492" y="8272"/>
                    <a:pt x="8413" y="4973"/>
                  </a:cubicBezTo>
                  <a:cubicBezTo>
                    <a:pt x="7305" y="1576"/>
                    <a:pt x="5101" y="671"/>
                    <a:pt x="5101" y="671"/>
                  </a:cubicBezTo>
                  <a:lnTo>
                    <a:pt x="3333" y="0"/>
                  </a:ln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83"/>
            <p:cNvSpPr/>
            <p:nvPr/>
          </p:nvSpPr>
          <p:spPr>
            <a:xfrm>
              <a:off x="3610650" y="5909113"/>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46" y="9818"/>
                    <a:pt x="19573" y="8477"/>
                    <a:pt x="19094" y="7178"/>
                  </a:cubicBezTo>
                  <a:cubicBezTo>
                    <a:pt x="18295" y="5048"/>
                    <a:pt x="13460" y="4026"/>
                    <a:pt x="12619" y="3419"/>
                  </a:cubicBezTo>
                  <a:cubicBezTo>
                    <a:pt x="11533" y="2620"/>
                    <a:pt x="11874" y="0"/>
                    <a:pt x="11874" y="0"/>
                  </a:cubicBezTo>
                  <a:lnTo>
                    <a:pt x="11874" y="0"/>
                  </a:lnTo>
                  <a:lnTo>
                    <a:pt x="10095" y="43"/>
                  </a:lnTo>
                  <a:lnTo>
                    <a:pt x="8306"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3"/>
            <p:cNvSpPr/>
            <p:nvPr/>
          </p:nvSpPr>
          <p:spPr>
            <a:xfrm>
              <a:off x="3810300" y="5909113"/>
              <a:ext cx="97200" cy="73225"/>
            </a:xfrm>
            <a:custGeom>
              <a:rect b="b" l="l" r="r" t="t"/>
              <a:pathLst>
                <a:path extrusionOk="0" h="2929" w="3888">
                  <a:moveTo>
                    <a:pt x="331" y="0"/>
                  </a:moveTo>
                  <a:cubicBezTo>
                    <a:pt x="331" y="0"/>
                    <a:pt x="576" y="1864"/>
                    <a:pt x="1" y="2929"/>
                  </a:cubicBezTo>
                  <a:cubicBezTo>
                    <a:pt x="832" y="2844"/>
                    <a:pt x="1673" y="2673"/>
                    <a:pt x="2397" y="2258"/>
                  </a:cubicBezTo>
                  <a:cubicBezTo>
                    <a:pt x="2919" y="1970"/>
                    <a:pt x="3398" y="1619"/>
                    <a:pt x="3845" y="1225"/>
                  </a:cubicBezTo>
                  <a:cubicBezTo>
                    <a:pt x="3834" y="810"/>
                    <a:pt x="3845" y="405"/>
                    <a:pt x="3888" y="0"/>
                  </a:cubicBezTo>
                  <a:lnTo>
                    <a:pt x="3888" y="0"/>
                  </a:lnTo>
                  <a:lnTo>
                    <a:pt x="2109" y="43"/>
                  </a:lnTo>
                  <a:lnTo>
                    <a:pt x="33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3"/>
            <p:cNvSpPr/>
            <p:nvPr/>
          </p:nvSpPr>
          <p:spPr>
            <a:xfrm>
              <a:off x="3610650" y="5994838"/>
              <a:ext cx="508225" cy="193825"/>
            </a:xfrm>
            <a:custGeom>
              <a:rect b="b" l="l" r="r" t="t"/>
              <a:pathLst>
                <a:path extrusionOk="0" h="7753" w="20329">
                  <a:moveTo>
                    <a:pt x="12811" y="0"/>
                  </a:moveTo>
                  <a:cubicBezTo>
                    <a:pt x="11912" y="502"/>
                    <a:pt x="10900" y="778"/>
                    <a:pt x="9866" y="778"/>
                  </a:cubicBezTo>
                  <a:cubicBezTo>
                    <a:pt x="9847" y="778"/>
                    <a:pt x="9827" y="778"/>
                    <a:pt x="9808" y="778"/>
                  </a:cubicBezTo>
                  <a:cubicBezTo>
                    <a:pt x="9786" y="778"/>
                    <a:pt x="9764" y="778"/>
                    <a:pt x="9742" y="778"/>
                  </a:cubicBezTo>
                  <a:cubicBezTo>
                    <a:pt x="8838" y="778"/>
                    <a:pt x="7956" y="566"/>
                    <a:pt x="7146" y="181"/>
                  </a:cubicBezTo>
                  <a:cubicBezTo>
                    <a:pt x="5634" y="820"/>
                    <a:pt x="1789" y="1842"/>
                    <a:pt x="1097" y="3717"/>
                  </a:cubicBezTo>
                  <a:cubicBezTo>
                    <a:pt x="607" y="5026"/>
                    <a:pt x="245" y="6379"/>
                    <a:pt x="0" y="7752"/>
                  </a:cubicBezTo>
                  <a:lnTo>
                    <a:pt x="20329" y="7752"/>
                  </a:lnTo>
                  <a:cubicBezTo>
                    <a:pt x="20084" y="6379"/>
                    <a:pt x="19722" y="5026"/>
                    <a:pt x="19232" y="3727"/>
                  </a:cubicBezTo>
                  <a:cubicBezTo>
                    <a:pt x="18465" y="1651"/>
                    <a:pt x="13886" y="628"/>
                    <a:pt x="12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3"/>
            <p:cNvSpPr/>
            <p:nvPr/>
          </p:nvSpPr>
          <p:spPr>
            <a:xfrm>
              <a:off x="3743225" y="5789438"/>
              <a:ext cx="52200" cy="59900"/>
            </a:xfrm>
            <a:custGeom>
              <a:rect b="b" l="l" r="r" t="t"/>
              <a:pathLst>
                <a:path extrusionOk="0" h="2396" w="2088">
                  <a:moveTo>
                    <a:pt x="1010" y="1"/>
                  </a:moveTo>
                  <a:cubicBezTo>
                    <a:pt x="884" y="1"/>
                    <a:pt x="789" y="31"/>
                    <a:pt x="767" y="38"/>
                  </a:cubicBezTo>
                  <a:cubicBezTo>
                    <a:pt x="703" y="59"/>
                    <a:pt x="0" y="145"/>
                    <a:pt x="118"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3"/>
            <p:cNvSpPr/>
            <p:nvPr/>
          </p:nvSpPr>
          <p:spPr>
            <a:xfrm>
              <a:off x="3928250" y="5789438"/>
              <a:ext cx="52475" cy="59900"/>
            </a:xfrm>
            <a:custGeom>
              <a:rect b="b" l="l" r="r" t="t"/>
              <a:pathLst>
                <a:path extrusionOk="0" h="2396" w="2099">
                  <a:moveTo>
                    <a:pt x="1078" y="1"/>
                  </a:moveTo>
                  <a:cubicBezTo>
                    <a:pt x="836" y="1"/>
                    <a:pt x="477" y="110"/>
                    <a:pt x="288" y="698"/>
                  </a:cubicBezTo>
                  <a:cubicBezTo>
                    <a:pt x="0" y="1603"/>
                    <a:pt x="277" y="2285"/>
                    <a:pt x="799" y="2370"/>
                  </a:cubicBezTo>
                  <a:cubicBezTo>
                    <a:pt x="858" y="2387"/>
                    <a:pt x="917" y="2396"/>
                    <a:pt x="976" y="2396"/>
                  </a:cubicBezTo>
                  <a:cubicBezTo>
                    <a:pt x="1430" y="2396"/>
                    <a:pt x="1867" y="1900"/>
                    <a:pt x="1970" y="1071"/>
                  </a:cubicBezTo>
                  <a:cubicBezTo>
                    <a:pt x="2098" y="145"/>
                    <a:pt x="1385" y="59"/>
                    <a:pt x="1321" y="38"/>
                  </a:cubicBezTo>
                  <a:cubicBezTo>
                    <a:pt x="1299" y="31"/>
                    <a:pt x="1204" y="1"/>
                    <a:pt x="1078" y="1"/>
                  </a:cubicBezTo>
                  <a:close/>
                </a:path>
              </a:pathLst>
            </a:custGeom>
            <a:solidFill>
              <a:srgbClr val="F5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3"/>
            <p:cNvSpPr/>
            <p:nvPr/>
          </p:nvSpPr>
          <p:spPr>
            <a:xfrm>
              <a:off x="3761025" y="5679863"/>
              <a:ext cx="198150" cy="251225"/>
            </a:xfrm>
            <a:custGeom>
              <a:rect b="b" l="l" r="r" t="t"/>
              <a:pathLst>
                <a:path extrusionOk="0" h="10049" w="7926">
                  <a:moveTo>
                    <a:pt x="3708" y="0"/>
                  </a:moveTo>
                  <a:cubicBezTo>
                    <a:pt x="2914"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70" y="307"/>
                    <a:pt x="5021" y="0"/>
                    <a:pt x="4222" y="0"/>
                  </a:cubicBezTo>
                  <a:cubicBezTo>
                    <a:pt x="4094" y="0"/>
                    <a:pt x="4003" y="8"/>
                    <a:pt x="3963" y="12"/>
                  </a:cubicBezTo>
                  <a:cubicBezTo>
                    <a:pt x="3925" y="8"/>
                    <a:pt x="3835" y="0"/>
                    <a:pt x="3708"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3"/>
            <p:cNvSpPr/>
            <p:nvPr/>
          </p:nvSpPr>
          <p:spPr>
            <a:xfrm>
              <a:off x="3864875" y="5805288"/>
              <a:ext cx="12825" cy="49275"/>
            </a:xfrm>
            <a:custGeom>
              <a:rect b="b" l="l" r="r" t="t"/>
              <a:pathLst>
                <a:path extrusionOk="0" h="1971" w="513">
                  <a:moveTo>
                    <a:pt x="235" y="0"/>
                  </a:moveTo>
                  <a:lnTo>
                    <a:pt x="235" y="0"/>
                  </a:lnTo>
                  <a:cubicBezTo>
                    <a:pt x="225" y="256"/>
                    <a:pt x="235" y="522"/>
                    <a:pt x="267" y="778"/>
                  </a:cubicBezTo>
                  <a:cubicBezTo>
                    <a:pt x="298" y="1035"/>
                    <a:pt x="329" y="1282"/>
                    <a:pt x="379" y="1529"/>
                  </a:cubicBezTo>
                  <a:lnTo>
                    <a:pt x="379" y="1529"/>
                  </a:lnTo>
                  <a:cubicBezTo>
                    <a:pt x="313" y="1594"/>
                    <a:pt x="249" y="1661"/>
                    <a:pt x="193" y="1736"/>
                  </a:cubicBezTo>
                  <a:lnTo>
                    <a:pt x="97" y="1853"/>
                  </a:lnTo>
                  <a:cubicBezTo>
                    <a:pt x="65" y="1885"/>
                    <a:pt x="33" y="1928"/>
                    <a:pt x="1" y="1970"/>
                  </a:cubicBezTo>
                  <a:cubicBezTo>
                    <a:pt x="43" y="1949"/>
                    <a:pt x="86" y="1917"/>
                    <a:pt x="129" y="1885"/>
                  </a:cubicBezTo>
                  <a:lnTo>
                    <a:pt x="256" y="1789"/>
                  </a:lnTo>
                  <a:cubicBezTo>
                    <a:pt x="331" y="1725"/>
                    <a:pt x="416" y="1662"/>
                    <a:pt x="491" y="1598"/>
                  </a:cubicBezTo>
                  <a:lnTo>
                    <a:pt x="512" y="1576"/>
                  </a:lnTo>
                  <a:lnTo>
                    <a:pt x="512" y="1544"/>
                  </a:lnTo>
                  <a:cubicBezTo>
                    <a:pt x="491" y="1278"/>
                    <a:pt x="459" y="1023"/>
                    <a:pt x="416" y="767"/>
                  </a:cubicBezTo>
                  <a:cubicBezTo>
                    <a:pt x="363" y="501"/>
                    <a:pt x="310" y="245"/>
                    <a:pt x="235"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3"/>
            <p:cNvSpPr/>
            <p:nvPr/>
          </p:nvSpPr>
          <p:spPr>
            <a:xfrm>
              <a:off x="3816975" y="5868113"/>
              <a:ext cx="88400" cy="15650"/>
            </a:xfrm>
            <a:custGeom>
              <a:rect b="b" l="l" r="r" t="t"/>
              <a:pathLst>
                <a:path extrusionOk="0" h="626" w="3536">
                  <a:moveTo>
                    <a:pt x="3536" y="0"/>
                  </a:moveTo>
                  <a:lnTo>
                    <a:pt x="0" y="32"/>
                  </a:lnTo>
                  <a:cubicBezTo>
                    <a:pt x="696" y="476"/>
                    <a:pt x="1315" y="625"/>
                    <a:pt x="1834" y="625"/>
                  </a:cubicBezTo>
                  <a:cubicBezTo>
                    <a:pt x="2896" y="625"/>
                    <a:pt x="3536" y="0"/>
                    <a:pt x="3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3"/>
            <p:cNvSpPr/>
            <p:nvPr/>
          </p:nvSpPr>
          <p:spPr>
            <a:xfrm>
              <a:off x="3839600" y="5880363"/>
              <a:ext cx="57000" cy="14100"/>
            </a:xfrm>
            <a:custGeom>
              <a:rect b="b" l="l" r="r" t="t"/>
              <a:pathLst>
                <a:path extrusionOk="0" h="564" w="2280">
                  <a:moveTo>
                    <a:pt x="2279" y="0"/>
                  </a:moveTo>
                  <a:cubicBezTo>
                    <a:pt x="1949" y="224"/>
                    <a:pt x="1576" y="362"/>
                    <a:pt x="1182" y="405"/>
                  </a:cubicBezTo>
                  <a:cubicBezTo>
                    <a:pt x="1105" y="411"/>
                    <a:pt x="1029" y="414"/>
                    <a:pt x="953" y="414"/>
                  </a:cubicBezTo>
                  <a:cubicBezTo>
                    <a:pt x="628" y="414"/>
                    <a:pt x="311" y="359"/>
                    <a:pt x="0" y="256"/>
                  </a:cubicBezTo>
                  <a:lnTo>
                    <a:pt x="0" y="256"/>
                  </a:lnTo>
                  <a:cubicBezTo>
                    <a:pt x="301" y="456"/>
                    <a:pt x="656" y="563"/>
                    <a:pt x="1013" y="563"/>
                  </a:cubicBezTo>
                  <a:cubicBezTo>
                    <a:pt x="1073" y="563"/>
                    <a:pt x="1133" y="560"/>
                    <a:pt x="1193" y="554"/>
                  </a:cubicBezTo>
                  <a:cubicBezTo>
                    <a:pt x="1406" y="533"/>
                    <a:pt x="1608" y="469"/>
                    <a:pt x="1800" y="373"/>
                  </a:cubicBezTo>
                  <a:cubicBezTo>
                    <a:pt x="1981" y="288"/>
                    <a:pt x="2151" y="149"/>
                    <a:pt x="2279"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83"/>
            <p:cNvSpPr/>
            <p:nvPr/>
          </p:nvSpPr>
          <p:spPr>
            <a:xfrm>
              <a:off x="3813775" y="5793313"/>
              <a:ext cx="12275" cy="26650"/>
            </a:xfrm>
            <a:custGeom>
              <a:rect b="b" l="l" r="r" t="t"/>
              <a:pathLst>
                <a:path extrusionOk="0" h="1066" w="491">
                  <a:moveTo>
                    <a:pt x="245" y="0"/>
                  </a:moveTo>
                  <a:cubicBezTo>
                    <a:pt x="11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83"/>
            <p:cNvSpPr/>
            <p:nvPr/>
          </p:nvSpPr>
          <p:spPr>
            <a:xfrm>
              <a:off x="3897625" y="5793313"/>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3"/>
            <p:cNvSpPr/>
            <p:nvPr/>
          </p:nvSpPr>
          <p:spPr>
            <a:xfrm>
              <a:off x="3798850" y="5769488"/>
              <a:ext cx="42625" cy="15600"/>
            </a:xfrm>
            <a:custGeom>
              <a:rect b="b" l="l" r="r" t="t"/>
              <a:pathLst>
                <a:path extrusionOk="0" h="624" w="1705">
                  <a:moveTo>
                    <a:pt x="915" y="1"/>
                  </a:moveTo>
                  <a:cubicBezTo>
                    <a:pt x="888" y="1"/>
                    <a:pt x="860" y="2"/>
                    <a:pt x="832" y="5"/>
                  </a:cubicBezTo>
                  <a:cubicBezTo>
                    <a:pt x="640" y="27"/>
                    <a:pt x="470" y="91"/>
                    <a:pt x="320" y="208"/>
                  </a:cubicBezTo>
                  <a:cubicBezTo>
                    <a:pt x="182" y="314"/>
                    <a:pt x="65" y="463"/>
                    <a:pt x="1" y="623"/>
                  </a:cubicBezTo>
                  <a:cubicBezTo>
                    <a:pt x="139" y="538"/>
                    <a:pt x="289" y="463"/>
                    <a:pt x="438" y="399"/>
                  </a:cubicBezTo>
                  <a:cubicBezTo>
                    <a:pt x="565" y="336"/>
                    <a:pt x="704" y="304"/>
                    <a:pt x="853" y="282"/>
                  </a:cubicBezTo>
                  <a:cubicBezTo>
                    <a:pt x="876" y="281"/>
                    <a:pt x="899" y="280"/>
                    <a:pt x="923" y="280"/>
                  </a:cubicBezTo>
                  <a:cubicBezTo>
                    <a:pt x="1040" y="280"/>
                    <a:pt x="1162" y="302"/>
                    <a:pt x="1268" y="346"/>
                  </a:cubicBezTo>
                  <a:cubicBezTo>
                    <a:pt x="1343" y="367"/>
                    <a:pt x="1407" y="399"/>
                    <a:pt x="1481" y="431"/>
                  </a:cubicBezTo>
                  <a:cubicBezTo>
                    <a:pt x="1556" y="463"/>
                    <a:pt x="1620" y="517"/>
                    <a:pt x="1705" y="549"/>
                  </a:cubicBezTo>
                  <a:cubicBezTo>
                    <a:pt x="1662" y="474"/>
                    <a:pt x="1620" y="399"/>
                    <a:pt x="1566" y="325"/>
                  </a:cubicBezTo>
                  <a:cubicBezTo>
                    <a:pt x="1513" y="261"/>
                    <a:pt x="1439" y="197"/>
                    <a:pt x="1364" y="144"/>
                  </a:cubicBezTo>
                  <a:cubicBezTo>
                    <a:pt x="1237"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83"/>
            <p:cNvSpPr/>
            <p:nvPr/>
          </p:nvSpPr>
          <p:spPr>
            <a:xfrm>
              <a:off x="3883250" y="5769488"/>
              <a:ext cx="42625" cy="15600"/>
            </a:xfrm>
            <a:custGeom>
              <a:rect b="b" l="l" r="r" t="t"/>
              <a:pathLst>
                <a:path extrusionOk="0" h="624" w="1705">
                  <a:moveTo>
                    <a:pt x="915" y="1"/>
                  </a:moveTo>
                  <a:cubicBezTo>
                    <a:pt x="887" y="1"/>
                    <a:pt x="859" y="2"/>
                    <a:pt x="831" y="5"/>
                  </a:cubicBezTo>
                  <a:cubicBezTo>
                    <a:pt x="650" y="27"/>
                    <a:pt x="469" y="91"/>
                    <a:pt x="320" y="208"/>
                  </a:cubicBezTo>
                  <a:cubicBezTo>
                    <a:pt x="182" y="314"/>
                    <a:pt x="75" y="463"/>
                    <a:pt x="1" y="623"/>
                  </a:cubicBezTo>
                  <a:cubicBezTo>
                    <a:pt x="150" y="538"/>
                    <a:pt x="288" y="463"/>
                    <a:pt x="437" y="399"/>
                  </a:cubicBezTo>
                  <a:cubicBezTo>
                    <a:pt x="576" y="336"/>
                    <a:pt x="714" y="304"/>
                    <a:pt x="853" y="282"/>
                  </a:cubicBezTo>
                  <a:cubicBezTo>
                    <a:pt x="877" y="281"/>
                    <a:pt x="902" y="280"/>
                    <a:pt x="926" y="280"/>
                  </a:cubicBezTo>
                  <a:cubicBezTo>
                    <a:pt x="1048" y="280"/>
                    <a:pt x="1161" y="302"/>
                    <a:pt x="1268" y="346"/>
                  </a:cubicBezTo>
                  <a:cubicBezTo>
                    <a:pt x="1342" y="367"/>
                    <a:pt x="1417" y="399"/>
                    <a:pt x="1481" y="431"/>
                  </a:cubicBezTo>
                  <a:cubicBezTo>
                    <a:pt x="1555" y="463"/>
                    <a:pt x="1619" y="517"/>
                    <a:pt x="1704" y="549"/>
                  </a:cubicBezTo>
                  <a:cubicBezTo>
                    <a:pt x="1673" y="474"/>
                    <a:pt x="1619" y="399"/>
                    <a:pt x="1577"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83"/>
            <p:cNvSpPr/>
            <p:nvPr/>
          </p:nvSpPr>
          <p:spPr>
            <a:xfrm>
              <a:off x="3685450" y="5692013"/>
              <a:ext cx="178125" cy="236025"/>
            </a:xfrm>
            <a:custGeom>
              <a:rect b="b" l="l" r="r" t="t"/>
              <a:pathLst>
                <a:path extrusionOk="0" h="9441" w="7125">
                  <a:moveTo>
                    <a:pt x="5929" y="0"/>
                  </a:moveTo>
                  <a:cubicBezTo>
                    <a:pt x="4782" y="0"/>
                    <a:pt x="3559" y="1394"/>
                    <a:pt x="3248" y="2838"/>
                  </a:cubicBezTo>
                  <a:cubicBezTo>
                    <a:pt x="2833" y="4830"/>
                    <a:pt x="842" y="6246"/>
                    <a:pt x="427" y="7289"/>
                  </a:cubicBezTo>
                  <a:cubicBezTo>
                    <a:pt x="1" y="8344"/>
                    <a:pt x="1364" y="9440"/>
                    <a:pt x="1364" y="9440"/>
                  </a:cubicBezTo>
                  <a:cubicBezTo>
                    <a:pt x="1364" y="9440"/>
                    <a:pt x="597" y="7257"/>
                    <a:pt x="2673" y="6331"/>
                  </a:cubicBezTo>
                  <a:cubicBezTo>
                    <a:pt x="4494" y="5511"/>
                    <a:pt x="4345" y="3211"/>
                    <a:pt x="5027" y="1582"/>
                  </a:cubicBezTo>
                  <a:cubicBezTo>
                    <a:pt x="5397" y="703"/>
                    <a:pt x="5983" y="502"/>
                    <a:pt x="6442" y="502"/>
                  </a:cubicBezTo>
                  <a:cubicBezTo>
                    <a:pt x="6829" y="502"/>
                    <a:pt x="7125" y="645"/>
                    <a:pt x="7125" y="645"/>
                  </a:cubicBezTo>
                  <a:cubicBezTo>
                    <a:pt x="6770" y="192"/>
                    <a:pt x="6355" y="0"/>
                    <a:pt x="5929"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83"/>
            <p:cNvSpPr/>
            <p:nvPr/>
          </p:nvSpPr>
          <p:spPr>
            <a:xfrm>
              <a:off x="3726175" y="5699338"/>
              <a:ext cx="139800" cy="226300"/>
            </a:xfrm>
            <a:custGeom>
              <a:rect b="b" l="l" r="r" t="t"/>
              <a:pathLst>
                <a:path extrusionOk="0" h="9052" w="5592">
                  <a:moveTo>
                    <a:pt x="5187" y="0"/>
                  </a:moveTo>
                  <a:cubicBezTo>
                    <a:pt x="5059" y="0"/>
                    <a:pt x="4931" y="0"/>
                    <a:pt x="4803" y="21"/>
                  </a:cubicBezTo>
                  <a:cubicBezTo>
                    <a:pt x="4537" y="64"/>
                    <a:pt x="4292" y="160"/>
                    <a:pt x="4079" y="309"/>
                  </a:cubicBezTo>
                  <a:cubicBezTo>
                    <a:pt x="3866" y="458"/>
                    <a:pt x="3685" y="650"/>
                    <a:pt x="3558" y="873"/>
                  </a:cubicBezTo>
                  <a:cubicBezTo>
                    <a:pt x="3430" y="1097"/>
                    <a:pt x="3334" y="1331"/>
                    <a:pt x="3270" y="1566"/>
                  </a:cubicBezTo>
                  <a:cubicBezTo>
                    <a:pt x="3004" y="2513"/>
                    <a:pt x="2961" y="3482"/>
                    <a:pt x="2652" y="4387"/>
                  </a:cubicBezTo>
                  <a:cubicBezTo>
                    <a:pt x="2514" y="4835"/>
                    <a:pt x="2258" y="5239"/>
                    <a:pt x="1928" y="5569"/>
                  </a:cubicBezTo>
                  <a:cubicBezTo>
                    <a:pt x="1747" y="5740"/>
                    <a:pt x="1556" y="5868"/>
                    <a:pt x="1343" y="5985"/>
                  </a:cubicBezTo>
                  <a:cubicBezTo>
                    <a:pt x="1130" y="6091"/>
                    <a:pt x="927" y="6230"/>
                    <a:pt x="746" y="6389"/>
                  </a:cubicBezTo>
                  <a:cubicBezTo>
                    <a:pt x="374" y="6709"/>
                    <a:pt x="139" y="7156"/>
                    <a:pt x="65" y="7635"/>
                  </a:cubicBezTo>
                  <a:cubicBezTo>
                    <a:pt x="1" y="8114"/>
                    <a:pt x="54" y="8604"/>
                    <a:pt x="235" y="9052"/>
                  </a:cubicBezTo>
                  <a:cubicBezTo>
                    <a:pt x="65" y="8604"/>
                    <a:pt x="12" y="8114"/>
                    <a:pt x="86" y="7646"/>
                  </a:cubicBezTo>
                  <a:cubicBezTo>
                    <a:pt x="171" y="7167"/>
                    <a:pt x="416" y="6741"/>
                    <a:pt x="789" y="6432"/>
                  </a:cubicBezTo>
                  <a:cubicBezTo>
                    <a:pt x="970" y="6283"/>
                    <a:pt x="1172" y="6155"/>
                    <a:pt x="1385" y="6049"/>
                  </a:cubicBezTo>
                  <a:cubicBezTo>
                    <a:pt x="1598" y="5942"/>
                    <a:pt x="1811" y="5814"/>
                    <a:pt x="1992" y="5644"/>
                  </a:cubicBezTo>
                  <a:cubicBezTo>
                    <a:pt x="2344" y="5314"/>
                    <a:pt x="2620" y="4899"/>
                    <a:pt x="2780" y="4430"/>
                  </a:cubicBezTo>
                  <a:cubicBezTo>
                    <a:pt x="3121" y="3514"/>
                    <a:pt x="3196" y="2535"/>
                    <a:pt x="3494" y="1640"/>
                  </a:cubicBezTo>
                  <a:cubicBezTo>
                    <a:pt x="3558" y="1416"/>
                    <a:pt x="3653" y="1203"/>
                    <a:pt x="3771" y="1012"/>
                  </a:cubicBezTo>
                  <a:cubicBezTo>
                    <a:pt x="3888" y="820"/>
                    <a:pt x="4047" y="660"/>
                    <a:pt x="4228" y="543"/>
                  </a:cubicBezTo>
                  <a:cubicBezTo>
                    <a:pt x="4409" y="426"/>
                    <a:pt x="4622" y="352"/>
                    <a:pt x="4846" y="330"/>
                  </a:cubicBezTo>
                  <a:cubicBezTo>
                    <a:pt x="4912" y="320"/>
                    <a:pt x="4979" y="316"/>
                    <a:pt x="5046" y="316"/>
                  </a:cubicBezTo>
                  <a:cubicBezTo>
                    <a:pt x="5195" y="316"/>
                    <a:pt x="5345" y="339"/>
                    <a:pt x="5485" y="384"/>
                  </a:cubicBezTo>
                  <a:lnTo>
                    <a:pt x="5591" y="53"/>
                  </a:lnTo>
                  <a:cubicBezTo>
                    <a:pt x="5464" y="21"/>
                    <a:pt x="5325" y="11"/>
                    <a:pt x="5187" y="0"/>
                  </a:cubicBezTo>
                  <a:close/>
                </a:path>
              </a:pathLst>
            </a:custGeom>
            <a:solidFill>
              <a:srgbClr val="BD3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83"/>
            <p:cNvSpPr/>
            <p:nvPr/>
          </p:nvSpPr>
          <p:spPr>
            <a:xfrm>
              <a:off x="3663100" y="5639113"/>
              <a:ext cx="202875" cy="235900"/>
            </a:xfrm>
            <a:custGeom>
              <a:rect b="b" l="l" r="r" t="t"/>
              <a:pathLst>
                <a:path extrusionOk="0" h="9436" w="8115">
                  <a:moveTo>
                    <a:pt x="6943" y="0"/>
                  </a:moveTo>
                  <a:cubicBezTo>
                    <a:pt x="6090" y="0"/>
                    <a:pt x="5304" y="786"/>
                    <a:pt x="4611" y="1664"/>
                  </a:cubicBezTo>
                  <a:cubicBezTo>
                    <a:pt x="3621" y="2920"/>
                    <a:pt x="3461" y="2920"/>
                    <a:pt x="1736" y="4379"/>
                  </a:cubicBezTo>
                  <a:cubicBezTo>
                    <a:pt x="0" y="5849"/>
                    <a:pt x="2087" y="6796"/>
                    <a:pt x="1097" y="8862"/>
                  </a:cubicBezTo>
                  <a:cubicBezTo>
                    <a:pt x="899" y="9271"/>
                    <a:pt x="905" y="9435"/>
                    <a:pt x="1042" y="9435"/>
                  </a:cubicBezTo>
                  <a:cubicBezTo>
                    <a:pt x="1596" y="9435"/>
                    <a:pt x="4302" y="6743"/>
                    <a:pt x="4302" y="6743"/>
                  </a:cubicBezTo>
                  <a:cubicBezTo>
                    <a:pt x="4965" y="3203"/>
                    <a:pt x="6404" y="2617"/>
                    <a:pt x="7284" y="2617"/>
                  </a:cubicBezTo>
                  <a:cubicBezTo>
                    <a:pt x="7720" y="2617"/>
                    <a:pt x="8019" y="2761"/>
                    <a:pt x="8019" y="2761"/>
                  </a:cubicBezTo>
                  <a:lnTo>
                    <a:pt x="8114" y="524"/>
                  </a:lnTo>
                  <a:cubicBezTo>
                    <a:pt x="7712" y="155"/>
                    <a:pt x="7321" y="0"/>
                    <a:pt x="6943"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83"/>
            <p:cNvSpPr/>
            <p:nvPr/>
          </p:nvSpPr>
          <p:spPr>
            <a:xfrm>
              <a:off x="3840425" y="5668138"/>
              <a:ext cx="182075" cy="331525"/>
            </a:xfrm>
            <a:custGeom>
              <a:rect b="b" l="l" r="r" t="t"/>
              <a:pathLst>
                <a:path extrusionOk="0" h="13261" w="7283">
                  <a:moveTo>
                    <a:pt x="347" y="1"/>
                  </a:moveTo>
                  <a:cubicBezTo>
                    <a:pt x="0" y="1"/>
                    <a:pt x="926" y="1600"/>
                    <a:pt x="926" y="1600"/>
                  </a:cubicBezTo>
                  <a:cubicBezTo>
                    <a:pt x="926" y="1600"/>
                    <a:pt x="1316" y="1385"/>
                    <a:pt x="1757" y="1385"/>
                  </a:cubicBezTo>
                  <a:cubicBezTo>
                    <a:pt x="2171" y="1385"/>
                    <a:pt x="2631" y="1575"/>
                    <a:pt x="2853" y="2313"/>
                  </a:cubicBezTo>
                  <a:cubicBezTo>
                    <a:pt x="3322" y="3825"/>
                    <a:pt x="4269" y="4688"/>
                    <a:pt x="4525" y="6125"/>
                  </a:cubicBezTo>
                  <a:cubicBezTo>
                    <a:pt x="4834" y="7925"/>
                    <a:pt x="2214" y="10544"/>
                    <a:pt x="2629" y="12110"/>
                  </a:cubicBezTo>
                  <a:cubicBezTo>
                    <a:pt x="2890" y="13074"/>
                    <a:pt x="3601" y="13261"/>
                    <a:pt x="4113" y="13261"/>
                  </a:cubicBezTo>
                  <a:cubicBezTo>
                    <a:pt x="4439" y="13261"/>
                    <a:pt x="4685" y="13185"/>
                    <a:pt x="4685" y="13185"/>
                  </a:cubicBezTo>
                  <a:cubicBezTo>
                    <a:pt x="4685" y="13185"/>
                    <a:pt x="3183" y="12845"/>
                    <a:pt x="3396" y="11790"/>
                  </a:cubicBezTo>
                  <a:cubicBezTo>
                    <a:pt x="3599" y="10747"/>
                    <a:pt x="7283" y="8159"/>
                    <a:pt x="7187" y="6849"/>
                  </a:cubicBezTo>
                  <a:cubicBezTo>
                    <a:pt x="7081" y="5540"/>
                    <a:pt x="6889" y="6136"/>
                    <a:pt x="6357" y="3836"/>
                  </a:cubicBezTo>
                  <a:cubicBezTo>
                    <a:pt x="5917" y="1899"/>
                    <a:pt x="4082" y="159"/>
                    <a:pt x="2045" y="159"/>
                  </a:cubicBezTo>
                  <a:cubicBezTo>
                    <a:pt x="1662" y="159"/>
                    <a:pt x="1272" y="221"/>
                    <a:pt x="883" y="354"/>
                  </a:cubicBezTo>
                  <a:cubicBezTo>
                    <a:pt x="601" y="102"/>
                    <a:pt x="434" y="1"/>
                    <a:pt x="347"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83"/>
            <p:cNvSpPr/>
            <p:nvPr/>
          </p:nvSpPr>
          <p:spPr>
            <a:xfrm>
              <a:off x="3862225" y="5701088"/>
              <a:ext cx="86800" cy="203775"/>
            </a:xfrm>
            <a:custGeom>
              <a:rect b="b" l="l" r="r" t="t"/>
              <a:pathLst>
                <a:path extrusionOk="0" h="8151" w="3472">
                  <a:moveTo>
                    <a:pt x="829" y="1"/>
                  </a:moveTo>
                  <a:cubicBezTo>
                    <a:pt x="762" y="1"/>
                    <a:pt x="695" y="5"/>
                    <a:pt x="629" y="15"/>
                  </a:cubicBezTo>
                  <a:cubicBezTo>
                    <a:pt x="405" y="37"/>
                    <a:pt x="203" y="90"/>
                    <a:pt x="0" y="164"/>
                  </a:cubicBezTo>
                  <a:lnTo>
                    <a:pt x="54" y="314"/>
                  </a:lnTo>
                  <a:cubicBezTo>
                    <a:pt x="303" y="230"/>
                    <a:pt x="570" y="170"/>
                    <a:pt x="829" y="170"/>
                  </a:cubicBezTo>
                  <a:cubicBezTo>
                    <a:pt x="968" y="170"/>
                    <a:pt x="1105" y="187"/>
                    <a:pt x="1236" y="228"/>
                  </a:cubicBezTo>
                  <a:cubicBezTo>
                    <a:pt x="1417" y="282"/>
                    <a:pt x="1566" y="409"/>
                    <a:pt x="1662" y="580"/>
                  </a:cubicBezTo>
                  <a:cubicBezTo>
                    <a:pt x="1757" y="761"/>
                    <a:pt x="1832" y="952"/>
                    <a:pt x="1896" y="1144"/>
                  </a:cubicBezTo>
                  <a:cubicBezTo>
                    <a:pt x="1960" y="1336"/>
                    <a:pt x="2013" y="1549"/>
                    <a:pt x="2077" y="1751"/>
                  </a:cubicBezTo>
                  <a:cubicBezTo>
                    <a:pt x="2151" y="1943"/>
                    <a:pt x="2237" y="2145"/>
                    <a:pt x="2333" y="2326"/>
                  </a:cubicBezTo>
                  <a:cubicBezTo>
                    <a:pt x="2439" y="2518"/>
                    <a:pt x="2545" y="2699"/>
                    <a:pt x="2673" y="2869"/>
                  </a:cubicBezTo>
                  <a:cubicBezTo>
                    <a:pt x="2727" y="2965"/>
                    <a:pt x="2801" y="3040"/>
                    <a:pt x="2854" y="3125"/>
                  </a:cubicBezTo>
                  <a:cubicBezTo>
                    <a:pt x="2918" y="3210"/>
                    <a:pt x="2982" y="3295"/>
                    <a:pt x="3035" y="3380"/>
                  </a:cubicBezTo>
                  <a:cubicBezTo>
                    <a:pt x="3248" y="3732"/>
                    <a:pt x="3355" y="4136"/>
                    <a:pt x="3355" y="4541"/>
                  </a:cubicBezTo>
                  <a:cubicBezTo>
                    <a:pt x="3355" y="4956"/>
                    <a:pt x="3280" y="5372"/>
                    <a:pt x="3142" y="5766"/>
                  </a:cubicBezTo>
                  <a:cubicBezTo>
                    <a:pt x="3078" y="5957"/>
                    <a:pt x="2993" y="6149"/>
                    <a:pt x="2918" y="6341"/>
                  </a:cubicBezTo>
                  <a:cubicBezTo>
                    <a:pt x="2833" y="6532"/>
                    <a:pt x="2727" y="6713"/>
                    <a:pt x="2652" y="6916"/>
                  </a:cubicBezTo>
                  <a:cubicBezTo>
                    <a:pt x="2524" y="7320"/>
                    <a:pt x="2556" y="7768"/>
                    <a:pt x="2748" y="8151"/>
                  </a:cubicBezTo>
                  <a:cubicBezTo>
                    <a:pt x="2567" y="7768"/>
                    <a:pt x="2556" y="7331"/>
                    <a:pt x="2705" y="6937"/>
                  </a:cubicBezTo>
                  <a:cubicBezTo>
                    <a:pt x="2769" y="6745"/>
                    <a:pt x="2876" y="6564"/>
                    <a:pt x="2971" y="6373"/>
                  </a:cubicBezTo>
                  <a:cubicBezTo>
                    <a:pt x="3057" y="6181"/>
                    <a:pt x="3142" y="5989"/>
                    <a:pt x="3216" y="5787"/>
                  </a:cubicBezTo>
                  <a:cubicBezTo>
                    <a:pt x="3365" y="5393"/>
                    <a:pt x="3451" y="4967"/>
                    <a:pt x="3461" y="4541"/>
                  </a:cubicBezTo>
                  <a:cubicBezTo>
                    <a:pt x="3472" y="4115"/>
                    <a:pt x="3365" y="3689"/>
                    <a:pt x="3142" y="3306"/>
                  </a:cubicBezTo>
                  <a:cubicBezTo>
                    <a:pt x="3089" y="3221"/>
                    <a:pt x="3025" y="3125"/>
                    <a:pt x="2971" y="3040"/>
                  </a:cubicBezTo>
                  <a:cubicBezTo>
                    <a:pt x="2908" y="2954"/>
                    <a:pt x="2844" y="2880"/>
                    <a:pt x="2780" y="2795"/>
                  </a:cubicBezTo>
                  <a:cubicBezTo>
                    <a:pt x="2663" y="2624"/>
                    <a:pt x="2556" y="2443"/>
                    <a:pt x="2460" y="2262"/>
                  </a:cubicBezTo>
                  <a:cubicBezTo>
                    <a:pt x="2364" y="2071"/>
                    <a:pt x="2290" y="1890"/>
                    <a:pt x="2215" y="1687"/>
                  </a:cubicBezTo>
                  <a:cubicBezTo>
                    <a:pt x="2151" y="1496"/>
                    <a:pt x="2098" y="1293"/>
                    <a:pt x="2034" y="1091"/>
                  </a:cubicBezTo>
                  <a:cubicBezTo>
                    <a:pt x="1981" y="889"/>
                    <a:pt x="1896" y="686"/>
                    <a:pt x="1800" y="495"/>
                  </a:cubicBezTo>
                  <a:cubicBezTo>
                    <a:pt x="1683" y="292"/>
                    <a:pt x="1502" y="133"/>
                    <a:pt x="1278" y="69"/>
                  </a:cubicBezTo>
                  <a:cubicBezTo>
                    <a:pt x="1131" y="24"/>
                    <a:pt x="979" y="1"/>
                    <a:pt x="829" y="1"/>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83"/>
            <p:cNvSpPr/>
            <p:nvPr/>
          </p:nvSpPr>
          <p:spPr>
            <a:xfrm>
              <a:off x="3934900" y="5759138"/>
              <a:ext cx="25050" cy="82100"/>
            </a:xfrm>
            <a:custGeom>
              <a:rect b="b" l="l" r="r" t="t"/>
              <a:pathLst>
                <a:path extrusionOk="0" h="3284" w="1002">
                  <a:moveTo>
                    <a:pt x="223" y="0"/>
                  </a:moveTo>
                  <a:cubicBezTo>
                    <a:pt x="95" y="0"/>
                    <a:pt x="1" y="47"/>
                    <a:pt x="1" y="47"/>
                  </a:cubicBezTo>
                  <a:cubicBezTo>
                    <a:pt x="1" y="47"/>
                    <a:pt x="757" y="1932"/>
                    <a:pt x="469" y="3284"/>
                  </a:cubicBezTo>
                  <a:cubicBezTo>
                    <a:pt x="469" y="3284"/>
                    <a:pt x="1002" y="2017"/>
                    <a:pt x="852" y="867"/>
                  </a:cubicBezTo>
                  <a:cubicBezTo>
                    <a:pt x="752" y="135"/>
                    <a:pt x="440" y="0"/>
                    <a:pt x="223" y="0"/>
                  </a:cubicBezTo>
                  <a:close/>
                </a:path>
              </a:pathLst>
            </a:custGeom>
            <a:solidFill>
              <a:srgbClr val="BA4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83"/>
          <p:cNvGrpSpPr/>
          <p:nvPr/>
        </p:nvGrpSpPr>
        <p:grpSpPr>
          <a:xfrm>
            <a:off x="981715" y="2801910"/>
            <a:ext cx="685817" cy="735700"/>
            <a:chOff x="813950" y="2267050"/>
            <a:chExt cx="504500" cy="541075"/>
          </a:xfrm>
        </p:grpSpPr>
        <p:sp>
          <p:nvSpPr>
            <p:cNvPr id="2327" name="Google Shape;2327;p83"/>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83"/>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83"/>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3"/>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3"/>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3"/>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83"/>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83"/>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83"/>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3"/>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83"/>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83"/>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3"/>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83"/>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83"/>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83"/>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83"/>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83"/>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83"/>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3"/>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83"/>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83"/>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83"/>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83"/>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83"/>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83"/>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83"/>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83"/>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3"/>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83"/>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83"/>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3"/>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3"/>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3"/>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83"/>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83"/>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3" name="Google Shape;2363;p83"/>
          <p:cNvGrpSpPr/>
          <p:nvPr/>
        </p:nvGrpSpPr>
        <p:grpSpPr>
          <a:xfrm>
            <a:off x="7431521" y="2751203"/>
            <a:ext cx="680728" cy="786409"/>
            <a:chOff x="3409850" y="2172075"/>
            <a:chExt cx="526350" cy="613950"/>
          </a:xfrm>
        </p:grpSpPr>
        <p:sp>
          <p:nvSpPr>
            <p:cNvPr id="2364" name="Google Shape;2364;p83"/>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83"/>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3"/>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3"/>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3"/>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3"/>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83"/>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83"/>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83"/>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83"/>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83"/>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83"/>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83"/>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83"/>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3"/>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83"/>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83"/>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83"/>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83"/>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3" name="Google Shape;2383;p83"/>
          <p:cNvGrpSpPr/>
          <p:nvPr/>
        </p:nvGrpSpPr>
        <p:grpSpPr>
          <a:xfrm>
            <a:off x="5286776" y="606259"/>
            <a:ext cx="674032" cy="786378"/>
            <a:chOff x="1379400" y="2955850"/>
            <a:chExt cx="507975" cy="585975"/>
          </a:xfrm>
        </p:grpSpPr>
        <p:sp>
          <p:nvSpPr>
            <p:cNvPr id="2384" name="Google Shape;2384;p83"/>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83"/>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83"/>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83"/>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83"/>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83"/>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3"/>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83"/>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83"/>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3"/>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83"/>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83"/>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3"/>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3"/>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3"/>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3"/>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83"/>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83"/>
          <p:cNvGrpSpPr/>
          <p:nvPr/>
        </p:nvGrpSpPr>
        <p:grpSpPr>
          <a:xfrm>
            <a:off x="7427083" y="606258"/>
            <a:ext cx="689613" cy="786379"/>
            <a:chOff x="3946800" y="2180875"/>
            <a:chExt cx="524500" cy="593225"/>
          </a:xfrm>
        </p:grpSpPr>
        <p:sp>
          <p:nvSpPr>
            <p:cNvPr id="2402" name="Google Shape;2402;p83"/>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3"/>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3"/>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3"/>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3"/>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3"/>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3"/>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3"/>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3"/>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3"/>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3"/>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3"/>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3"/>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3"/>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3"/>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3"/>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3"/>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3"/>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3"/>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3"/>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3"/>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3"/>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3"/>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3"/>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3"/>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3"/>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3"/>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3"/>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3"/>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3"/>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3"/>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3"/>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3"/>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3"/>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3"/>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84"/>
          <p:cNvSpPr txBox="1"/>
          <p:nvPr>
            <p:ph type="title"/>
          </p:nvPr>
        </p:nvSpPr>
        <p:spPr>
          <a:xfrm>
            <a:off x="7202850" y="443550"/>
            <a:ext cx="18138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Taken</a:t>
            </a:r>
            <a:endParaRPr/>
          </a:p>
        </p:txBody>
      </p:sp>
      <p:sp>
        <p:nvSpPr>
          <p:cNvPr id="2442" name="Google Shape;2442;p84"/>
          <p:cNvSpPr/>
          <p:nvPr/>
        </p:nvSpPr>
        <p:spPr>
          <a:xfrm>
            <a:off x="7343525" y="17567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3" name="Google Shape;2443;p84"/>
          <p:cNvGrpSpPr/>
          <p:nvPr/>
        </p:nvGrpSpPr>
        <p:grpSpPr>
          <a:xfrm>
            <a:off x="7429328" y="1891620"/>
            <a:ext cx="685785" cy="722550"/>
            <a:chOff x="315050" y="2231900"/>
            <a:chExt cx="512775" cy="535500"/>
          </a:xfrm>
        </p:grpSpPr>
        <p:sp>
          <p:nvSpPr>
            <p:cNvPr id="2444" name="Google Shape;2444;p84"/>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4"/>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4"/>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4"/>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4"/>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4"/>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4"/>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4"/>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4"/>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4"/>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4"/>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4"/>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4"/>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4"/>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4"/>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4"/>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4"/>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4"/>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4"/>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4"/>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4"/>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4"/>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6" name="Google Shape;2466;p84"/>
          <p:cNvSpPr/>
          <p:nvPr/>
        </p:nvSpPr>
        <p:spPr>
          <a:xfrm>
            <a:off x="7343525" y="27552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4"/>
          <p:cNvSpPr/>
          <p:nvPr/>
        </p:nvSpPr>
        <p:spPr>
          <a:xfrm>
            <a:off x="7343513" y="37537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8" name="Google Shape;2468;p84"/>
          <p:cNvGrpSpPr/>
          <p:nvPr/>
        </p:nvGrpSpPr>
        <p:grpSpPr>
          <a:xfrm>
            <a:off x="7426309" y="3836573"/>
            <a:ext cx="691830" cy="773505"/>
            <a:chOff x="2839875" y="2954850"/>
            <a:chExt cx="524750" cy="586700"/>
          </a:xfrm>
        </p:grpSpPr>
        <p:sp>
          <p:nvSpPr>
            <p:cNvPr id="2469" name="Google Shape;2469;p84"/>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4"/>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4"/>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4"/>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4"/>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4"/>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4"/>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4"/>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4"/>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4"/>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4"/>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4"/>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4"/>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4"/>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4"/>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4"/>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4"/>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4"/>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4"/>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488" name="Google Shape;2488;p84"/>
          <p:cNvGraphicFramePr/>
          <p:nvPr/>
        </p:nvGraphicFramePr>
        <p:xfrm>
          <a:off x="313525" y="443550"/>
          <a:ext cx="3000000" cy="3000000"/>
        </p:xfrm>
        <a:graphic>
          <a:graphicData uri="http://schemas.openxmlformats.org/drawingml/2006/table">
            <a:tbl>
              <a:tblPr>
                <a:noFill/>
                <a:tableStyleId>{DD3AD827-7DB3-4861-A79A-ADA837C46B43}</a:tableStyleId>
              </a:tblPr>
              <a:tblGrid>
                <a:gridCol w="1415650"/>
                <a:gridCol w="1556975"/>
                <a:gridCol w="637550"/>
                <a:gridCol w="677000"/>
                <a:gridCol w="700200"/>
                <a:gridCol w="651525"/>
                <a:gridCol w="1010375"/>
              </a:tblGrid>
              <a:tr h="381000">
                <a:tc>
                  <a:txBody>
                    <a:bodyPr/>
                    <a:lstStyle/>
                    <a:p>
                      <a:pPr indent="0" lvl="0" marL="0" rtl="0" algn="l">
                        <a:spcBef>
                          <a:spcPts val="0"/>
                        </a:spcBef>
                        <a:spcAft>
                          <a:spcPts val="0"/>
                        </a:spcAft>
                        <a:buNone/>
                      </a:pPr>
                      <a:r>
                        <a:t/>
                      </a:r>
                      <a:endParaRPr/>
                    </a:p>
                  </a:txBody>
                  <a:tcPr marT="91425" marB="91425" marR="91425" marL="91425">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Number of Nodes, Number of Hospital Nodes </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Pre-Processing Time</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Part (a)</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Part (b)</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Part (c)</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Part (d) (k=3)</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rowSpan="3">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Auto-Generated Random Graph </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Nodes = 20</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3 </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998 µs</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2 ms</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1.99 ms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1.99 ms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3.66 s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Nodes = 200</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5</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1.99 ms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15 ms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18.9 ms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27.9 ms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4.72 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Nodes = 5000</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10</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1.24 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1min 3s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1min 3s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1min 31s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chemeClr val="dk1"/>
                          </a:solidFill>
                          <a:highlight>
                            <a:srgbClr val="FFFFFF"/>
                          </a:highlight>
                          <a:latin typeface="Calibri"/>
                          <a:ea typeface="Calibri"/>
                          <a:cs typeface="Calibri"/>
                          <a:sym typeface="Calibri"/>
                        </a:rPr>
                        <a:t>2min 28s</a:t>
                      </a:r>
                      <a:endParaRPr sz="1050">
                        <a:solidFill>
                          <a:schemeClr val="dk1"/>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rowSpan="3">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Real Road Network</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(Road Network - CA)</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Nodes = 1965206</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150</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3525">
                <a:tc vMerge="1"/>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(Road Network - PA)</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Nodes = 1088092</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150</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(Road Network - TX)</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Nodes = 1088092</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n" sz="1200">
                          <a:solidFill>
                            <a:schemeClr val="dk1"/>
                          </a:solidFill>
                          <a:latin typeface="Calibri"/>
                          <a:ea typeface="Calibri"/>
                          <a:cs typeface="Calibri"/>
                          <a:sym typeface="Calibri"/>
                        </a:rPr>
                        <a:t>Hospital Nodes = 150</a:t>
                      </a:r>
                      <a:endParaRPr b="1" sz="12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85"/>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affects the time complexity?</a:t>
            </a:r>
            <a:endParaRPr/>
          </a:p>
        </p:txBody>
      </p:sp>
      <p:sp>
        <p:nvSpPr>
          <p:cNvPr id="2494" name="Google Shape;2494;p85"/>
          <p:cNvSpPr txBox="1"/>
          <p:nvPr>
            <p:ph idx="1" type="body"/>
          </p:nvPr>
        </p:nvSpPr>
        <p:spPr>
          <a:xfrm>
            <a:off x="441200" y="1989800"/>
            <a:ext cx="4080600" cy="1833900"/>
          </a:xfrm>
          <a:prstGeom prst="rect">
            <a:avLst/>
          </a:prstGeom>
        </p:spPr>
        <p:txBody>
          <a:bodyPr anchorCtr="0" anchor="b" bIns="0" lIns="0" spcFirstLastPara="1" rIns="0" wrap="square" tIns="0">
            <a:noAutofit/>
          </a:bodyPr>
          <a:lstStyle/>
          <a:p>
            <a:pPr indent="-368300" lvl="0" marL="457200" rtl="0" algn="l">
              <a:spcBef>
                <a:spcPts val="0"/>
              </a:spcBef>
              <a:spcAft>
                <a:spcPts val="0"/>
              </a:spcAft>
              <a:buClr>
                <a:schemeClr val="dk1"/>
              </a:buClr>
              <a:buSzPts val="2200"/>
              <a:buChar char="●"/>
            </a:pPr>
            <a:r>
              <a:rPr b="1" lang="en" sz="2000">
                <a:solidFill>
                  <a:schemeClr val="dk1"/>
                </a:solidFill>
              </a:rPr>
              <a:t>Total Number of Nodes = n </a:t>
            </a:r>
            <a:endParaRPr b="1" sz="2000">
              <a:solidFill>
                <a:schemeClr val="dk1"/>
              </a:solidFill>
            </a:endParaRPr>
          </a:p>
          <a:p>
            <a:pPr indent="-368300" lvl="0" marL="457200" rtl="0" algn="l">
              <a:spcBef>
                <a:spcPts val="0"/>
              </a:spcBef>
              <a:spcAft>
                <a:spcPts val="0"/>
              </a:spcAft>
              <a:buClr>
                <a:schemeClr val="dk1"/>
              </a:buClr>
              <a:buSzPts val="2200"/>
              <a:buChar char="●"/>
            </a:pPr>
            <a:r>
              <a:rPr b="1" lang="en" sz="2000">
                <a:solidFill>
                  <a:schemeClr val="dk1"/>
                </a:solidFill>
              </a:rPr>
              <a:t>Number of edges =  m </a:t>
            </a:r>
            <a:endParaRPr b="1" sz="2000">
              <a:solidFill>
                <a:schemeClr val="dk1"/>
              </a:solidFill>
            </a:endParaRPr>
          </a:p>
          <a:p>
            <a:pPr indent="-368300" lvl="0" marL="457200" rtl="0" algn="l">
              <a:spcBef>
                <a:spcPts val="0"/>
              </a:spcBef>
              <a:spcAft>
                <a:spcPts val="0"/>
              </a:spcAft>
              <a:buClr>
                <a:schemeClr val="dk1"/>
              </a:buClr>
              <a:buSzPts val="2200"/>
              <a:buChar char="●"/>
            </a:pPr>
            <a:r>
              <a:rPr b="1" lang="en" sz="2000">
                <a:solidFill>
                  <a:schemeClr val="dk1"/>
                </a:solidFill>
              </a:rPr>
              <a:t>Number of hospital nodes = h</a:t>
            </a:r>
            <a:endParaRPr b="1" sz="2000">
              <a:solidFill>
                <a:schemeClr val="dk1"/>
              </a:solidFill>
            </a:endParaRPr>
          </a:p>
          <a:p>
            <a:pPr indent="-368300" lvl="0" marL="457200" rtl="0" algn="l">
              <a:spcBef>
                <a:spcPts val="0"/>
              </a:spcBef>
              <a:spcAft>
                <a:spcPts val="0"/>
              </a:spcAft>
              <a:buClr>
                <a:schemeClr val="dk1"/>
              </a:buClr>
              <a:buSzPts val="2200"/>
              <a:buChar char="●"/>
            </a:pPr>
            <a:r>
              <a:rPr b="1" lang="en" sz="2000">
                <a:solidFill>
                  <a:schemeClr val="dk1"/>
                </a:solidFill>
              </a:rPr>
              <a:t>Nearest K hospitals = k </a:t>
            </a:r>
            <a:endParaRPr b="1" sz="2000">
              <a:solidFill>
                <a:schemeClr val="dk1"/>
              </a:solidFill>
            </a:endParaRPr>
          </a:p>
        </p:txBody>
      </p:sp>
      <p:grpSp>
        <p:nvGrpSpPr>
          <p:cNvPr id="2495" name="Google Shape;2495;p85"/>
          <p:cNvGrpSpPr/>
          <p:nvPr/>
        </p:nvGrpSpPr>
        <p:grpSpPr>
          <a:xfrm>
            <a:off x="6331135" y="2750296"/>
            <a:ext cx="733979" cy="786409"/>
            <a:chOff x="2469100" y="5638188"/>
            <a:chExt cx="508225" cy="550475"/>
          </a:xfrm>
        </p:grpSpPr>
        <p:sp>
          <p:nvSpPr>
            <p:cNvPr id="2496" name="Google Shape;2496;p85"/>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5"/>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5"/>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5"/>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5"/>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5"/>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5"/>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5"/>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5"/>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5"/>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5"/>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5"/>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5"/>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5"/>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5"/>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5"/>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5"/>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5"/>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5"/>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5"/>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5"/>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5"/>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5"/>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5"/>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5"/>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5"/>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5"/>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5"/>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5"/>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5"/>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5"/>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5"/>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5"/>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5"/>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5"/>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5"/>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5"/>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5"/>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5"/>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5"/>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5"/>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5"/>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5"/>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5"/>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5"/>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5"/>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5"/>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5"/>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5"/>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5"/>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5"/>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5"/>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5"/>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5"/>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5"/>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1" name="Google Shape;2551;p85"/>
          <p:cNvGrpSpPr/>
          <p:nvPr/>
        </p:nvGrpSpPr>
        <p:grpSpPr>
          <a:xfrm>
            <a:off x="7431720" y="3823696"/>
            <a:ext cx="689613" cy="786379"/>
            <a:chOff x="3946800" y="2180875"/>
            <a:chExt cx="524500" cy="593225"/>
          </a:xfrm>
        </p:grpSpPr>
        <p:sp>
          <p:nvSpPr>
            <p:cNvPr id="2552" name="Google Shape;2552;p85"/>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5"/>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5"/>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5"/>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5"/>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5"/>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5"/>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5"/>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5"/>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5"/>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5"/>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5"/>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5"/>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5"/>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5"/>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5"/>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5"/>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5"/>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5"/>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5"/>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5"/>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5"/>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5"/>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5"/>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5"/>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5"/>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5"/>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5"/>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5"/>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5"/>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5"/>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5"/>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5"/>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5"/>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5"/>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85"/>
          <p:cNvGrpSpPr/>
          <p:nvPr/>
        </p:nvGrpSpPr>
        <p:grpSpPr>
          <a:xfrm>
            <a:off x="7427465" y="1643787"/>
            <a:ext cx="698120" cy="821336"/>
            <a:chOff x="-734325" y="5660388"/>
            <a:chExt cx="508500" cy="602550"/>
          </a:xfrm>
        </p:grpSpPr>
        <p:sp>
          <p:nvSpPr>
            <p:cNvPr id="2588" name="Google Shape;2588;p85"/>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5"/>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5"/>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5"/>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5"/>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5"/>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5"/>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5"/>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5"/>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5"/>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5"/>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5"/>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5"/>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5"/>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5"/>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5"/>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5"/>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5"/>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5"/>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5"/>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5"/>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86"/>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Auto-Generated Vs Real Network</a:t>
            </a:r>
            <a:endParaRPr/>
          </a:p>
        </p:txBody>
      </p:sp>
      <p:sp>
        <p:nvSpPr>
          <p:cNvPr id="2614" name="Google Shape;2614;p86"/>
          <p:cNvSpPr txBox="1"/>
          <p:nvPr>
            <p:ph idx="1" type="body"/>
          </p:nvPr>
        </p:nvSpPr>
        <p:spPr>
          <a:xfrm>
            <a:off x="441200" y="2057600"/>
            <a:ext cx="5340600" cy="1890600"/>
          </a:xfrm>
          <a:prstGeom prst="rect">
            <a:avLst/>
          </a:prstGeom>
        </p:spPr>
        <p:txBody>
          <a:bodyPr anchorCtr="0" anchor="b" bIns="0" lIns="0" spcFirstLastPara="1" rIns="0" wrap="square" tIns="0">
            <a:noAutofit/>
          </a:bodyPr>
          <a:lstStyle/>
          <a:p>
            <a:pPr indent="-368300" lvl="0" marL="457200" rtl="0" algn="l">
              <a:spcBef>
                <a:spcPts val="0"/>
              </a:spcBef>
              <a:spcAft>
                <a:spcPts val="0"/>
              </a:spcAft>
              <a:buClr>
                <a:schemeClr val="dk1"/>
              </a:buClr>
              <a:buSzPts val="2200"/>
              <a:buChar char="●"/>
            </a:pPr>
            <a:r>
              <a:rPr b="1" lang="en" sz="2000">
                <a:solidFill>
                  <a:schemeClr val="dk1"/>
                </a:solidFill>
              </a:rPr>
              <a:t>Use Auto-generated Random Graph instead of the Real Road Network </a:t>
            </a:r>
            <a:endParaRPr b="1"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How is the Random Graph Auto-</a:t>
            </a:r>
            <a:r>
              <a:rPr b="1" lang="en" sz="2000">
                <a:solidFill>
                  <a:schemeClr val="dk1"/>
                </a:solidFill>
              </a:rPr>
              <a:t>generated</a:t>
            </a:r>
            <a:r>
              <a:rPr b="1" lang="en" sz="2000">
                <a:solidFill>
                  <a:schemeClr val="dk1"/>
                </a:solidFill>
              </a:rPr>
              <a:t>? </a:t>
            </a:r>
            <a:endParaRPr b="1" sz="2000">
              <a:solidFill>
                <a:schemeClr val="dk1"/>
              </a:solidFill>
            </a:endParaRPr>
          </a:p>
          <a:p>
            <a:pPr indent="-406400" lvl="1" marL="914400" rtl="0" algn="l">
              <a:lnSpc>
                <a:spcPct val="115000"/>
              </a:lnSpc>
              <a:spcBef>
                <a:spcPts val="0"/>
              </a:spcBef>
              <a:spcAft>
                <a:spcPts val="0"/>
              </a:spcAft>
              <a:buClr>
                <a:schemeClr val="dk1"/>
              </a:buClr>
              <a:buSzPts val="2800"/>
              <a:buFont typeface="Quicksand"/>
              <a:buChar char="○"/>
            </a:pPr>
            <a:r>
              <a:rPr lang="en" sz="2000">
                <a:solidFill>
                  <a:srgbClr val="000000"/>
                </a:solidFill>
              </a:rPr>
              <a:t> using the Erdős–Rényi model</a:t>
            </a:r>
            <a:endParaRPr sz="2000">
              <a:solidFill>
                <a:srgbClr val="000000"/>
              </a:solidFill>
            </a:endParaRPr>
          </a:p>
        </p:txBody>
      </p:sp>
      <p:grpSp>
        <p:nvGrpSpPr>
          <p:cNvPr id="2615" name="Google Shape;2615;p86"/>
          <p:cNvGrpSpPr/>
          <p:nvPr/>
        </p:nvGrpSpPr>
        <p:grpSpPr>
          <a:xfrm>
            <a:off x="6331135" y="2750296"/>
            <a:ext cx="733979" cy="786409"/>
            <a:chOff x="2469100" y="5638188"/>
            <a:chExt cx="508225" cy="550475"/>
          </a:xfrm>
        </p:grpSpPr>
        <p:sp>
          <p:nvSpPr>
            <p:cNvPr id="2616" name="Google Shape;2616;p86"/>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6"/>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6"/>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6"/>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6"/>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6"/>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6"/>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6"/>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6"/>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6"/>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86"/>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6"/>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6"/>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6"/>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6"/>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6"/>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6"/>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6"/>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6"/>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6"/>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6"/>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6"/>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6"/>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6"/>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6"/>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6"/>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6"/>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6"/>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6"/>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6"/>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6"/>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6"/>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6"/>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6"/>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6"/>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6"/>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6"/>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6"/>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6"/>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6"/>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6"/>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6"/>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6"/>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6"/>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6"/>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6"/>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6"/>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6"/>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6"/>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6"/>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6"/>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6"/>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6"/>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6"/>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6"/>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1" name="Google Shape;2671;p86"/>
          <p:cNvGrpSpPr/>
          <p:nvPr/>
        </p:nvGrpSpPr>
        <p:grpSpPr>
          <a:xfrm>
            <a:off x="7431720" y="3823696"/>
            <a:ext cx="689613" cy="786379"/>
            <a:chOff x="3946800" y="2180875"/>
            <a:chExt cx="524500" cy="593225"/>
          </a:xfrm>
        </p:grpSpPr>
        <p:sp>
          <p:nvSpPr>
            <p:cNvPr id="2672" name="Google Shape;2672;p86"/>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6"/>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6"/>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6"/>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6"/>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86"/>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86"/>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86"/>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6"/>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6"/>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86"/>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86"/>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86"/>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86"/>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86"/>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86"/>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86"/>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86"/>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86"/>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86"/>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86"/>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86"/>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86"/>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86"/>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86"/>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86"/>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86"/>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86"/>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86"/>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6"/>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86"/>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86"/>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6"/>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6"/>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6"/>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7" name="Google Shape;2707;p86"/>
          <p:cNvGrpSpPr/>
          <p:nvPr/>
        </p:nvGrpSpPr>
        <p:grpSpPr>
          <a:xfrm>
            <a:off x="7427465" y="1643787"/>
            <a:ext cx="698120" cy="821336"/>
            <a:chOff x="-734325" y="5660388"/>
            <a:chExt cx="508500" cy="602550"/>
          </a:xfrm>
        </p:grpSpPr>
        <p:sp>
          <p:nvSpPr>
            <p:cNvPr id="2708" name="Google Shape;2708;p86"/>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86"/>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86"/>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86"/>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86"/>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86"/>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86"/>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86"/>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86"/>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86"/>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86"/>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86"/>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6"/>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86"/>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86"/>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86"/>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86"/>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86"/>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86"/>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86"/>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86"/>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87"/>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Auto-Generated Model</a:t>
            </a:r>
            <a:endParaRPr/>
          </a:p>
        </p:txBody>
      </p:sp>
      <p:sp>
        <p:nvSpPr>
          <p:cNvPr id="2734" name="Google Shape;2734;p87"/>
          <p:cNvSpPr txBox="1"/>
          <p:nvPr>
            <p:ph idx="1" type="body"/>
          </p:nvPr>
        </p:nvSpPr>
        <p:spPr>
          <a:xfrm>
            <a:off x="333625" y="3061150"/>
            <a:ext cx="5340600" cy="1228800"/>
          </a:xfrm>
          <a:prstGeom prst="rect">
            <a:avLst/>
          </a:prstGeom>
        </p:spPr>
        <p:txBody>
          <a:bodyPr anchorCtr="0" anchor="b" bIns="0" lIns="0" spcFirstLastPara="1" rIns="0" wrap="square" tIns="0">
            <a:noAutofit/>
          </a:bodyPr>
          <a:lstStyle/>
          <a:p>
            <a:pPr indent="-368300" lvl="0" marL="457200" rtl="0" algn="l">
              <a:spcBef>
                <a:spcPts val="0"/>
              </a:spcBef>
              <a:spcAft>
                <a:spcPts val="0"/>
              </a:spcAft>
              <a:buClr>
                <a:schemeClr val="dk1"/>
              </a:buClr>
              <a:buSzPts val="2200"/>
              <a:buChar char="●"/>
            </a:pPr>
            <a:r>
              <a:rPr b="1" lang="en" sz="2000">
                <a:solidFill>
                  <a:schemeClr val="dk1"/>
                </a:solidFill>
              </a:rPr>
              <a:t>m is auto generated based on n and p</a:t>
            </a:r>
            <a:endParaRPr b="1"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p  is set at 0.02</a:t>
            </a:r>
            <a:endParaRPr b="1" sz="2000">
              <a:solidFill>
                <a:schemeClr val="dk1"/>
              </a:solidFill>
            </a:endParaRPr>
          </a:p>
        </p:txBody>
      </p:sp>
      <p:grpSp>
        <p:nvGrpSpPr>
          <p:cNvPr id="2735" name="Google Shape;2735;p87"/>
          <p:cNvGrpSpPr/>
          <p:nvPr/>
        </p:nvGrpSpPr>
        <p:grpSpPr>
          <a:xfrm>
            <a:off x="6331135" y="2750296"/>
            <a:ext cx="733979" cy="786409"/>
            <a:chOff x="2469100" y="5638188"/>
            <a:chExt cx="508225" cy="550475"/>
          </a:xfrm>
        </p:grpSpPr>
        <p:sp>
          <p:nvSpPr>
            <p:cNvPr id="2736" name="Google Shape;2736;p87"/>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87"/>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87"/>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87"/>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87"/>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87"/>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87"/>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87"/>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87"/>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87"/>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87"/>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87"/>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87"/>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87"/>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87"/>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87"/>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87"/>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87"/>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87"/>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87"/>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87"/>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87"/>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87"/>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87"/>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87"/>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87"/>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87"/>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87"/>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87"/>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87"/>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87"/>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87"/>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87"/>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87"/>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87"/>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87"/>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87"/>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87"/>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87"/>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87"/>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87"/>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87"/>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87"/>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87"/>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87"/>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87"/>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87"/>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87"/>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87"/>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87"/>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87"/>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87"/>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87"/>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87"/>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87"/>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1" name="Google Shape;2791;p87"/>
          <p:cNvGrpSpPr/>
          <p:nvPr/>
        </p:nvGrpSpPr>
        <p:grpSpPr>
          <a:xfrm>
            <a:off x="7431720" y="3823696"/>
            <a:ext cx="689613" cy="786379"/>
            <a:chOff x="3946800" y="2180875"/>
            <a:chExt cx="524500" cy="593225"/>
          </a:xfrm>
        </p:grpSpPr>
        <p:sp>
          <p:nvSpPr>
            <p:cNvPr id="2792" name="Google Shape;2792;p87"/>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87"/>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87"/>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87"/>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87"/>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87"/>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87"/>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87"/>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87"/>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87"/>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87"/>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87"/>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87"/>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87"/>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87"/>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87"/>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87"/>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87"/>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87"/>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87"/>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87"/>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87"/>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87"/>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87"/>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87"/>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87"/>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87"/>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87"/>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87"/>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87"/>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87"/>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87"/>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87"/>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87"/>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87"/>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7" name="Google Shape;2827;p87"/>
          <p:cNvGrpSpPr/>
          <p:nvPr/>
        </p:nvGrpSpPr>
        <p:grpSpPr>
          <a:xfrm>
            <a:off x="7427465" y="1643787"/>
            <a:ext cx="698120" cy="821336"/>
            <a:chOff x="-734325" y="5660388"/>
            <a:chExt cx="508500" cy="602550"/>
          </a:xfrm>
        </p:grpSpPr>
        <p:sp>
          <p:nvSpPr>
            <p:cNvPr id="2828" name="Google Shape;2828;p87"/>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87"/>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87"/>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87"/>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87"/>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87"/>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87"/>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87"/>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87"/>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87"/>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87"/>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87"/>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87"/>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87"/>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87"/>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87"/>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87"/>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87"/>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87"/>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87"/>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7"/>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49" name="Google Shape;2849;p87"/>
          <p:cNvPicPr preferRelativeResize="0"/>
          <p:nvPr/>
        </p:nvPicPr>
        <p:blipFill>
          <a:blip r:embed="rId3">
            <a:alphaModFix/>
          </a:blip>
          <a:stretch>
            <a:fillRect/>
          </a:stretch>
        </p:blipFill>
        <p:spPr>
          <a:xfrm>
            <a:off x="333625" y="1440075"/>
            <a:ext cx="5340600" cy="16021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2"/>
          <p:cNvSpPr txBox="1"/>
          <p:nvPr>
            <p:ph type="title"/>
          </p:nvPr>
        </p:nvSpPr>
        <p:spPr>
          <a:xfrm>
            <a:off x="897925" y="533425"/>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1018" name="Google Shape;1018;p52"/>
          <p:cNvSpPr txBox="1"/>
          <p:nvPr>
            <p:ph idx="1" type="subTitle"/>
          </p:nvPr>
        </p:nvSpPr>
        <p:spPr>
          <a:xfrm>
            <a:off x="836125" y="1641350"/>
            <a:ext cx="2191200" cy="3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our problem, </a:t>
            </a:r>
            <a:endParaRPr/>
          </a:p>
        </p:txBody>
      </p:sp>
      <p:sp>
        <p:nvSpPr>
          <p:cNvPr id="1019" name="Google Shape;1019;p52"/>
          <p:cNvSpPr txBox="1"/>
          <p:nvPr>
            <p:ph idx="2" type="subTitle"/>
          </p:nvPr>
        </p:nvSpPr>
        <p:spPr>
          <a:xfrm>
            <a:off x="897925" y="2138150"/>
            <a:ext cx="3006000" cy="12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88"/>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 of n on Time Taken</a:t>
            </a:r>
            <a:endParaRPr/>
          </a:p>
        </p:txBody>
      </p:sp>
      <p:grpSp>
        <p:nvGrpSpPr>
          <p:cNvPr id="2855" name="Google Shape;2855;p88"/>
          <p:cNvGrpSpPr/>
          <p:nvPr/>
        </p:nvGrpSpPr>
        <p:grpSpPr>
          <a:xfrm>
            <a:off x="6331135" y="2750296"/>
            <a:ext cx="733979" cy="786409"/>
            <a:chOff x="2469100" y="5638188"/>
            <a:chExt cx="508225" cy="550475"/>
          </a:xfrm>
        </p:grpSpPr>
        <p:sp>
          <p:nvSpPr>
            <p:cNvPr id="2856" name="Google Shape;2856;p88"/>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88"/>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88"/>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88"/>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88"/>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88"/>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88"/>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88"/>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88"/>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88"/>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8"/>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8"/>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8"/>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88"/>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88"/>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88"/>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88"/>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88"/>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88"/>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88"/>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88"/>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88"/>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88"/>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88"/>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88"/>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88"/>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88"/>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88"/>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88"/>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88"/>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88"/>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88"/>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88"/>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88"/>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88"/>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88"/>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88"/>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88"/>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88"/>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88"/>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88"/>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8"/>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88"/>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88"/>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88"/>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88"/>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88"/>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88"/>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88"/>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88"/>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88"/>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88"/>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88"/>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88"/>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88"/>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1" name="Google Shape;2911;p88"/>
          <p:cNvGrpSpPr/>
          <p:nvPr/>
        </p:nvGrpSpPr>
        <p:grpSpPr>
          <a:xfrm>
            <a:off x="7431720" y="3823696"/>
            <a:ext cx="689613" cy="786379"/>
            <a:chOff x="3946800" y="2180875"/>
            <a:chExt cx="524500" cy="593225"/>
          </a:xfrm>
        </p:grpSpPr>
        <p:sp>
          <p:nvSpPr>
            <p:cNvPr id="2912" name="Google Shape;2912;p88"/>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88"/>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88"/>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88"/>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88"/>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88"/>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88"/>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88"/>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88"/>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88"/>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88"/>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88"/>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88"/>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88"/>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88"/>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88"/>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88"/>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88"/>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88"/>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88"/>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88"/>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88"/>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88"/>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88"/>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88"/>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88"/>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88"/>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88"/>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88"/>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88"/>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88"/>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88"/>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8"/>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88"/>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88"/>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7" name="Google Shape;2947;p88"/>
          <p:cNvGrpSpPr/>
          <p:nvPr/>
        </p:nvGrpSpPr>
        <p:grpSpPr>
          <a:xfrm>
            <a:off x="7427465" y="1643787"/>
            <a:ext cx="698120" cy="821336"/>
            <a:chOff x="-734325" y="5660388"/>
            <a:chExt cx="508500" cy="602550"/>
          </a:xfrm>
        </p:grpSpPr>
        <p:sp>
          <p:nvSpPr>
            <p:cNvPr id="2948" name="Google Shape;2948;p88"/>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88"/>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88"/>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88"/>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88"/>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88"/>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88"/>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88"/>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88"/>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88"/>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88"/>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88"/>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88"/>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88"/>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88"/>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88"/>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88"/>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88"/>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88"/>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88"/>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88"/>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69" name="Google Shape;2969;p88"/>
          <p:cNvPicPr preferRelativeResize="0"/>
          <p:nvPr/>
        </p:nvPicPr>
        <p:blipFill>
          <a:blip r:embed="rId3">
            <a:alphaModFix/>
          </a:blip>
          <a:stretch>
            <a:fillRect/>
          </a:stretch>
        </p:blipFill>
        <p:spPr>
          <a:xfrm>
            <a:off x="441200" y="1376600"/>
            <a:ext cx="5715000" cy="3533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3" name="Shape 2973"/>
        <p:cNvGrpSpPr/>
        <p:nvPr/>
      </p:nvGrpSpPr>
      <p:grpSpPr>
        <a:xfrm>
          <a:off x="0" y="0"/>
          <a:ext cx="0" cy="0"/>
          <a:chOff x="0" y="0"/>
          <a:chExt cx="0" cy="0"/>
        </a:xfrm>
      </p:grpSpPr>
      <p:sp>
        <p:nvSpPr>
          <p:cNvPr id="2974" name="Google Shape;2974;p89"/>
          <p:cNvSpPr txBox="1"/>
          <p:nvPr>
            <p:ph type="title"/>
          </p:nvPr>
        </p:nvSpPr>
        <p:spPr>
          <a:xfrm>
            <a:off x="436675" y="378325"/>
            <a:ext cx="3738600" cy="147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Empirical Findings for Part (C)</a:t>
            </a:r>
            <a:endParaRPr/>
          </a:p>
        </p:txBody>
      </p:sp>
      <p:sp>
        <p:nvSpPr>
          <p:cNvPr id="2975" name="Google Shape;2975;p89"/>
          <p:cNvSpPr txBox="1"/>
          <p:nvPr>
            <p:ph idx="5" type="subTitle"/>
          </p:nvPr>
        </p:nvSpPr>
        <p:spPr>
          <a:xfrm flipH="1">
            <a:off x="436675" y="1678750"/>
            <a:ext cx="6982800" cy="3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Time taken for </a:t>
            </a:r>
            <a:r>
              <a:rPr lang="en"/>
              <a:t>(c)</a:t>
            </a:r>
            <a:r>
              <a:rPr lang="en"/>
              <a:t>   faster than that of (a) &amp; (b)</a:t>
            </a:r>
            <a:endParaRPr/>
          </a:p>
          <a:p>
            <a:pPr indent="-355600" lvl="0" marL="457200" rtl="0" algn="l">
              <a:spcBef>
                <a:spcPts val="0"/>
              </a:spcBef>
              <a:spcAft>
                <a:spcPts val="0"/>
              </a:spcAft>
              <a:buSzPts val="2000"/>
              <a:buChar char="●"/>
            </a:pPr>
            <a:r>
              <a:rPr lang="en"/>
              <a:t>THEORY == EMPIRICAL FINDINGS!</a:t>
            </a:r>
            <a:endParaRPr/>
          </a:p>
          <a:p>
            <a:pPr indent="-355600" lvl="0" marL="457200" rtl="0" algn="l">
              <a:spcBef>
                <a:spcPts val="0"/>
              </a:spcBef>
              <a:spcAft>
                <a:spcPts val="0"/>
              </a:spcAft>
              <a:buSzPts val="2000"/>
              <a:buChar char="●"/>
            </a:pPr>
            <a:r>
              <a:rPr lang="en"/>
              <a:t>Worst Case Time complexity for </a:t>
            </a:r>
            <a:r>
              <a:rPr lang="en"/>
              <a:t>(c)</a:t>
            </a:r>
            <a:r>
              <a:rPr lang="en"/>
              <a:t> = (d) = </a:t>
            </a:r>
            <a:r>
              <a:rPr lang="en"/>
              <a:t>O(kh+km) </a:t>
            </a:r>
            <a:endParaRPr/>
          </a:p>
          <a:p>
            <a:pPr indent="-355600" lvl="0" marL="457200" rtl="0" algn="l">
              <a:spcBef>
                <a:spcPts val="0"/>
              </a:spcBef>
              <a:spcAft>
                <a:spcPts val="0"/>
              </a:spcAft>
              <a:buSzPts val="2000"/>
              <a:buChar char="●"/>
            </a:pPr>
            <a:r>
              <a:rPr lang="en"/>
              <a:t>As k=2 in part (c), the time taken for c increase significantly faster than (a) &amp; (b)</a:t>
            </a:r>
            <a:endParaRPr/>
          </a:p>
        </p:txBody>
      </p:sp>
      <p:grpSp>
        <p:nvGrpSpPr>
          <p:cNvPr id="2976" name="Google Shape;2976;p89"/>
          <p:cNvGrpSpPr/>
          <p:nvPr/>
        </p:nvGrpSpPr>
        <p:grpSpPr>
          <a:xfrm>
            <a:off x="7409323" y="604335"/>
            <a:ext cx="733979" cy="786409"/>
            <a:chOff x="2469100" y="5638188"/>
            <a:chExt cx="508225" cy="550475"/>
          </a:xfrm>
        </p:grpSpPr>
        <p:sp>
          <p:nvSpPr>
            <p:cNvPr id="2977" name="Google Shape;2977;p89"/>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89"/>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89"/>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89"/>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89"/>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89"/>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89"/>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89"/>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89"/>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89"/>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89"/>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89"/>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89"/>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89"/>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89"/>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9"/>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89"/>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9"/>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89"/>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89"/>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89"/>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89"/>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89"/>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89"/>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89"/>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89"/>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89"/>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89"/>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89"/>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89"/>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89"/>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89"/>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89"/>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89"/>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89"/>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89"/>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89"/>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89"/>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89"/>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89"/>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89"/>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89"/>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89"/>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89"/>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89"/>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9"/>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89"/>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89"/>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89"/>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89"/>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89"/>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89"/>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89"/>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89"/>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89"/>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2" name="Google Shape;3032;p89"/>
          <p:cNvGrpSpPr/>
          <p:nvPr/>
        </p:nvGrpSpPr>
        <p:grpSpPr>
          <a:xfrm>
            <a:off x="7419479" y="1678762"/>
            <a:ext cx="688069" cy="786367"/>
            <a:chOff x="4182750" y="4901213"/>
            <a:chExt cx="508250" cy="583575"/>
          </a:xfrm>
        </p:grpSpPr>
        <p:sp>
          <p:nvSpPr>
            <p:cNvPr id="3033" name="Google Shape;3033;p89"/>
            <p:cNvSpPr/>
            <p:nvPr/>
          </p:nvSpPr>
          <p:spPr>
            <a:xfrm>
              <a:off x="4182750" y="5205238"/>
              <a:ext cx="504525" cy="279550"/>
            </a:xfrm>
            <a:custGeom>
              <a:rect b="b" l="l" r="r" t="t"/>
              <a:pathLst>
                <a:path extrusionOk="0" h="11182" w="20181">
                  <a:moveTo>
                    <a:pt x="8307" y="0"/>
                  </a:moveTo>
                  <a:cubicBezTo>
                    <a:pt x="8307" y="0"/>
                    <a:pt x="8658" y="2630"/>
                    <a:pt x="7572" y="3418"/>
                  </a:cubicBezTo>
                  <a:cubicBezTo>
                    <a:pt x="6720" y="4036"/>
                    <a:pt x="1885" y="5048"/>
                    <a:pt x="1087" y="7177"/>
                  </a:cubicBezTo>
                  <a:cubicBezTo>
                    <a:pt x="608" y="8477"/>
                    <a:pt x="246" y="9818"/>
                    <a:pt x="1" y="11181"/>
                  </a:cubicBezTo>
                  <a:lnTo>
                    <a:pt x="20180" y="11181"/>
                  </a:lnTo>
                  <a:cubicBezTo>
                    <a:pt x="19935" y="9818"/>
                    <a:pt x="19573" y="8477"/>
                    <a:pt x="19094" y="7177"/>
                  </a:cubicBezTo>
                  <a:cubicBezTo>
                    <a:pt x="18306" y="5048"/>
                    <a:pt x="13461" y="4036"/>
                    <a:pt x="12619" y="3418"/>
                  </a:cubicBezTo>
                  <a:cubicBezTo>
                    <a:pt x="11523" y="2630"/>
                    <a:pt x="11874" y="0"/>
                    <a:pt x="11874" y="0"/>
                  </a:cubicBezTo>
                  <a:lnTo>
                    <a:pt x="11874" y="0"/>
                  </a:lnTo>
                  <a:lnTo>
                    <a:pt x="10096" y="53"/>
                  </a:lnTo>
                  <a:lnTo>
                    <a:pt x="8307"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89"/>
            <p:cNvSpPr/>
            <p:nvPr/>
          </p:nvSpPr>
          <p:spPr>
            <a:xfrm>
              <a:off x="4382150" y="5205238"/>
              <a:ext cx="97450" cy="73225"/>
            </a:xfrm>
            <a:custGeom>
              <a:rect b="b" l="l" r="r" t="t"/>
              <a:pathLst>
                <a:path extrusionOk="0" h="2929" w="3898">
                  <a:moveTo>
                    <a:pt x="331" y="0"/>
                  </a:moveTo>
                  <a:lnTo>
                    <a:pt x="331" y="0"/>
                  </a:lnTo>
                  <a:cubicBezTo>
                    <a:pt x="331" y="0"/>
                    <a:pt x="576" y="1874"/>
                    <a:pt x="1" y="2929"/>
                  </a:cubicBezTo>
                  <a:cubicBezTo>
                    <a:pt x="842" y="2843"/>
                    <a:pt x="1672" y="2673"/>
                    <a:pt x="2397" y="2268"/>
                  </a:cubicBezTo>
                  <a:cubicBezTo>
                    <a:pt x="2918" y="1970"/>
                    <a:pt x="3408" y="1619"/>
                    <a:pt x="3845" y="1225"/>
                  </a:cubicBezTo>
                  <a:cubicBezTo>
                    <a:pt x="3834" y="820"/>
                    <a:pt x="3845" y="405"/>
                    <a:pt x="3898" y="0"/>
                  </a:cubicBezTo>
                  <a:lnTo>
                    <a:pt x="3898" y="0"/>
                  </a:lnTo>
                  <a:lnTo>
                    <a:pt x="2120" y="43"/>
                  </a:lnTo>
                  <a:lnTo>
                    <a:pt x="33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89"/>
            <p:cNvSpPr/>
            <p:nvPr/>
          </p:nvSpPr>
          <p:spPr>
            <a:xfrm>
              <a:off x="4182750" y="5290688"/>
              <a:ext cx="508250" cy="194100"/>
            </a:xfrm>
            <a:custGeom>
              <a:rect b="b" l="l" r="r" t="t"/>
              <a:pathLst>
                <a:path extrusionOk="0" h="7764" w="20330">
                  <a:moveTo>
                    <a:pt x="12800" y="0"/>
                  </a:moveTo>
                  <a:cubicBezTo>
                    <a:pt x="11912" y="513"/>
                    <a:pt x="10890" y="789"/>
                    <a:pt x="9866" y="789"/>
                  </a:cubicBezTo>
                  <a:cubicBezTo>
                    <a:pt x="9847" y="789"/>
                    <a:pt x="9827" y="789"/>
                    <a:pt x="9808" y="788"/>
                  </a:cubicBezTo>
                  <a:cubicBezTo>
                    <a:pt x="8882" y="788"/>
                    <a:pt x="7977" y="586"/>
                    <a:pt x="7146" y="192"/>
                  </a:cubicBezTo>
                  <a:cubicBezTo>
                    <a:pt x="5634" y="831"/>
                    <a:pt x="1790" y="1843"/>
                    <a:pt x="1097" y="3728"/>
                  </a:cubicBezTo>
                  <a:cubicBezTo>
                    <a:pt x="608" y="5037"/>
                    <a:pt x="235" y="6390"/>
                    <a:pt x="1" y="7763"/>
                  </a:cubicBezTo>
                  <a:lnTo>
                    <a:pt x="20329" y="7763"/>
                  </a:lnTo>
                  <a:cubicBezTo>
                    <a:pt x="20084" y="6390"/>
                    <a:pt x="19722" y="5037"/>
                    <a:pt x="19232" y="3728"/>
                  </a:cubicBezTo>
                  <a:cubicBezTo>
                    <a:pt x="18466" y="1662"/>
                    <a:pt x="13876" y="629"/>
                    <a:pt x="12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89"/>
            <p:cNvSpPr/>
            <p:nvPr/>
          </p:nvSpPr>
          <p:spPr>
            <a:xfrm>
              <a:off x="4361375" y="5263538"/>
              <a:ext cx="145650" cy="50175"/>
            </a:xfrm>
            <a:custGeom>
              <a:rect b="b" l="l" r="r" t="t"/>
              <a:pathLst>
                <a:path extrusionOk="0" h="2007" w="5826">
                  <a:moveTo>
                    <a:pt x="5091" y="0"/>
                  </a:moveTo>
                  <a:lnTo>
                    <a:pt x="800" y="213"/>
                  </a:lnTo>
                  <a:cubicBezTo>
                    <a:pt x="651" y="852"/>
                    <a:pt x="1" y="1278"/>
                    <a:pt x="1" y="1278"/>
                  </a:cubicBezTo>
                  <a:cubicBezTo>
                    <a:pt x="866" y="1822"/>
                    <a:pt x="1777" y="2007"/>
                    <a:pt x="2614" y="2007"/>
                  </a:cubicBezTo>
                  <a:cubicBezTo>
                    <a:pt x="4383" y="2007"/>
                    <a:pt x="5826" y="1182"/>
                    <a:pt x="5826" y="1182"/>
                  </a:cubicBezTo>
                  <a:cubicBezTo>
                    <a:pt x="5240" y="863"/>
                    <a:pt x="5091" y="0"/>
                    <a:pt x="5091" y="0"/>
                  </a:cubicBez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37" name="Google Shape;3037;p89"/>
            <p:cNvSpPr/>
            <p:nvPr/>
          </p:nvSpPr>
          <p:spPr>
            <a:xfrm>
              <a:off x="4315075" y="5085638"/>
              <a:ext cx="52450" cy="59825"/>
            </a:xfrm>
            <a:custGeom>
              <a:rect b="b" l="l" r="r" t="t"/>
              <a:pathLst>
                <a:path extrusionOk="0" h="2393" w="2098">
                  <a:moveTo>
                    <a:pt x="1010" y="1"/>
                  </a:moveTo>
                  <a:cubicBezTo>
                    <a:pt x="889" y="1"/>
                    <a:pt x="799" y="28"/>
                    <a:pt x="777" y="35"/>
                  </a:cubicBezTo>
                  <a:cubicBezTo>
                    <a:pt x="714" y="56"/>
                    <a:pt x="0" y="152"/>
                    <a:pt x="128" y="1079"/>
                  </a:cubicBezTo>
                  <a:cubicBezTo>
                    <a:pt x="231" y="1898"/>
                    <a:pt x="668" y="2393"/>
                    <a:pt x="1122" y="2393"/>
                  </a:cubicBezTo>
                  <a:cubicBezTo>
                    <a:pt x="1181" y="2393"/>
                    <a:pt x="1240" y="2384"/>
                    <a:pt x="1299" y="2367"/>
                  </a:cubicBezTo>
                  <a:cubicBezTo>
                    <a:pt x="1821" y="2292"/>
                    <a:pt x="2098" y="1600"/>
                    <a:pt x="1810" y="706"/>
                  </a:cubicBezTo>
                  <a:cubicBezTo>
                    <a:pt x="1619" y="109"/>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89"/>
            <p:cNvSpPr/>
            <p:nvPr/>
          </p:nvSpPr>
          <p:spPr>
            <a:xfrm>
              <a:off x="4500350" y="5085638"/>
              <a:ext cx="52200" cy="59825"/>
            </a:xfrm>
            <a:custGeom>
              <a:rect b="b" l="l" r="r" t="t"/>
              <a:pathLst>
                <a:path extrusionOk="0" h="2393" w="2088">
                  <a:moveTo>
                    <a:pt x="1089" y="1"/>
                  </a:moveTo>
                  <a:cubicBezTo>
                    <a:pt x="847" y="1"/>
                    <a:pt x="480" y="109"/>
                    <a:pt x="288" y="706"/>
                  </a:cubicBezTo>
                  <a:cubicBezTo>
                    <a:pt x="1" y="1600"/>
                    <a:pt x="277" y="2292"/>
                    <a:pt x="799" y="2367"/>
                  </a:cubicBezTo>
                  <a:cubicBezTo>
                    <a:pt x="857" y="2384"/>
                    <a:pt x="915" y="2393"/>
                    <a:pt x="973" y="2393"/>
                  </a:cubicBezTo>
                  <a:cubicBezTo>
                    <a:pt x="1420" y="2393"/>
                    <a:pt x="1858" y="1898"/>
                    <a:pt x="1971" y="1079"/>
                  </a:cubicBezTo>
                  <a:cubicBezTo>
                    <a:pt x="2088" y="152"/>
                    <a:pt x="1385" y="56"/>
                    <a:pt x="1321" y="35"/>
                  </a:cubicBezTo>
                  <a:cubicBezTo>
                    <a:pt x="1300" y="28"/>
                    <a:pt x="1210" y="1"/>
                    <a:pt x="1089"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9"/>
            <p:cNvSpPr/>
            <p:nvPr/>
          </p:nvSpPr>
          <p:spPr>
            <a:xfrm>
              <a:off x="4333150" y="4976238"/>
              <a:ext cx="197875" cy="251000"/>
            </a:xfrm>
            <a:custGeom>
              <a:rect b="b" l="l" r="r" t="t"/>
              <a:pathLst>
                <a:path extrusionOk="0" h="10040" w="7915">
                  <a:moveTo>
                    <a:pt x="3700" y="0"/>
                  </a:moveTo>
                  <a:cubicBezTo>
                    <a:pt x="2898" y="0"/>
                    <a:pt x="654" y="309"/>
                    <a:pt x="353" y="3676"/>
                  </a:cubicBezTo>
                  <a:cubicBezTo>
                    <a:pt x="0" y="7497"/>
                    <a:pt x="1652" y="10040"/>
                    <a:pt x="3781" y="10040"/>
                  </a:cubicBezTo>
                  <a:cubicBezTo>
                    <a:pt x="3841" y="10040"/>
                    <a:pt x="3902" y="10038"/>
                    <a:pt x="3963" y="10033"/>
                  </a:cubicBezTo>
                  <a:cubicBezTo>
                    <a:pt x="4023" y="10038"/>
                    <a:pt x="4084" y="10040"/>
                    <a:pt x="4144" y="10040"/>
                  </a:cubicBezTo>
                  <a:cubicBezTo>
                    <a:pt x="6272" y="10040"/>
                    <a:pt x="7914" y="7497"/>
                    <a:pt x="7572" y="3676"/>
                  </a:cubicBezTo>
                  <a:cubicBezTo>
                    <a:pt x="7271" y="309"/>
                    <a:pt x="5035" y="0"/>
                    <a:pt x="4229" y="0"/>
                  </a:cubicBezTo>
                  <a:cubicBezTo>
                    <a:pt x="4097" y="0"/>
                    <a:pt x="4003" y="9"/>
                    <a:pt x="3963" y="13"/>
                  </a:cubicBezTo>
                  <a:cubicBezTo>
                    <a:pt x="3924" y="9"/>
                    <a:pt x="3831" y="0"/>
                    <a:pt x="3700"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40" name="Google Shape;3040;p89"/>
            <p:cNvSpPr/>
            <p:nvPr/>
          </p:nvSpPr>
          <p:spPr>
            <a:xfrm>
              <a:off x="4437000" y="5101413"/>
              <a:ext cx="12800" cy="49525"/>
            </a:xfrm>
            <a:custGeom>
              <a:rect b="b" l="l" r="r" t="t"/>
              <a:pathLst>
                <a:path extrusionOk="0" h="1981" w="512">
                  <a:moveTo>
                    <a:pt x="234" y="0"/>
                  </a:moveTo>
                  <a:lnTo>
                    <a:pt x="234" y="0"/>
                  </a:lnTo>
                  <a:cubicBezTo>
                    <a:pt x="224" y="266"/>
                    <a:pt x="234" y="522"/>
                    <a:pt x="266" y="788"/>
                  </a:cubicBezTo>
                  <a:cubicBezTo>
                    <a:pt x="297" y="1035"/>
                    <a:pt x="338" y="1291"/>
                    <a:pt x="379" y="1539"/>
                  </a:cubicBezTo>
                  <a:lnTo>
                    <a:pt x="379" y="1539"/>
                  </a:lnTo>
                  <a:cubicBezTo>
                    <a:pt x="315" y="1604"/>
                    <a:pt x="258" y="1670"/>
                    <a:pt x="192" y="1736"/>
                  </a:cubicBezTo>
                  <a:cubicBezTo>
                    <a:pt x="128" y="1821"/>
                    <a:pt x="64" y="1896"/>
                    <a:pt x="0" y="1981"/>
                  </a:cubicBezTo>
                  <a:cubicBezTo>
                    <a:pt x="85" y="1928"/>
                    <a:pt x="171" y="1853"/>
                    <a:pt x="245" y="1789"/>
                  </a:cubicBezTo>
                  <a:cubicBezTo>
                    <a:pt x="330" y="1725"/>
                    <a:pt x="415" y="1661"/>
                    <a:pt x="490" y="1598"/>
                  </a:cubicBezTo>
                  <a:lnTo>
                    <a:pt x="511" y="1576"/>
                  </a:lnTo>
                  <a:lnTo>
                    <a:pt x="511" y="1544"/>
                  </a:lnTo>
                  <a:cubicBezTo>
                    <a:pt x="490" y="1278"/>
                    <a:pt x="458" y="1023"/>
                    <a:pt x="415" y="767"/>
                  </a:cubicBezTo>
                  <a:cubicBezTo>
                    <a:pt x="362" y="511"/>
                    <a:pt x="309" y="256"/>
                    <a:pt x="23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89"/>
            <p:cNvSpPr/>
            <p:nvPr/>
          </p:nvSpPr>
          <p:spPr>
            <a:xfrm>
              <a:off x="4389075" y="5164238"/>
              <a:ext cx="88150" cy="15850"/>
            </a:xfrm>
            <a:custGeom>
              <a:rect b="b" l="l" r="r" t="t"/>
              <a:pathLst>
                <a:path extrusionOk="0" h="634" w="3526">
                  <a:moveTo>
                    <a:pt x="3525" y="0"/>
                  </a:moveTo>
                  <a:lnTo>
                    <a:pt x="0" y="43"/>
                  </a:lnTo>
                  <a:cubicBezTo>
                    <a:pt x="692" y="484"/>
                    <a:pt x="1308" y="633"/>
                    <a:pt x="1824" y="633"/>
                  </a:cubicBezTo>
                  <a:cubicBezTo>
                    <a:pt x="2887" y="633"/>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89"/>
            <p:cNvSpPr/>
            <p:nvPr/>
          </p:nvSpPr>
          <p:spPr>
            <a:xfrm>
              <a:off x="4411700" y="5176488"/>
              <a:ext cx="57000" cy="14275"/>
            </a:xfrm>
            <a:custGeom>
              <a:rect b="b" l="l" r="r" t="t"/>
              <a:pathLst>
                <a:path extrusionOk="0" h="571" w="2280">
                  <a:moveTo>
                    <a:pt x="2279" y="0"/>
                  </a:moveTo>
                  <a:lnTo>
                    <a:pt x="2279" y="0"/>
                  </a:lnTo>
                  <a:cubicBezTo>
                    <a:pt x="1949" y="224"/>
                    <a:pt x="1577" y="362"/>
                    <a:pt x="1183" y="405"/>
                  </a:cubicBezTo>
                  <a:cubicBezTo>
                    <a:pt x="1106" y="411"/>
                    <a:pt x="1029" y="414"/>
                    <a:pt x="952" y="414"/>
                  </a:cubicBezTo>
                  <a:cubicBezTo>
                    <a:pt x="625" y="414"/>
                    <a:pt x="303" y="359"/>
                    <a:pt x="1" y="256"/>
                  </a:cubicBezTo>
                  <a:lnTo>
                    <a:pt x="1" y="256"/>
                  </a:lnTo>
                  <a:cubicBezTo>
                    <a:pt x="311" y="463"/>
                    <a:pt x="672" y="570"/>
                    <a:pt x="1046" y="570"/>
                  </a:cubicBezTo>
                  <a:cubicBezTo>
                    <a:pt x="1095" y="570"/>
                    <a:pt x="1144" y="568"/>
                    <a:pt x="1193" y="565"/>
                  </a:cubicBezTo>
                  <a:cubicBezTo>
                    <a:pt x="1406" y="543"/>
                    <a:pt x="1609" y="479"/>
                    <a:pt x="1790" y="384"/>
                  </a:cubicBezTo>
                  <a:cubicBezTo>
                    <a:pt x="1981" y="288"/>
                    <a:pt x="2152" y="160"/>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89"/>
            <p:cNvSpPr/>
            <p:nvPr/>
          </p:nvSpPr>
          <p:spPr>
            <a:xfrm>
              <a:off x="4386150" y="5089688"/>
              <a:ext cx="12000" cy="26650"/>
            </a:xfrm>
            <a:custGeom>
              <a:rect b="b" l="l" r="r" t="t"/>
              <a:pathLst>
                <a:path extrusionOk="0" h="1066" w="480">
                  <a:moveTo>
                    <a:pt x="235" y="1"/>
                  </a:moveTo>
                  <a:cubicBezTo>
                    <a:pt x="107" y="1"/>
                    <a:pt x="0" y="235"/>
                    <a:pt x="0" y="533"/>
                  </a:cubicBezTo>
                  <a:cubicBezTo>
                    <a:pt x="0" y="821"/>
                    <a:pt x="107" y="1066"/>
                    <a:pt x="235" y="1066"/>
                  </a:cubicBezTo>
                  <a:cubicBezTo>
                    <a:pt x="373" y="1066"/>
                    <a:pt x="479" y="821"/>
                    <a:pt x="479" y="533"/>
                  </a:cubicBezTo>
                  <a:cubicBezTo>
                    <a:pt x="479"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89"/>
            <p:cNvSpPr/>
            <p:nvPr/>
          </p:nvSpPr>
          <p:spPr>
            <a:xfrm>
              <a:off x="4469725" y="5089688"/>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89"/>
            <p:cNvSpPr/>
            <p:nvPr/>
          </p:nvSpPr>
          <p:spPr>
            <a:xfrm>
              <a:off x="4370975" y="5065613"/>
              <a:ext cx="42350" cy="15575"/>
            </a:xfrm>
            <a:custGeom>
              <a:rect b="b" l="l" r="r" t="t"/>
              <a:pathLst>
                <a:path extrusionOk="0" h="623" w="1694">
                  <a:moveTo>
                    <a:pt x="915" y="0"/>
                  </a:moveTo>
                  <a:cubicBezTo>
                    <a:pt x="883" y="0"/>
                    <a:pt x="852" y="2"/>
                    <a:pt x="820" y="5"/>
                  </a:cubicBezTo>
                  <a:cubicBezTo>
                    <a:pt x="639" y="16"/>
                    <a:pt x="458" y="91"/>
                    <a:pt x="320" y="208"/>
                  </a:cubicBezTo>
                  <a:cubicBezTo>
                    <a:pt x="171" y="314"/>
                    <a:pt x="64" y="453"/>
                    <a:pt x="0" y="623"/>
                  </a:cubicBezTo>
                  <a:cubicBezTo>
                    <a:pt x="139" y="538"/>
                    <a:pt x="288" y="463"/>
                    <a:pt x="426" y="399"/>
                  </a:cubicBezTo>
                  <a:cubicBezTo>
                    <a:pt x="565" y="335"/>
                    <a:pt x="703" y="304"/>
                    <a:pt x="852" y="282"/>
                  </a:cubicBezTo>
                  <a:cubicBezTo>
                    <a:pt x="875" y="280"/>
                    <a:pt x="898" y="280"/>
                    <a:pt x="921" y="280"/>
                  </a:cubicBezTo>
                  <a:cubicBezTo>
                    <a:pt x="1037" y="280"/>
                    <a:pt x="1152" y="302"/>
                    <a:pt x="1267" y="346"/>
                  </a:cubicBezTo>
                  <a:cubicBezTo>
                    <a:pt x="1342" y="367"/>
                    <a:pt x="1406" y="399"/>
                    <a:pt x="1480" y="431"/>
                  </a:cubicBezTo>
                  <a:cubicBezTo>
                    <a:pt x="1544" y="463"/>
                    <a:pt x="1619" y="516"/>
                    <a:pt x="1693" y="548"/>
                  </a:cubicBezTo>
                  <a:cubicBezTo>
                    <a:pt x="1661" y="474"/>
                    <a:pt x="1619" y="389"/>
                    <a:pt x="1566" y="325"/>
                  </a:cubicBezTo>
                  <a:cubicBezTo>
                    <a:pt x="1512" y="250"/>
                    <a:pt x="1438" y="197"/>
                    <a:pt x="1363" y="144"/>
                  </a:cubicBezTo>
                  <a:cubicBezTo>
                    <a:pt x="1230" y="46"/>
                    <a:pt x="1074"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89"/>
            <p:cNvSpPr/>
            <p:nvPr/>
          </p:nvSpPr>
          <p:spPr>
            <a:xfrm>
              <a:off x="4455350" y="5065613"/>
              <a:ext cx="42625" cy="15575"/>
            </a:xfrm>
            <a:custGeom>
              <a:rect b="b" l="l" r="r" t="t"/>
              <a:pathLst>
                <a:path extrusionOk="0" h="623" w="1705">
                  <a:moveTo>
                    <a:pt x="926" y="0"/>
                  </a:moveTo>
                  <a:cubicBezTo>
                    <a:pt x="895" y="0"/>
                    <a:pt x="863" y="2"/>
                    <a:pt x="832" y="5"/>
                  </a:cubicBezTo>
                  <a:cubicBezTo>
                    <a:pt x="640" y="16"/>
                    <a:pt x="470" y="91"/>
                    <a:pt x="320" y="208"/>
                  </a:cubicBezTo>
                  <a:cubicBezTo>
                    <a:pt x="182" y="314"/>
                    <a:pt x="65" y="453"/>
                    <a:pt x="1" y="623"/>
                  </a:cubicBezTo>
                  <a:cubicBezTo>
                    <a:pt x="139" y="538"/>
                    <a:pt x="288" y="463"/>
                    <a:pt x="438" y="399"/>
                  </a:cubicBezTo>
                  <a:cubicBezTo>
                    <a:pt x="565" y="335"/>
                    <a:pt x="714" y="304"/>
                    <a:pt x="853" y="282"/>
                  </a:cubicBezTo>
                  <a:cubicBezTo>
                    <a:pt x="876" y="280"/>
                    <a:pt x="899" y="280"/>
                    <a:pt x="923" y="280"/>
                  </a:cubicBezTo>
                  <a:cubicBezTo>
                    <a:pt x="1040" y="280"/>
                    <a:pt x="1162" y="302"/>
                    <a:pt x="1268" y="346"/>
                  </a:cubicBezTo>
                  <a:cubicBezTo>
                    <a:pt x="1343" y="367"/>
                    <a:pt x="1417" y="399"/>
                    <a:pt x="1481" y="431"/>
                  </a:cubicBezTo>
                  <a:cubicBezTo>
                    <a:pt x="1556" y="463"/>
                    <a:pt x="1620" y="516"/>
                    <a:pt x="1705" y="548"/>
                  </a:cubicBezTo>
                  <a:cubicBezTo>
                    <a:pt x="1662" y="474"/>
                    <a:pt x="1620" y="389"/>
                    <a:pt x="1566" y="325"/>
                  </a:cubicBezTo>
                  <a:cubicBezTo>
                    <a:pt x="1513" y="250"/>
                    <a:pt x="1449" y="197"/>
                    <a:pt x="1375"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89"/>
            <p:cNvSpPr/>
            <p:nvPr/>
          </p:nvSpPr>
          <p:spPr>
            <a:xfrm>
              <a:off x="4295625" y="4901213"/>
              <a:ext cx="252675" cy="224975"/>
            </a:xfrm>
            <a:custGeom>
              <a:rect b="b" l="l" r="r" t="t"/>
              <a:pathLst>
                <a:path extrusionOk="0" h="8999" w="10107">
                  <a:moveTo>
                    <a:pt x="8999" y="0"/>
                  </a:moveTo>
                  <a:cubicBezTo>
                    <a:pt x="8648" y="661"/>
                    <a:pt x="7093" y="1811"/>
                    <a:pt x="7093" y="1811"/>
                  </a:cubicBezTo>
                  <a:lnTo>
                    <a:pt x="7849" y="703"/>
                  </a:lnTo>
                  <a:cubicBezTo>
                    <a:pt x="7767" y="699"/>
                    <a:pt x="7687" y="697"/>
                    <a:pt x="7608" y="697"/>
                  </a:cubicBezTo>
                  <a:cubicBezTo>
                    <a:pt x="5971" y="697"/>
                    <a:pt x="4963" y="1502"/>
                    <a:pt x="4963" y="1502"/>
                  </a:cubicBezTo>
                  <a:lnTo>
                    <a:pt x="5804" y="575"/>
                  </a:lnTo>
                  <a:lnTo>
                    <a:pt x="5804" y="575"/>
                  </a:lnTo>
                  <a:cubicBezTo>
                    <a:pt x="3408" y="799"/>
                    <a:pt x="2439" y="2439"/>
                    <a:pt x="2439" y="2439"/>
                  </a:cubicBezTo>
                  <a:cubicBezTo>
                    <a:pt x="1" y="3461"/>
                    <a:pt x="1864" y="8999"/>
                    <a:pt x="1864" y="8999"/>
                  </a:cubicBezTo>
                  <a:lnTo>
                    <a:pt x="2130" y="8999"/>
                  </a:lnTo>
                  <a:lnTo>
                    <a:pt x="2130" y="6965"/>
                  </a:lnTo>
                  <a:cubicBezTo>
                    <a:pt x="2130" y="6965"/>
                    <a:pt x="3014" y="6517"/>
                    <a:pt x="2972" y="4260"/>
                  </a:cubicBezTo>
                  <a:lnTo>
                    <a:pt x="2972" y="4260"/>
                  </a:lnTo>
                  <a:cubicBezTo>
                    <a:pt x="3770" y="4468"/>
                    <a:pt x="4590" y="4571"/>
                    <a:pt x="5410" y="4571"/>
                  </a:cubicBezTo>
                  <a:cubicBezTo>
                    <a:pt x="6230" y="4571"/>
                    <a:pt x="7050" y="4468"/>
                    <a:pt x="7849" y="4260"/>
                  </a:cubicBezTo>
                  <a:lnTo>
                    <a:pt x="7849" y="4260"/>
                  </a:lnTo>
                  <a:cubicBezTo>
                    <a:pt x="7849" y="4260"/>
                    <a:pt x="7540" y="6560"/>
                    <a:pt x="8829" y="6784"/>
                  </a:cubicBezTo>
                  <a:lnTo>
                    <a:pt x="8786" y="8871"/>
                  </a:lnTo>
                  <a:lnTo>
                    <a:pt x="8786" y="8871"/>
                  </a:lnTo>
                  <a:lnTo>
                    <a:pt x="9095" y="8828"/>
                  </a:lnTo>
                  <a:cubicBezTo>
                    <a:pt x="10106" y="6294"/>
                    <a:pt x="9670" y="3280"/>
                    <a:pt x="9670" y="3280"/>
                  </a:cubicBezTo>
                  <a:cubicBezTo>
                    <a:pt x="9872" y="2514"/>
                    <a:pt x="9840" y="1715"/>
                    <a:pt x="9574" y="969"/>
                  </a:cubicBezTo>
                  <a:cubicBezTo>
                    <a:pt x="9574" y="1726"/>
                    <a:pt x="8914" y="2663"/>
                    <a:pt x="8914" y="2663"/>
                  </a:cubicBezTo>
                  <a:cubicBezTo>
                    <a:pt x="9489" y="1768"/>
                    <a:pt x="8999" y="1"/>
                    <a:pt x="8999" y="0"/>
                  </a:cubicBezTo>
                  <a:close/>
                </a:path>
              </a:pathLst>
            </a:custGeom>
            <a:solidFill>
              <a:srgbClr val="FA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89"/>
            <p:cNvSpPr/>
            <p:nvPr/>
          </p:nvSpPr>
          <p:spPr>
            <a:xfrm>
              <a:off x="4295625" y="4958188"/>
              <a:ext cx="127550" cy="168000"/>
            </a:xfrm>
            <a:custGeom>
              <a:rect b="b" l="l" r="r" t="t"/>
              <a:pathLst>
                <a:path extrusionOk="0" h="6720" w="5102">
                  <a:moveTo>
                    <a:pt x="2556" y="0"/>
                  </a:moveTo>
                  <a:cubicBezTo>
                    <a:pt x="2514" y="43"/>
                    <a:pt x="2471" y="107"/>
                    <a:pt x="2439" y="160"/>
                  </a:cubicBezTo>
                  <a:cubicBezTo>
                    <a:pt x="1" y="1182"/>
                    <a:pt x="1864" y="6720"/>
                    <a:pt x="1864" y="6720"/>
                  </a:cubicBezTo>
                  <a:lnTo>
                    <a:pt x="2130" y="6720"/>
                  </a:lnTo>
                  <a:lnTo>
                    <a:pt x="2130" y="4686"/>
                  </a:lnTo>
                  <a:cubicBezTo>
                    <a:pt x="2130" y="4686"/>
                    <a:pt x="3014" y="4238"/>
                    <a:pt x="2972" y="1981"/>
                  </a:cubicBezTo>
                  <a:lnTo>
                    <a:pt x="2972" y="1981"/>
                  </a:lnTo>
                  <a:cubicBezTo>
                    <a:pt x="3664" y="2173"/>
                    <a:pt x="4377" y="2268"/>
                    <a:pt x="5101" y="2290"/>
                  </a:cubicBezTo>
                  <a:cubicBezTo>
                    <a:pt x="4612" y="2077"/>
                    <a:pt x="4154" y="1821"/>
                    <a:pt x="3717" y="1534"/>
                  </a:cubicBezTo>
                  <a:cubicBezTo>
                    <a:pt x="3174" y="1150"/>
                    <a:pt x="2769" y="618"/>
                    <a:pt x="255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9" name="Google Shape;3049;p89"/>
          <p:cNvGrpSpPr/>
          <p:nvPr/>
        </p:nvGrpSpPr>
        <p:grpSpPr>
          <a:xfrm>
            <a:off x="5275182" y="604337"/>
            <a:ext cx="688086" cy="786406"/>
            <a:chOff x="6296225" y="2180550"/>
            <a:chExt cx="508225" cy="589775"/>
          </a:xfrm>
        </p:grpSpPr>
        <p:sp>
          <p:nvSpPr>
            <p:cNvPr id="3050" name="Google Shape;3050;p89"/>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89"/>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89"/>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89"/>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89"/>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89"/>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89"/>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89"/>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89"/>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89"/>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89"/>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89"/>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89"/>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89"/>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89"/>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5" name="Google Shape;3065;p89"/>
          <p:cNvCxnSpPr/>
          <p:nvPr/>
        </p:nvCxnSpPr>
        <p:spPr>
          <a:xfrm rot="10800000">
            <a:off x="3212650" y="2028300"/>
            <a:ext cx="0" cy="259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9" name="Shape 3069"/>
        <p:cNvGrpSpPr/>
        <p:nvPr/>
      </p:nvGrpSpPr>
      <p:grpSpPr>
        <a:xfrm>
          <a:off x="0" y="0"/>
          <a:ext cx="0" cy="0"/>
          <a:chOff x="0" y="0"/>
          <a:chExt cx="0" cy="0"/>
        </a:xfrm>
      </p:grpSpPr>
      <p:sp>
        <p:nvSpPr>
          <p:cNvPr id="3070" name="Google Shape;3070;p90"/>
          <p:cNvSpPr txBox="1"/>
          <p:nvPr>
            <p:ph type="title"/>
          </p:nvPr>
        </p:nvSpPr>
        <p:spPr>
          <a:xfrm>
            <a:off x="436675" y="378325"/>
            <a:ext cx="3738600" cy="147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Empirical Findings for Part (A) &amp; (B)</a:t>
            </a:r>
            <a:endParaRPr/>
          </a:p>
        </p:txBody>
      </p:sp>
      <p:sp>
        <p:nvSpPr>
          <p:cNvPr id="3071" name="Google Shape;3071;p90"/>
          <p:cNvSpPr txBox="1"/>
          <p:nvPr>
            <p:ph idx="5" type="subTitle"/>
          </p:nvPr>
        </p:nvSpPr>
        <p:spPr>
          <a:xfrm flipH="1">
            <a:off x="436675" y="1857325"/>
            <a:ext cx="6982800" cy="293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Time taken for (a)   faster than that of (b)</a:t>
            </a:r>
            <a:endParaRPr/>
          </a:p>
          <a:p>
            <a:pPr indent="-355600" lvl="0" marL="457200" rtl="0" algn="l">
              <a:spcBef>
                <a:spcPts val="0"/>
              </a:spcBef>
              <a:spcAft>
                <a:spcPts val="0"/>
              </a:spcAft>
              <a:buSzPts val="2000"/>
              <a:buChar char="●"/>
            </a:pPr>
            <a:r>
              <a:rPr lang="en"/>
              <a:t>THEORY == EMPIRICAL FINDINGS!</a:t>
            </a:r>
            <a:endParaRPr/>
          </a:p>
          <a:p>
            <a:pPr indent="-355600" lvl="0" marL="457200" rtl="0" algn="l">
              <a:spcBef>
                <a:spcPts val="0"/>
              </a:spcBef>
              <a:spcAft>
                <a:spcPts val="0"/>
              </a:spcAft>
              <a:buSzPts val="2000"/>
              <a:buChar char="●"/>
            </a:pPr>
            <a:r>
              <a:rPr lang="en"/>
              <a:t>Worst Case Time complexity for (a) = </a:t>
            </a:r>
            <a:r>
              <a:rPr lang="en"/>
              <a:t>O(hn+m)</a:t>
            </a:r>
            <a:r>
              <a:rPr lang="en"/>
              <a:t> </a:t>
            </a:r>
            <a:endParaRPr/>
          </a:p>
          <a:p>
            <a:pPr indent="-355600" lvl="0" marL="457200" rtl="0" algn="l">
              <a:spcBef>
                <a:spcPts val="0"/>
              </a:spcBef>
              <a:spcAft>
                <a:spcPts val="0"/>
              </a:spcAft>
              <a:buSzPts val="2000"/>
              <a:buChar char="●"/>
            </a:pPr>
            <a:r>
              <a:rPr lang="en"/>
              <a:t>Worst Case Time complexity for (b) = O(n+m) </a:t>
            </a:r>
            <a:endParaRPr/>
          </a:p>
        </p:txBody>
      </p:sp>
      <p:grpSp>
        <p:nvGrpSpPr>
          <p:cNvPr id="3072" name="Google Shape;3072;p90"/>
          <p:cNvGrpSpPr/>
          <p:nvPr/>
        </p:nvGrpSpPr>
        <p:grpSpPr>
          <a:xfrm>
            <a:off x="7409323" y="604335"/>
            <a:ext cx="733979" cy="786409"/>
            <a:chOff x="2469100" y="5638188"/>
            <a:chExt cx="508225" cy="550475"/>
          </a:xfrm>
        </p:grpSpPr>
        <p:sp>
          <p:nvSpPr>
            <p:cNvPr id="3073" name="Google Shape;3073;p90"/>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90"/>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90"/>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90"/>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90"/>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90"/>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90"/>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90"/>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90"/>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90"/>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90"/>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90"/>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90"/>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90"/>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90"/>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90"/>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90"/>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90"/>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90"/>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90"/>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90"/>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90"/>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90"/>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90"/>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90"/>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90"/>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90"/>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90"/>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90"/>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90"/>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90"/>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90"/>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90"/>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90"/>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90"/>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90"/>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90"/>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90"/>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90"/>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90"/>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90"/>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90"/>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90"/>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90"/>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90"/>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90"/>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90"/>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90"/>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90"/>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90"/>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90"/>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90"/>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90"/>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90"/>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90"/>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8" name="Google Shape;3128;p90"/>
          <p:cNvGrpSpPr/>
          <p:nvPr/>
        </p:nvGrpSpPr>
        <p:grpSpPr>
          <a:xfrm>
            <a:off x="7419479" y="1678762"/>
            <a:ext cx="688069" cy="786367"/>
            <a:chOff x="4182750" y="4901213"/>
            <a:chExt cx="508250" cy="583575"/>
          </a:xfrm>
        </p:grpSpPr>
        <p:sp>
          <p:nvSpPr>
            <p:cNvPr id="3129" name="Google Shape;3129;p90"/>
            <p:cNvSpPr/>
            <p:nvPr/>
          </p:nvSpPr>
          <p:spPr>
            <a:xfrm>
              <a:off x="4182750" y="5205238"/>
              <a:ext cx="504525" cy="279550"/>
            </a:xfrm>
            <a:custGeom>
              <a:rect b="b" l="l" r="r" t="t"/>
              <a:pathLst>
                <a:path extrusionOk="0" h="11182" w="20181">
                  <a:moveTo>
                    <a:pt x="8307" y="0"/>
                  </a:moveTo>
                  <a:cubicBezTo>
                    <a:pt x="8307" y="0"/>
                    <a:pt x="8658" y="2630"/>
                    <a:pt x="7572" y="3418"/>
                  </a:cubicBezTo>
                  <a:cubicBezTo>
                    <a:pt x="6720" y="4036"/>
                    <a:pt x="1885" y="5048"/>
                    <a:pt x="1087" y="7177"/>
                  </a:cubicBezTo>
                  <a:cubicBezTo>
                    <a:pt x="608" y="8477"/>
                    <a:pt x="246" y="9818"/>
                    <a:pt x="1" y="11181"/>
                  </a:cubicBezTo>
                  <a:lnTo>
                    <a:pt x="20180" y="11181"/>
                  </a:lnTo>
                  <a:cubicBezTo>
                    <a:pt x="19935" y="9818"/>
                    <a:pt x="19573" y="8477"/>
                    <a:pt x="19094" y="7177"/>
                  </a:cubicBezTo>
                  <a:cubicBezTo>
                    <a:pt x="18306" y="5048"/>
                    <a:pt x="13461" y="4036"/>
                    <a:pt x="12619" y="3418"/>
                  </a:cubicBezTo>
                  <a:cubicBezTo>
                    <a:pt x="11523" y="2630"/>
                    <a:pt x="11874" y="0"/>
                    <a:pt x="11874" y="0"/>
                  </a:cubicBezTo>
                  <a:lnTo>
                    <a:pt x="11874" y="0"/>
                  </a:lnTo>
                  <a:lnTo>
                    <a:pt x="10096" y="53"/>
                  </a:lnTo>
                  <a:lnTo>
                    <a:pt x="8307"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90"/>
            <p:cNvSpPr/>
            <p:nvPr/>
          </p:nvSpPr>
          <p:spPr>
            <a:xfrm>
              <a:off x="4382150" y="5205238"/>
              <a:ext cx="97450" cy="73225"/>
            </a:xfrm>
            <a:custGeom>
              <a:rect b="b" l="l" r="r" t="t"/>
              <a:pathLst>
                <a:path extrusionOk="0" h="2929" w="3898">
                  <a:moveTo>
                    <a:pt x="331" y="0"/>
                  </a:moveTo>
                  <a:lnTo>
                    <a:pt x="331" y="0"/>
                  </a:lnTo>
                  <a:cubicBezTo>
                    <a:pt x="331" y="0"/>
                    <a:pt x="576" y="1874"/>
                    <a:pt x="1" y="2929"/>
                  </a:cubicBezTo>
                  <a:cubicBezTo>
                    <a:pt x="842" y="2843"/>
                    <a:pt x="1672" y="2673"/>
                    <a:pt x="2397" y="2268"/>
                  </a:cubicBezTo>
                  <a:cubicBezTo>
                    <a:pt x="2918" y="1970"/>
                    <a:pt x="3408" y="1619"/>
                    <a:pt x="3845" y="1225"/>
                  </a:cubicBezTo>
                  <a:cubicBezTo>
                    <a:pt x="3834" y="820"/>
                    <a:pt x="3845" y="405"/>
                    <a:pt x="3898" y="0"/>
                  </a:cubicBezTo>
                  <a:lnTo>
                    <a:pt x="3898" y="0"/>
                  </a:lnTo>
                  <a:lnTo>
                    <a:pt x="2120" y="43"/>
                  </a:lnTo>
                  <a:lnTo>
                    <a:pt x="33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90"/>
            <p:cNvSpPr/>
            <p:nvPr/>
          </p:nvSpPr>
          <p:spPr>
            <a:xfrm>
              <a:off x="4182750" y="5290688"/>
              <a:ext cx="508250" cy="194100"/>
            </a:xfrm>
            <a:custGeom>
              <a:rect b="b" l="l" r="r" t="t"/>
              <a:pathLst>
                <a:path extrusionOk="0" h="7764" w="20330">
                  <a:moveTo>
                    <a:pt x="12800" y="0"/>
                  </a:moveTo>
                  <a:cubicBezTo>
                    <a:pt x="11912" y="513"/>
                    <a:pt x="10890" y="789"/>
                    <a:pt x="9866" y="789"/>
                  </a:cubicBezTo>
                  <a:cubicBezTo>
                    <a:pt x="9847" y="789"/>
                    <a:pt x="9827" y="789"/>
                    <a:pt x="9808" y="788"/>
                  </a:cubicBezTo>
                  <a:cubicBezTo>
                    <a:pt x="8882" y="788"/>
                    <a:pt x="7977" y="586"/>
                    <a:pt x="7146" y="192"/>
                  </a:cubicBezTo>
                  <a:cubicBezTo>
                    <a:pt x="5634" y="831"/>
                    <a:pt x="1790" y="1843"/>
                    <a:pt x="1097" y="3728"/>
                  </a:cubicBezTo>
                  <a:cubicBezTo>
                    <a:pt x="608" y="5037"/>
                    <a:pt x="235" y="6390"/>
                    <a:pt x="1" y="7763"/>
                  </a:cubicBezTo>
                  <a:lnTo>
                    <a:pt x="20329" y="7763"/>
                  </a:lnTo>
                  <a:cubicBezTo>
                    <a:pt x="20084" y="6390"/>
                    <a:pt x="19722" y="5037"/>
                    <a:pt x="19232" y="3728"/>
                  </a:cubicBezTo>
                  <a:cubicBezTo>
                    <a:pt x="18466" y="1662"/>
                    <a:pt x="13876" y="629"/>
                    <a:pt x="12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90"/>
            <p:cNvSpPr/>
            <p:nvPr/>
          </p:nvSpPr>
          <p:spPr>
            <a:xfrm>
              <a:off x="4361375" y="5263538"/>
              <a:ext cx="145650" cy="50175"/>
            </a:xfrm>
            <a:custGeom>
              <a:rect b="b" l="l" r="r" t="t"/>
              <a:pathLst>
                <a:path extrusionOk="0" h="2007" w="5826">
                  <a:moveTo>
                    <a:pt x="5091" y="0"/>
                  </a:moveTo>
                  <a:lnTo>
                    <a:pt x="800" y="213"/>
                  </a:lnTo>
                  <a:cubicBezTo>
                    <a:pt x="651" y="852"/>
                    <a:pt x="1" y="1278"/>
                    <a:pt x="1" y="1278"/>
                  </a:cubicBezTo>
                  <a:cubicBezTo>
                    <a:pt x="866" y="1822"/>
                    <a:pt x="1777" y="2007"/>
                    <a:pt x="2614" y="2007"/>
                  </a:cubicBezTo>
                  <a:cubicBezTo>
                    <a:pt x="4383" y="2007"/>
                    <a:pt x="5826" y="1182"/>
                    <a:pt x="5826" y="1182"/>
                  </a:cubicBezTo>
                  <a:cubicBezTo>
                    <a:pt x="5240" y="863"/>
                    <a:pt x="5091" y="0"/>
                    <a:pt x="5091" y="0"/>
                  </a:cubicBez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33" name="Google Shape;3133;p90"/>
            <p:cNvSpPr/>
            <p:nvPr/>
          </p:nvSpPr>
          <p:spPr>
            <a:xfrm>
              <a:off x="4315075" y="5085638"/>
              <a:ext cx="52450" cy="59825"/>
            </a:xfrm>
            <a:custGeom>
              <a:rect b="b" l="l" r="r" t="t"/>
              <a:pathLst>
                <a:path extrusionOk="0" h="2393" w="2098">
                  <a:moveTo>
                    <a:pt x="1010" y="1"/>
                  </a:moveTo>
                  <a:cubicBezTo>
                    <a:pt x="889" y="1"/>
                    <a:pt x="799" y="28"/>
                    <a:pt x="777" y="35"/>
                  </a:cubicBezTo>
                  <a:cubicBezTo>
                    <a:pt x="714" y="56"/>
                    <a:pt x="0" y="152"/>
                    <a:pt x="128" y="1079"/>
                  </a:cubicBezTo>
                  <a:cubicBezTo>
                    <a:pt x="231" y="1898"/>
                    <a:pt x="668" y="2393"/>
                    <a:pt x="1122" y="2393"/>
                  </a:cubicBezTo>
                  <a:cubicBezTo>
                    <a:pt x="1181" y="2393"/>
                    <a:pt x="1240" y="2384"/>
                    <a:pt x="1299" y="2367"/>
                  </a:cubicBezTo>
                  <a:cubicBezTo>
                    <a:pt x="1821" y="2292"/>
                    <a:pt x="2098" y="1600"/>
                    <a:pt x="1810" y="706"/>
                  </a:cubicBezTo>
                  <a:cubicBezTo>
                    <a:pt x="1619" y="109"/>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90"/>
            <p:cNvSpPr/>
            <p:nvPr/>
          </p:nvSpPr>
          <p:spPr>
            <a:xfrm>
              <a:off x="4500350" y="5085638"/>
              <a:ext cx="52200" cy="59825"/>
            </a:xfrm>
            <a:custGeom>
              <a:rect b="b" l="l" r="r" t="t"/>
              <a:pathLst>
                <a:path extrusionOk="0" h="2393" w="2088">
                  <a:moveTo>
                    <a:pt x="1089" y="1"/>
                  </a:moveTo>
                  <a:cubicBezTo>
                    <a:pt x="847" y="1"/>
                    <a:pt x="480" y="109"/>
                    <a:pt x="288" y="706"/>
                  </a:cubicBezTo>
                  <a:cubicBezTo>
                    <a:pt x="1" y="1600"/>
                    <a:pt x="277" y="2292"/>
                    <a:pt x="799" y="2367"/>
                  </a:cubicBezTo>
                  <a:cubicBezTo>
                    <a:pt x="857" y="2384"/>
                    <a:pt x="915" y="2393"/>
                    <a:pt x="973" y="2393"/>
                  </a:cubicBezTo>
                  <a:cubicBezTo>
                    <a:pt x="1420" y="2393"/>
                    <a:pt x="1858" y="1898"/>
                    <a:pt x="1971" y="1079"/>
                  </a:cubicBezTo>
                  <a:cubicBezTo>
                    <a:pt x="2088" y="152"/>
                    <a:pt x="1385" y="56"/>
                    <a:pt x="1321" y="35"/>
                  </a:cubicBezTo>
                  <a:cubicBezTo>
                    <a:pt x="1300" y="28"/>
                    <a:pt x="1210" y="1"/>
                    <a:pt x="1089"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90"/>
            <p:cNvSpPr/>
            <p:nvPr/>
          </p:nvSpPr>
          <p:spPr>
            <a:xfrm>
              <a:off x="4333150" y="4976238"/>
              <a:ext cx="197875" cy="251000"/>
            </a:xfrm>
            <a:custGeom>
              <a:rect b="b" l="l" r="r" t="t"/>
              <a:pathLst>
                <a:path extrusionOk="0" h="10040" w="7915">
                  <a:moveTo>
                    <a:pt x="3700" y="0"/>
                  </a:moveTo>
                  <a:cubicBezTo>
                    <a:pt x="2898" y="0"/>
                    <a:pt x="654" y="309"/>
                    <a:pt x="353" y="3676"/>
                  </a:cubicBezTo>
                  <a:cubicBezTo>
                    <a:pt x="0" y="7497"/>
                    <a:pt x="1652" y="10040"/>
                    <a:pt x="3781" y="10040"/>
                  </a:cubicBezTo>
                  <a:cubicBezTo>
                    <a:pt x="3841" y="10040"/>
                    <a:pt x="3902" y="10038"/>
                    <a:pt x="3963" y="10033"/>
                  </a:cubicBezTo>
                  <a:cubicBezTo>
                    <a:pt x="4023" y="10038"/>
                    <a:pt x="4084" y="10040"/>
                    <a:pt x="4144" y="10040"/>
                  </a:cubicBezTo>
                  <a:cubicBezTo>
                    <a:pt x="6272" y="10040"/>
                    <a:pt x="7914" y="7497"/>
                    <a:pt x="7572" y="3676"/>
                  </a:cubicBezTo>
                  <a:cubicBezTo>
                    <a:pt x="7271" y="309"/>
                    <a:pt x="5035" y="0"/>
                    <a:pt x="4229" y="0"/>
                  </a:cubicBezTo>
                  <a:cubicBezTo>
                    <a:pt x="4097" y="0"/>
                    <a:pt x="4003" y="9"/>
                    <a:pt x="3963" y="13"/>
                  </a:cubicBezTo>
                  <a:cubicBezTo>
                    <a:pt x="3924" y="9"/>
                    <a:pt x="3831" y="0"/>
                    <a:pt x="3700"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36" name="Google Shape;3136;p90"/>
            <p:cNvSpPr/>
            <p:nvPr/>
          </p:nvSpPr>
          <p:spPr>
            <a:xfrm>
              <a:off x="4437000" y="5101413"/>
              <a:ext cx="12800" cy="49525"/>
            </a:xfrm>
            <a:custGeom>
              <a:rect b="b" l="l" r="r" t="t"/>
              <a:pathLst>
                <a:path extrusionOk="0" h="1981" w="512">
                  <a:moveTo>
                    <a:pt x="234" y="0"/>
                  </a:moveTo>
                  <a:lnTo>
                    <a:pt x="234" y="0"/>
                  </a:lnTo>
                  <a:cubicBezTo>
                    <a:pt x="224" y="266"/>
                    <a:pt x="234" y="522"/>
                    <a:pt x="266" y="788"/>
                  </a:cubicBezTo>
                  <a:cubicBezTo>
                    <a:pt x="297" y="1035"/>
                    <a:pt x="338" y="1291"/>
                    <a:pt x="379" y="1539"/>
                  </a:cubicBezTo>
                  <a:lnTo>
                    <a:pt x="379" y="1539"/>
                  </a:lnTo>
                  <a:cubicBezTo>
                    <a:pt x="315" y="1604"/>
                    <a:pt x="258" y="1670"/>
                    <a:pt x="192" y="1736"/>
                  </a:cubicBezTo>
                  <a:cubicBezTo>
                    <a:pt x="128" y="1821"/>
                    <a:pt x="64" y="1896"/>
                    <a:pt x="0" y="1981"/>
                  </a:cubicBezTo>
                  <a:cubicBezTo>
                    <a:pt x="85" y="1928"/>
                    <a:pt x="171" y="1853"/>
                    <a:pt x="245" y="1789"/>
                  </a:cubicBezTo>
                  <a:cubicBezTo>
                    <a:pt x="330" y="1725"/>
                    <a:pt x="415" y="1661"/>
                    <a:pt x="490" y="1598"/>
                  </a:cubicBezTo>
                  <a:lnTo>
                    <a:pt x="511" y="1576"/>
                  </a:lnTo>
                  <a:lnTo>
                    <a:pt x="511" y="1544"/>
                  </a:lnTo>
                  <a:cubicBezTo>
                    <a:pt x="490" y="1278"/>
                    <a:pt x="458" y="1023"/>
                    <a:pt x="415" y="767"/>
                  </a:cubicBezTo>
                  <a:cubicBezTo>
                    <a:pt x="362" y="511"/>
                    <a:pt x="309" y="256"/>
                    <a:pt x="23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90"/>
            <p:cNvSpPr/>
            <p:nvPr/>
          </p:nvSpPr>
          <p:spPr>
            <a:xfrm>
              <a:off x="4389075" y="5164238"/>
              <a:ext cx="88150" cy="15850"/>
            </a:xfrm>
            <a:custGeom>
              <a:rect b="b" l="l" r="r" t="t"/>
              <a:pathLst>
                <a:path extrusionOk="0" h="634" w="3526">
                  <a:moveTo>
                    <a:pt x="3525" y="0"/>
                  </a:moveTo>
                  <a:lnTo>
                    <a:pt x="0" y="43"/>
                  </a:lnTo>
                  <a:cubicBezTo>
                    <a:pt x="692" y="484"/>
                    <a:pt x="1308" y="633"/>
                    <a:pt x="1824" y="633"/>
                  </a:cubicBezTo>
                  <a:cubicBezTo>
                    <a:pt x="2887" y="633"/>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90"/>
            <p:cNvSpPr/>
            <p:nvPr/>
          </p:nvSpPr>
          <p:spPr>
            <a:xfrm>
              <a:off x="4411700" y="5176488"/>
              <a:ext cx="57000" cy="14275"/>
            </a:xfrm>
            <a:custGeom>
              <a:rect b="b" l="l" r="r" t="t"/>
              <a:pathLst>
                <a:path extrusionOk="0" h="571" w="2280">
                  <a:moveTo>
                    <a:pt x="2279" y="0"/>
                  </a:moveTo>
                  <a:lnTo>
                    <a:pt x="2279" y="0"/>
                  </a:lnTo>
                  <a:cubicBezTo>
                    <a:pt x="1949" y="224"/>
                    <a:pt x="1577" y="362"/>
                    <a:pt x="1183" y="405"/>
                  </a:cubicBezTo>
                  <a:cubicBezTo>
                    <a:pt x="1106" y="411"/>
                    <a:pt x="1029" y="414"/>
                    <a:pt x="952" y="414"/>
                  </a:cubicBezTo>
                  <a:cubicBezTo>
                    <a:pt x="625" y="414"/>
                    <a:pt x="303" y="359"/>
                    <a:pt x="1" y="256"/>
                  </a:cubicBezTo>
                  <a:lnTo>
                    <a:pt x="1" y="256"/>
                  </a:lnTo>
                  <a:cubicBezTo>
                    <a:pt x="311" y="463"/>
                    <a:pt x="672" y="570"/>
                    <a:pt x="1046" y="570"/>
                  </a:cubicBezTo>
                  <a:cubicBezTo>
                    <a:pt x="1095" y="570"/>
                    <a:pt x="1144" y="568"/>
                    <a:pt x="1193" y="565"/>
                  </a:cubicBezTo>
                  <a:cubicBezTo>
                    <a:pt x="1406" y="543"/>
                    <a:pt x="1609" y="479"/>
                    <a:pt x="1790" y="384"/>
                  </a:cubicBezTo>
                  <a:cubicBezTo>
                    <a:pt x="1981" y="288"/>
                    <a:pt x="2152" y="160"/>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90"/>
            <p:cNvSpPr/>
            <p:nvPr/>
          </p:nvSpPr>
          <p:spPr>
            <a:xfrm>
              <a:off x="4386150" y="5089688"/>
              <a:ext cx="12000" cy="26650"/>
            </a:xfrm>
            <a:custGeom>
              <a:rect b="b" l="l" r="r" t="t"/>
              <a:pathLst>
                <a:path extrusionOk="0" h="1066" w="480">
                  <a:moveTo>
                    <a:pt x="235" y="1"/>
                  </a:moveTo>
                  <a:cubicBezTo>
                    <a:pt x="107" y="1"/>
                    <a:pt x="0" y="235"/>
                    <a:pt x="0" y="533"/>
                  </a:cubicBezTo>
                  <a:cubicBezTo>
                    <a:pt x="0" y="821"/>
                    <a:pt x="107" y="1066"/>
                    <a:pt x="235" y="1066"/>
                  </a:cubicBezTo>
                  <a:cubicBezTo>
                    <a:pt x="373" y="1066"/>
                    <a:pt x="479" y="821"/>
                    <a:pt x="479" y="533"/>
                  </a:cubicBezTo>
                  <a:cubicBezTo>
                    <a:pt x="479"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90"/>
            <p:cNvSpPr/>
            <p:nvPr/>
          </p:nvSpPr>
          <p:spPr>
            <a:xfrm>
              <a:off x="4469725" y="5089688"/>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90"/>
            <p:cNvSpPr/>
            <p:nvPr/>
          </p:nvSpPr>
          <p:spPr>
            <a:xfrm>
              <a:off x="4370975" y="5065613"/>
              <a:ext cx="42350" cy="15575"/>
            </a:xfrm>
            <a:custGeom>
              <a:rect b="b" l="l" r="r" t="t"/>
              <a:pathLst>
                <a:path extrusionOk="0" h="623" w="1694">
                  <a:moveTo>
                    <a:pt x="915" y="0"/>
                  </a:moveTo>
                  <a:cubicBezTo>
                    <a:pt x="883" y="0"/>
                    <a:pt x="852" y="2"/>
                    <a:pt x="820" y="5"/>
                  </a:cubicBezTo>
                  <a:cubicBezTo>
                    <a:pt x="639" y="16"/>
                    <a:pt x="458" y="91"/>
                    <a:pt x="320" y="208"/>
                  </a:cubicBezTo>
                  <a:cubicBezTo>
                    <a:pt x="171" y="314"/>
                    <a:pt x="64" y="453"/>
                    <a:pt x="0" y="623"/>
                  </a:cubicBezTo>
                  <a:cubicBezTo>
                    <a:pt x="139" y="538"/>
                    <a:pt x="288" y="463"/>
                    <a:pt x="426" y="399"/>
                  </a:cubicBezTo>
                  <a:cubicBezTo>
                    <a:pt x="565" y="335"/>
                    <a:pt x="703" y="304"/>
                    <a:pt x="852" y="282"/>
                  </a:cubicBezTo>
                  <a:cubicBezTo>
                    <a:pt x="875" y="280"/>
                    <a:pt x="898" y="280"/>
                    <a:pt x="921" y="280"/>
                  </a:cubicBezTo>
                  <a:cubicBezTo>
                    <a:pt x="1037" y="280"/>
                    <a:pt x="1152" y="302"/>
                    <a:pt x="1267" y="346"/>
                  </a:cubicBezTo>
                  <a:cubicBezTo>
                    <a:pt x="1342" y="367"/>
                    <a:pt x="1406" y="399"/>
                    <a:pt x="1480" y="431"/>
                  </a:cubicBezTo>
                  <a:cubicBezTo>
                    <a:pt x="1544" y="463"/>
                    <a:pt x="1619" y="516"/>
                    <a:pt x="1693" y="548"/>
                  </a:cubicBezTo>
                  <a:cubicBezTo>
                    <a:pt x="1661" y="474"/>
                    <a:pt x="1619" y="389"/>
                    <a:pt x="1566" y="325"/>
                  </a:cubicBezTo>
                  <a:cubicBezTo>
                    <a:pt x="1512" y="250"/>
                    <a:pt x="1438" y="197"/>
                    <a:pt x="1363" y="144"/>
                  </a:cubicBezTo>
                  <a:cubicBezTo>
                    <a:pt x="1230" y="46"/>
                    <a:pt x="1074"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90"/>
            <p:cNvSpPr/>
            <p:nvPr/>
          </p:nvSpPr>
          <p:spPr>
            <a:xfrm>
              <a:off x="4455350" y="5065613"/>
              <a:ext cx="42625" cy="15575"/>
            </a:xfrm>
            <a:custGeom>
              <a:rect b="b" l="l" r="r" t="t"/>
              <a:pathLst>
                <a:path extrusionOk="0" h="623" w="1705">
                  <a:moveTo>
                    <a:pt x="926" y="0"/>
                  </a:moveTo>
                  <a:cubicBezTo>
                    <a:pt x="895" y="0"/>
                    <a:pt x="863" y="2"/>
                    <a:pt x="832" y="5"/>
                  </a:cubicBezTo>
                  <a:cubicBezTo>
                    <a:pt x="640" y="16"/>
                    <a:pt x="470" y="91"/>
                    <a:pt x="320" y="208"/>
                  </a:cubicBezTo>
                  <a:cubicBezTo>
                    <a:pt x="182" y="314"/>
                    <a:pt x="65" y="453"/>
                    <a:pt x="1" y="623"/>
                  </a:cubicBezTo>
                  <a:cubicBezTo>
                    <a:pt x="139" y="538"/>
                    <a:pt x="288" y="463"/>
                    <a:pt x="438" y="399"/>
                  </a:cubicBezTo>
                  <a:cubicBezTo>
                    <a:pt x="565" y="335"/>
                    <a:pt x="714" y="304"/>
                    <a:pt x="853" y="282"/>
                  </a:cubicBezTo>
                  <a:cubicBezTo>
                    <a:pt x="876" y="280"/>
                    <a:pt x="899" y="280"/>
                    <a:pt x="923" y="280"/>
                  </a:cubicBezTo>
                  <a:cubicBezTo>
                    <a:pt x="1040" y="280"/>
                    <a:pt x="1162" y="302"/>
                    <a:pt x="1268" y="346"/>
                  </a:cubicBezTo>
                  <a:cubicBezTo>
                    <a:pt x="1343" y="367"/>
                    <a:pt x="1417" y="399"/>
                    <a:pt x="1481" y="431"/>
                  </a:cubicBezTo>
                  <a:cubicBezTo>
                    <a:pt x="1556" y="463"/>
                    <a:pt x="1620" y="516"/>
                    <a:pt x="1705" y="548"/>
                  </a:cubicBezTo>
                  <a:cubicBezTo>
                    <a:pt x="1662" y="474"/>
                    <a:pt x="1620" y="389"/>
                    <a:pt x="1566" y="325"/>
                  </a:cubicBezTo>
                  <a:cubicBezTo>
                    <a:pt x="1513" y="250"/>
                    <a:pt x="1449" y="197"/>
                    <a:pt x="1375"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90"/>
            <p:cNvSpPr/>
            <p:nvPr/>
          </p:nvSpPr>
          <p:spPr>
            <a:xfrm>
              <a:off x="4295625" y="4901213"/>
              <a:ext cx="252675" cy="224975"/>
            </a:xfrm>
            <a:custGeom>
              <a:rect b="b" l="l" r="r" t="t"/>
              <a:pathLst>
                <a:path extrusionOk="0" h="8999" w="10107">
                  <a:moveTo>
                    <a:pt x="8999" y="0"/>
                  </a:moveTo>
                  <a:cubicBezTo>
                    <a:pt x="8648" y="661"/>
                    <a:pt x="7093" y="1811"/>
                    <a:pt x="7093" y="1811"/>
                  </a:cubicBezTo>
                  <a:lnTo>
                    <a:pt x="7849" y="703"/>
                  </a:lnTo>
                  <a:cubicBezTo>
                    <a:pt x="7767" y="699"/>
                    <a:pt x="7687" y="697"/>
                    <a:pt x="7608" y="697"/>
                  </a:cubicBezTo>
                  <a:cubicBezTo>
                    <a:pt x="5971" y="697"/>
                    <a:pt x="4963" y="1502"/>
                    <a:pt x="4963" y="1502"/>
                  </a:cubicBezTo>
                  <a:lnTo>
                    <a:pt x="5804" y="575"/>
                  </a:lnTo>
                  <a:lnTo>
                    <a:pt x="5804" y="575"/>
                  </a:lnTo>
                  <a:cubicBezTo>
                    <a:pt x="3408" y="799"/>
                    <a:pt x="2439" y="2439"/>
                    <a:pt x="2439" y="2439"/>
                  </a:cubicBezTo>
                  <a:cubicBezTo>
                    <a:pt x="1" y="3461"/>
                    <a:pt x="1864" y="8999"/>
                    <a:pt x="1864" y="8999"/>
                  </a:cubicBezTo>
                  <a:lnTo>
                    <a:pt x="2130" y="8999"/>
                  </a:lnTo>
                  <a:lnTo>
                    <a:pt x="2130" y="6965"/>
                  </a:lnTo>
                  <a:cubicBezTo>
                    <a:pt x="2130" y="6965"/>
                    <a:pt x="3014" y="6517"/>
                    <a:pt x="2972" y="4260"/>
                  </a:cubicBezTo>
                  <a:lnTo>
                    <a:pt x="2972" y="4260"/>
                  </a:lnTo>
                  <a:cubicBezTo>
                    <a:pt x="3770" y="4468"/>
                    <a:pt x="4590" y="4571"/>
                    <a:pt x="5410" y="4571"/>
                  </a:cubicBezTo>
                  <a:cubicBezTo>
                    <a:pt x="6230" y="4571"/>
                    <a:pt x="7050" y="4468"/>
                    <a:pt x="7849" y="4260"/>
                  </a:cubicBezTo>
                  <a:lnTo>
                    <a:pt x="7849" y="4260"/>
                  </a:lnTo>
                  <a:cubicBezTo>
                    <a:pt x="7849" y="4260"/>
                    <a:pt x="7540" y="6560"/>
                    <a:pt x="8829" y="6784"/>
                  </a:cubicBezTo>
                  <a:lnTo>
                    <a:pt x="8786" y="8871"/>
                  </a:lnTo>
                  <a:lnTo>
                    <a:pt x="8786" y="8871"/>
                  </a:lnTo>
                  <a:lnTo>
                    <a:pt x="9095" y="8828"/>
                  </a:lnTo>
                  <a:cubicBezTo>
                    <a:pt x="10106" y="6294"/>
                    <a:pt x="9670" y="3280"/>
                    <a:pt x="9670" y="3280"/>
                  </a:cubicBezTo>
                  <a:cubicBezTo>
                    <a:pt x="9872" y="2514"/>
                    <a:pt x="9840" y="1715"/>
                    <a:pt x="9574" y="969"/>
                  </a:cubicBezTo>
                  <a:cubicBezTo>
                    <a:pt x="9574" y="1726"/>
                    <a:pt x="8914" y="2663"/>
                    <a:pt x="8914" y="2663"/>
                  </a:cubicBezTo>
                  <a:cubicBezTo>
                    <a:pt x="9489" y="1768"/>
                    <a:pt x="8999" y="1"/>
                    <a:pt x="8999" y="0"/>
                  </a:cubicBezTo>
                  <a:close/>
                </a:path>
              </a:pathLst>
            </a:custGeom>
            <a:solidFill>
              <a:srgbClr val="FA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90"/>
            <p:cNvSpPr/>
            <p:nvPr/>
          </p:nvSpPr>
          <p:spPr>
            <a:xfrm>
              <a:off x="4295625" y="4958188"/>
              <a:ext cx="127550" cy="168000"/>
            </a:xfrm>
            <a:custGeom>
              <a:rect b="b" l="l" r="r" t="t"/>
              <a:pathLst>
                <a:path extrusionOk="0" h="6720" w="5102">
                  <a:moveTo>
                    <a:pt x="2556" y="0"/>
                  </a:moveTo>
                  <a:cubicBezTo>
                    <a:pt x="2514" y="43"/>
                    <a:pt x="2471" y="107"/>
                    <a:pt x="2439" y="160"/>
                  </a:cubicBezTo>
                  <a:cubicBezTo>
                    <a:pt x="1" y="1182"/>
                    <a:pt x="1864" y="6720"/>
                    <a:pt x="1864" y="6720"/>
                  </a:cubicBezTo>
                  <a:lnTo>
                    <a:pt x="2130" y="6720"/>
                  </a:lnTo>
                  <a:lnTo>
                    <a:pt x="2130" y="4686"/>
                  </a:lnTo>
                  <a:cubicBezTo>
                    <a:pt x="2130" y="4686"/>
                    <a:pt x="3014" y="4238"/>
                    <a:pt x="2972" y="1981"/>
                  </a:cubicBezTo>
                  <a:lnTo>
                    <a:pt x="2972" y="1981"/>
                  </a:lnTo>
                  <a:cubicBezTo>
                    <a:pt x="3664" y="2173"/>
                    <a:pt x="4377" y="2268"/>
                    <a:pt x="5101" y="2290"/>
                  </a:cubicBezTo>
                  <a:cubicBezTo>
                    <a:pt x="4612" y="2077"/>
                    <a:pt x="4154" y="1821"/>
                    <a:pt x="3717" y="1534"/>
                  </a:cubicBezTo>
                  <a:cubicBezTo>
                    <a:pt x="3174" y="1150"/>
                    <a:pt x="2769" y="618"/>
                    <a:pt x="255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5" name="Google Shape;3145;p90"/>
          <p:cNvGrpSpPr/>
          <p:nvPr/>
        </p:nvGrpSpPr>
        <p:grpSpPr>
          <a:xfrm>
            <a:off x="5275182" y="604337"/>
            <a:ext cx="688086" cy="786406"/>
            <a:chOff x="6296225" y="2180550"/>
            <a:chExt cx="508225" cy="589775"/>
          </a:xfrm>
        </p:grpSpPr>
        <p:sp>
          <p:nvSpPr>
            <p:cNvPr id="3146" name="Google Shape;3146;p90"/>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90"/>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90"/>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90"/>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90"/>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90"/>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90"/>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90"/>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90"/>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90"/>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90"/>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90"/>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90"/>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90"/>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90"/>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61" name="Google Shape;3161;p90"/>
          <p:cNvCxnSpPr/>
          <p:nvPr/>
        </p:nvCxnSpPr>
        <p:spPr>
          <a:xfrm rot="10800000">
            <a:off x="3228875" y="2205625"/>
            <a:ext cx="0" cy="259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5" name="Shape 3165"/>
        <p:cNvGrpSpPr/>
        <p:nvPr/>
      </p:nvGrpSpPr>
      <p:grpSpPr>
        <a:xfrm>
          <a:off x="0" y="0"/>
          <a:ext cx="0" cy="0"/>
          <a:chOff x="0" y="0"/>
          <a:chExt cx="0" cy="0"/>
        </a:xfrm>
      </p:grpSpPr>
      <p:sp>
        <p:nvSpPr>
          <p:cNvPr id="3166" name="Google Shape;3166;p91"/>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 of h on Time Taken</a:t>
            </a:r>
            <a:endParaRPr/>
          </a:p>
        </p:txBody>
      </p:sp>
      <p:grpSp>
        <p:nvGrpSpPr>
          <p:cNvPr id="3167" name="Google Shape;3167;p91"/>
          <p:cNvGrpSpPr/>
          <p:nvPr/>
        </p:nvGrpSpPr>
        <p:grpSpPr>
          <a:xfrm>
            <a:off x="6331135" y="2750296"/>
            <a:ext cx="733979" cy="786409"/>
            <a:chOff x="2469100" y="5638188"/>
            <a:chExt cx="508225" cy="550475"/>
          </a:xfrm>
        </p:grpSpPr>
        <p:sp>
          <p:nvSpPr>
            <p:cNvPr id="3168" name="Google Shape;3168;p91"/>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91"/>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91"/>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91"/>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91"/>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91"/>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91"/>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91"/>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91"/>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91"/>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91"/>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91"/>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91"/>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91"/>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91"/>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91"/>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91"/>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91"/>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91"/>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91"/>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91"/>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91"/>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91"/>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91"/>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91"/>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91"/>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91"/>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91"/>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91"/>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91"/>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91"/>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91"/>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91"/>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91"/>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91"/>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91"/>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91"/>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91"/>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91"/>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91"/>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91"/>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91"/>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91"/>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91"/>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91"/>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91"/>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91"/>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91"/>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91"/>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91"/>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91"/>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91"/>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91"/>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91"/>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91"/>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3" name="Google Shape;3223;p91"/>
          <p:cNvGrpSpPr/>
          <p:nvPr/>
        </p:nvGrpSpPr>
        <p:grpSpPr>
          <a:xfrm>
            <a:off x="7431720" y="3823696"/>
            <a:ext cx="689613" cy="786379"/>
            <a:chOff x="3946800" y="2180875"/>
            <a:chExt cx="524500" cy="593225"/>
          </a:xfrm>
        </p:grpSpPr>
        <p:sp>
          <p:nvSpPr>
            <p:cNvPr id="3224" name="Google Shape;3224;p91"/>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91"/>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91"/>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91"/>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91"/>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91"/>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91"/>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91"/>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91"/>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91"/>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91"/>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91"/>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91"/>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91"/>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91"/>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91"/>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91"/>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91"/>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91"/>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91"/>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91"/>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91"/>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91"/>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91"/>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91"/>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91"/>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91"/>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91"/>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91"/>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91"/>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91"/>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91"/>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91"/>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91"/>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91"/>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9" name="Google Shape;3259;p91"/>
          <p:cNvGrpSpPr/>
          <p:nvPr/>
        </p:nvGrpSpPr>
        <p:grpSpPr>
          <a:xfrm>
            <a:off x="7427465" y="1643787"/>
            <a:ext cx="698120" cy="821336"/>
            <a:chOff x="-734325" y="5660388"/>
            <a:chExt cx="508500" cy="602550"/>
          </a:xfrm>
        </p:grpSpPr>
        <p:sp>
          <p:nvSpPr>
            <p:cNvPr id="3260" name="Google Shape;3260;p91"/>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1"/>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1"/>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1"/>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91"/>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91"/>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1"/>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1"/>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1"/>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1"/>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91"/>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91"/>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1"/>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1"/>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1"/>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1"/>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91"/>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91"/>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91"/>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91"/>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91"/>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81" name="Google Shape;3281;p91"/>
          <p:cNvPicPr preferRelativeResize="0"/>
          <p:nvPr/>
        </p:nvPicPr>
        <p:blipFill>
          <a:blip r:embed="rId3">
            <a:alphaModFix/>
          </a:blip>
          <a:stretch>
            <a:fillRect/>
          </a:stretch>
        </p:blipFill>
        <p:spPr>
          <a:xfrm>
            <a:off x="441200" y="1376600"/>
            <a:ext cx="5715000" cy="3533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5" name="Shape 3285"/>
        <p:cNvGrpSpPr/>
        <p:nvPr/>
      </p:nvGrpSpPr>
      <p:grpSpPr>
        <a:xfrm>
          <a:off x="0" y="0"/>
          <a:ext cx="0" cy="0"/>
          <a:chOff x="0" y="0"/>
          <a:chExt cx="0" cy="0"/>
        </a:xfrm>
      </p:grpSpPr>
      <p:sp>
        <p:nvSpPr>
          <p:cNvPr id="3286" name="Google Shape;3286;p92"/>
          <p:cNvSpPr txBox="1"/>
          <p:nvPr>
            <p:ph type="title"/>
          </p:nvPr>
        </p:nvSpPr>
        <p:spPr>
          <a:xfrm>
            <a:off x="436675" y="378325"/>
            <a:ext cx="3738600" cy="147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Empirical Findings for Part (C)</a:t>
            </a:r>
            <a:endParaRPr/>
          </a:p>
        </p:txBody>
      </p:sp>
      <p:sp>
        <p:nvSpPr>
          <p:cNvPr id="3287" name="Google Shape;3287;p92"/>
          <p:cNvSpPr txBox="1"/>
          <p:nvPr>
            <p:ph idx="5" type="subTitle"/>
          </p:nvPr>
        </p:nvSpPr>
        <p:spPr>
          <a:xfrm flipH="1">
            <a:off x="436675" y="1678750"/>
            <a:ext cx="6982800" cy="3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Time taken for (c)   faster than that of (a) &amp; (b)</a:t>
            </a:r>
            <a:endParaRPr/>
          </a:p>
          <a:p>
            <a:pPr indent="-355600" lvl="0" marL="457200" rtl="0" algn="l">
              <a:spcBef>
                <a:spcPts val="0"/>
              </a:spcBef>
              <a:spcAft>
                <a:spcPts val="0"/>
              </a:spcAft>
              <a:buSzPts val="2000"/>
              <a:buChar char="●"/>
            </a:pPr>
            <a:r>
              <a:rPr lang="en"/>
              <a:t>THEORY == EMPIRICAL FINDINGS!</a:t>
            </a:r>
            <a:endParaRPr/>
          </a:p>
          <a:p>
            <a:pPr indent="-355600" lvl="0" marL="457200" rtl="0" algn="l">
              <a:spcBef>
                <a:spcPts val="0"/>
              </a:spcBef>
              <a:spcAft>
                <a:spcPts val="0"/>
              </a:spcAft>
              <a:buSzPts val="2000"/>
              <a:buChar char="●"/>
            </a:pPr>
            <a:r>
              <a:rPr lang="en"/>
              <a:t>Worst Case Time complexity for (c) = (d) = O(kh+km) </a:t>
            </a:r>
            <a:endParaRPr/>
          </a:p>
          <a:p>
            <a:pPr indent="-355600" lvl="0" marL="457200" rtl="0" algn="l">
              <a:spcBef>
                <a:spcPts val="0"/>
              </a:spcBef>
              <a:spcAft>
                <a:spcPts val="0"/>
              </a:spcAft>
              <a:buSzPts val="2000"/>
              <a:buChar char="●"/>
            </a:pPr>
            <a:r>
              <a:rPr lang="en"/>
              <a:t>As k=2 in part (c), the time taken for c decrease significantly slower than in part (a) &amp; part (b)</a:t>
            </a:r>
            <a:endParaRPr/>
          </a:p>
        </p:txBody>
      </p:sp>
      <p:grpSp>
        <p:nvGrpSpPr>
          <p:cNvPr id="3288" name="Google Shape;3288;p92"/>
          <p:cNvGrpSpPr/>
          <p:nvPr/>
        </p:nvGrpSpPr>
        <p:grpSpPr>
          <a:xfrm>
            <a:off x="7409323" y="604335"/>
            <a:ext cx="733979" cy="786409"/>
            <a:chOff x="2469100" y="5638188"/>
            <a:chExt cx="508225" cy="550475"/>
          </a:xfrm>
        </p:grpSpPr>
        <p:sp>
          <p:nvSpPr>
            <p:cNvPr id="3289" name="Google Shape;3289;p92"/>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92"/>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92"/>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92"/>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92"/>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92"/>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92"/>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92"/>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92"/>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92"/>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92"/>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92"/>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2"/>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92"/>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92"/>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92"/>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2"/>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92"/>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92"/>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2"/>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92"/>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92"/>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2"/>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92"/>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92"/>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2"/>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92"/>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92"/>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92"/>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92"/>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2"/>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2"/>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92"/>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92"/>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92"/>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2"/>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2"/>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2"/>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92"/>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92"/>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2"/>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2"/>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2"/>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92"/>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92"/>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92"/>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2"/>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2"/>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2"/>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2"/>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92"/>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92"/>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92"/>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92"/>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92"/>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4" name="Google Shape;3344;p92"/>
          <p:cNvGrpSpPr/>
          <p:nvPr/>
        </p:nvGrpSpPr>
        <p:grpSpPr>
          <a:xfrm>
            <a:off x="7419479" y="1678762"/>
            <a:ext cx="688069" cy="786367"/>
            <a:chOff x="4182750" y="4901213"/>
            <a:chExt cx="508250" cy="583575"/>
          </a:xfrm>
        </p:grpSpPr>
        <p:sp>
          <p:nvSpPr>
            <p:cNvPr id="3345" name="Google Shape;3345;p92"/>
            <p:cNvSpPr/>
            <p:nvPr/>
          </p:nvSpPr>
          <p:spPr>
            <a:xfrm>
              <a:off x="4182750" y="5205238"/>
              <a:ext cx="504525" cy="279550"/>
            </a:xfrm>
            <a:custGeom>
              <a:rect b="b" l="l" r="r" t="t"/>
              <a:pathLst>
                <a:path extrusionOk="0" h="11182" w="20181">
                  <a:moveTo>
                    <a:pt x="8307" y="0"/>
                  </a:moveTo>
                  <a:cubicBezTo>
                    <a:pt x="8307" y="0"/>
                    <a:pt x="8658" y="2630"/>
                    <a:pt x="7572" y="3418"/>
                  </a:cubicBezTo>
                  <a:cubicBezTo>
                    <a:pt x="6720" y="4036"/>
                    <a:pt x="1885" y="5048"/>
                    <a:pt x="1087" y="7177"/>
                  </a:cubicBezTo>
                  <a:cubicBezTo>
                    <a:pt x="608" y="8477"/>
                    <a:pt x="246" y="9818"/>
                    <a:pt x="1" y="11181"/>
                  </a:cubicBezTo>
                  <a:lnTo>
                    <a:pt x="20180" y="11181"/>
                  </a:lnTo>
                  <a:cubicBezTo>
                    <a:pt x="19935" y="9818"/>
                    <a:pt x="19573" y="8477"/>
                    <a:pt x="19094" y="7177"/>
                  </a:cubicBezTo>
                  <a:cubicBezTo>
                    <a:pt x="18306" y="5048"/>
                    <a:pt x="13461" y="4036"/>
                    <a:pt x="12619" y="3418"/>
                  </a:cubicBezTo>
                  <a:cubicBezTo>
                    <a:pt x="11523" y="2630"/>
                    <a:pt x="11874" y="0"/>
                    <a:pt x="11874" y="0"/>
                  </a:cubicBezTo>
                  <a:lnTo>
                    <a:pt x="11874" y="0"/>
                  </a:lnTo>
                  <a:lnTo>
                    <a:pt x="10096" y="53"/>
                  </a:lnTo>
                  <a:lnTo>
                    <a:pt x="8307"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92"/>
            <p:cNvSpPr/>
            <p:nvPr/>
          </p:nvSpPr>
          <p:spPr>
            <a:xfrm>
              <a:off x="4382150" y="5205238"/>
              <a:ext cx="97450" cy="73225"/>
            </a:xfrm>
            <a:custGeom>
              <a:rect b="b" l="l" r="r" t="t"/>
              <a:pathLst>
                <a:path extrusionOk="0" h="2929" w="3898">
                  <a:moveTo>
                    <a:pt x="331" y="0"/>
                  </a:moveTo>
                  <a:lnTo>
                    <a:pt x="331" y="0"/>
                  </a:lnTo>
                  <a:cubicBezTo>
                    <a:pt x="331" y="0"/>
                    <a:pt x="576" y="1874"/>
                    <a:pt x="1" y="2929"/>
                  </a:cubicBezTo>
                  <a:cubicBezTo>
                    <a:pt x="842" y="2843"/>
                    <a:pt x="1672" y="2673"/>
                    <a:pt x="2397" y="2268"/>
                  </a:cubicBezTo>
                  <a:cubicBezTo>
                    <a:pt x="2918" y="1970"/>
                    <a:pt x="3408" y="1619"/>
                    <a:pt x="3845" y="1225"/>
                  </a:cubicBezTo>
                  <a:cubicBezTo>
                    <a:pt x="3834" y="820"/>
                    <a:pt x="3845" y="405"/>
                    <a:pt x="3898" y="0"/>
                  </a:cubicBezTo>
                  <a:lnTo>
                    <a:pt x="3898" y="0"/>
                  </a:lnTo>
                  <a:lnTo>
                    <a:pt x="2120" y="43"/>
                  </a:lnTo>
                  <a:lnTo>
                    <a:pt x="33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92"/>
            <p:cNvSpPr/>
            <p:nvPr/>
          </p:nvSpPr>
          <p:spPr>
            <a:xfrm>
              <a:off x="4182750" y="5290688"/>
              <a:ext cx="508250" cy="194100"/>
            </a:xfrm>
            <a:custGeom>
              <a:rect b="b" l="l" r="r" t="t"/>
              <a:pathLst>
                <a:path extrusionOk="0" h="7764" w="20330">
                  <a:moveTo>
                    <a:pt x="12800" y="0"/>
                  </a:moveTo>
                  <a:cubicBezTo>
                    <a:pt x="11912" y="513"/>
                    <a:pt x="10890" y="789"/>
                    <a:pt x="9866" y="789"/>
                  </a:cubicBezTo>
                  <a:cubicBezTo>
                    <a:pt x="9847" y="789"/>
                    <a:pt x="9827" y="789"/>
                    <a:pt x="9808" y="788"/>
                  </a:cubicBezTo>
                  <a:cubicBezTo>
                    <a:pt x="8882" y="788"/>
                    <a:pt x="7977" y="586"/>
                    <a:pt x="7146" y="192"/>
                  </a:cubicBezTo>
                  <a:cubicBezTo>
                    <a:pt x="5634" y="831"/>
                    <a:pt x="1790" y="1843"/>
                    <a:pt x="1097" y="3728"/>
                  </a:cubicBezTo>
                  <a:cubicBezTo>
                    <a:pt x="608" y="5037"/>
                    <a:pt x="235" y="6390"/>
                    <a:pt x="1" y="7763"/>
                  </a:cubicBezTo>
                  <a:lnTo>
                    <a:pt x="20329" y="7763"/>
                  </a:lnTo>
                  <a:cubicBezTo>
                    <a:pt x="20084" y="6390"/>
                    <a:pt x="19722" y="5037"/>
                    <a:pt x="19232" y="3728"/>
                  </a:cubicBezTo>
                  <a:cubicBezTo>
                    <a:pt x="18466" y="1662"/>
                    <a:pt x="13876" y="629"/>
                    <a:pt x="12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92"/>
            <p:cNvSpPr/>
            <p:nvPr/>
          </p:nvSpPr>
          <p:spPr>
            <a:xfrm>
              <a:off x="4361375" y="5263538"/>
              <a:ext cx="145650" cy="50175"/>
            </a:xfrm>
            <a:custGeom>
              <a:rect b="b" l="l" r="r" t="t"/>
              <a:pathLst>
                <a:path extrusionOk="0" h="2007" w="5826">
                  <a:moveTo>
                    <a:pt x="5091" y="0"/>
                  </a:moveTo>
                  <a:lnTo>
                    <a:pt x="800" y="213"/>
                  </a:lnTo>
                  <a:cubicBezTo>
                    <a:pt x="651" y="852"/>
                    <a:pt x="1" y="1278"/>
                    <a:pt x="1" y="1278"/>
                  </a:cubicBezTo>
                  <a:cubicBezTo>
                    <a:pt x="866" y="1822"/>
                    <a:pt x="1777" y="2007"/>
                    <a:pt x="2614" y="2007"/>
                  </a:cubicBezTo>
                  <a:cubicBezTo>
                    <a:pt x="4383" y="2007"/>
                    <a:pt x="5826" y="1182"/>
                    <a:pt x="5826" y="1182"/>
                  </a:cubicBezTo>
                  <a:cubicBezTo>
                    <a:pt x="5240" y="863"/>
                    <a:pt x="5091" y="0"/>
                    <a:pt x="5091" y="0"/>
                  </a:cubicBez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49" name="Google Shape;3349;p92"/>
            <p:cNvSpPr/>
            <p:nvPr/>
          </p:nvSpPr>
          <p:spPr>
            <a:xfrm>
              <a:off x="4315075" y="5085638"/>
              <a:ext cx="52450" cy="59825"/>
            </a:xfrm>
            <a:custGeom>
              <a:rect b="b" l="l" r="r" t="t"/>
              <a:pathLst>
                <a:path extrusionOk="0" h="2393" w="2098">
                  <a:moveTo>
                    <a:pt x="1010" y="1"/>
                  </a:moveTo>
                  <a:cubicBezTo>
                    <a:pt x="889" y="1"/>
                    <a:pt x="799" y="28"/>
                    <a:pt x="777" y="35"/>
                  </a:cubicBezTo>
                  <a:cubicBezTo>
                    <a:pt x="714" y="56"/>
                    <a:pt x="0" y="152"/>
                    <a:pt x="128" y="1079"/>
                  </a:cubicBezTo>
                  <a:cubicBezTo>
                    <a:pt x="231" y="1898"/>
                    <a:pt x="668" y="2393"/>
                    <a:pt x="1122" y="2393"/>
                  </a:cubicBezTo>
                  <a:cubicBezTo>
                    <a:pt x="1181" y="2393"/>
                    <a:pt x="1240" y="2384"/>
                    <a:pt x="1299" y="2367"/>
                  </a:cubicBezTo>
                  <a:cubicBezTo>
                    <a:pt x="1821" y="2292"/>
                    <a:pt x="2098" y="1600"/>
                    <a:pt x="1810" y="706"/>
                  </a:cubicBezTo>
                  <a:cubicBezTo>
                    <a:pt x="1619" y="109"/>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92"/>
            <p:cNvSpPr/>
            <p:nvPr/>
          </p:nvSpPr>
          <p:spPr>
            <a:xfrm>
              <a:off x="4500350" y="5085638"/>
              <a:ext cx="52200" cy="59825"/>
            </a:xfrm>
            <a:custGeom>
              <a:rect b="b" l="l" r="r" t="t"/>
              <a:pathLst>
                <a:path extrusionOk="0" h="2393" w="2088">
                  <a:moveTo>
                    <a:pt x="1089" y="1"/>
                  </a:moveTo>
                  <a:cubicBezTo>
                    <a:pt x="847" y="1"/>
                    <a:pt x="480" y="109"/>
                    <a:pt x="288" y="706"/>
                  </a:cubicBezTo>
                  <a:cubicBezTo>
                    <a:pt x="1" y="1600"/>
                    <a:pt x="277" y="2292"/>
                    <a:pt x="799" y="2367"/>
                  </a:cubicBezTo>
                  <a:cubicBezTo>
                    <a:pt x="857" y="2384"/>
                    <a:pt x="915" y="2393"/>
                    <a:pt x="973" y="2393"/>
                  </a:cubicBezTo>
                  <a:cubicBezTo>
                    <a:pt x="1420" y="2393"/>
                    <a:pt x="1858" y="1898"/>
                    <a:pt x="1971" y="1079"/>
                  </a:cubicBezTo>
                  <a:cubicBezTo>
                    <a:pt x="2088" y="152"/>
                    <a:pt x="1385" y="56"/>
                    <a:pt x="1321" y="35"/>
                  </a:cubicBezTo>
                  <a:cubicBezTo>
                    <a:pt x="1300" y="28"/>
                    <a:pt x="1210" y="1"/>
                    <a:pt x="1089"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92"/>
            <p:cNvSpPr/>
            <p:nvPr/>
          </p:nvSpPr>
          <p:spPr>
            <a:xfrm>
              <a:off x="4333150" y="4976238"/>
              <a:ext cx="197875" cy="251000"/>
            </a:xfrm>
            <a:custGeom>
              <a:rect b="b" l="l" r="r" t="t"/>
              <a:pathLst>
                <a:path extrusionOk="0" h="10040" w="7915">
                  <a:moveTo>
                    <a:pt x="3700" y="0"/>
                  </a:moveTo>
                  <a:cubicBezTo>
                    <a:pt x="2898" y="0"/>
                    <a:pt x="654" y="309"/>
                    <a:pt x="353" y="3676"/>
                  </a:cubicBezTo>
                  <a:cubicBezTo>
                    <a:pt x="0" y="7497"/>
                    <a:pt x="1652" y="10040"/>
                    <a:pt x="3781" y="10040"/>
                  </a:cubicBezTo>
                  <a:cubicBezTo>
                    <a:pt x="3841" y="10040"/>
                    <a:pt x="3902" y="10038"/>
                    <a:pt x="3963" y="10033"/>
                  </a:cubicBezTo>
                  <a:cubicBezTo>
                    <a:pt x="4023" y="10038"/>
                    <a:pt x="4084" y="10040"/>
                    <a:pt x="4144" y="10040"/>
                  </a:cubicBezTo>
                  <a:cubicBezTo>
                    <a:pt x="6272" y="10040"/>
                    <a:pt x="7914" y="7497"/>
                    <a:pt x="7572" y="3676"/>
                  </a:cubicBezTo>
                  <a:cubicBezTo>
                    <a:pt x="7271" y="309"/>
                    <a:pt x="5035" y="0"/>
                    <a:pt x="4229" y="0"/>
                  </a:cubicBezTo>
                  <a:cubicBezTo>
                    <a:pt x="4097" y="0"/>
                    <a:pt x="4003" y="9"/>
                    <a:pt x="3963" y="13"/>
                  </a:cubicBezTo>
                  <a:cubicBezTo>
                    <a:pt x="3924" y="9"/>
                    <a:pt x="3831" y="0"/>
                    <a:pt x="3700"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52" name="Google Shape;3352;p92"/>
            <p:cNvSpPr/>
            <p:nvPr/>
          </p:nvSpPr>
          <p:spPr>
            <a:xfrm>
              <a:off x="4437000" y="5101413"/>
              <a:ext cx="12800" cy="49525"/>
            </a:xfrm>
            <a:custGeom>
              <a:rect b="b" l="l" r="r" t="t"/>
              <a:pathLst>
                <a:path extrusionOk="0" h="1981" w="512">
                  <a:moveTo>
                    <a:pt x="234" y="0"/>
                  </a:moveTo>
                  <a:lnTo>
                    <a:pt x="234" y="0"/>
                  </a:lnTo>
                  <a:cubicBezTo>
                    <a:pt x="224" y="266"/>
                    <a:pt x="234" y="522"/>
                    <a:pt x="266" y="788"/>
                  </a:cubicBezTo>
                  <a:cubicBezTo>
                    <a:pt x="297" y="1035"/>
                    <a:pt x="338" y="1291"/>
                    <a:pt x="379" y="1539"/>
                  </a:cubicBezTo>
                  <a:lnTo>
                    <a:pt x="379" y="1539"/>
                  </a:lnTo>
                  <a:cubicBezTo>
                    <a:pt x="315" y="1604"/>
                    <a:pt x="258" y="1670"/>
                    <a:pt x="192" y="1736"/>
                  </a:cubicBezTo>
                  <a:cubicBezTo>
                    <a:pt x="128" y="1821"/>
                    <a:pt x="64" y="1896"/>
                    <a:pt x="0" y="1981"/>
                  </a:cubicBezTo>
                  <a:cubicBezTo>
                    <a:pt x="85" y="1928"/>
                    <a:pt x="171" y="1853"/>
                    <a:pt x="245" y="1789"/>
                  </a:cubicBezTo>
                  <a:cubicBezTo>
                    <a:pt x="330" y="1725"/>
                    <a:pt x="415" y="1661"/>
                    <a:pt x="490" y="1598"/>
                  </a:cubicBezTo>
                  <a:lnTo>
                    <a:pt x="511" y="1576"/>
                  </a:lnTo>
                  <a:lnTo>
                    <a:pt x="511" y="1544"/>
                  </a:lnTo>
                  <a:cubicBezTo>
                    <a:pt x="490" y="1278"/>
                    <a:pt x="458" y="1023"/>
                    <a:pt x="415" y="767"/>
                  </a:cubicBezTo>
                  <a:cubicBezTo>
                    <a:pt x="362" y="511"/>
                    <a:pt x="309" y="256"/>
                    <a:pt x="23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92"/>
            <p:cNvSpPr/>
            <p:nvPr/>
          </p:nvSpPr>
          <p:spPr>
            <a:xfrm>
              <a:off x="4389075" y="5164238"/>
              <a:ext cx="88150" cy="15850"/>
            </a:xfrm>
            <a:custGeom>
              <a:rect b="b" l="l" r="r" t="t"/>
              <a:pathLst>
                <a:path extrusionOk="0" h="634" w="3526">
                  <a:moveTo>
                    <a:pt x="3525" y="0"/>
                  </a:moveTo>
                  <a:lnTo>
                    <a:pt x="0" y="43"/>
                  </a:lnTo>
                  <a:cubicBezTo>
                    <a:pt x="692" y="484"/>
                    <a:pt x="1308" y="633"/>
                    <a:pt x="1824" y="633"/>
                  </a:cubicBezTo>
                  <a:cubicBezTo>
                    <a:pt x="2887" y="633"/>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92"/>
            <p:cNvSpPr/>
            <p:nvPr/>
          </p:nvSpPr>
          <p:spPr>
            <a:xfrm>
              <a:off x="4411700" y="5176488"/>
              <a:ext cx="57000" cy="14275"/>
            </a:xfrm>
            <a:custGeom>
              <a:rect b="b" l="l" r="r" t="t"/>
              <a:pathLst>
                <a:path extrusionOk="0" h="571" w="2280">
                  <a:moveTo>
                    <a:pt x="2279" y="0"/>
                  </a:moveTo>
                  <a:lnTo>
                    <a:pt x="2279" y="0"/>
                  </a:lnTo>
                  <a:cubicBezTo>
                    <a:pt x="1949" y="224"/>
                    <a:pt x="1577" y="362"/>
                    <a:pt x="1183" y="405"/>
                  </a:cubicBezTo>
                  <a:cubicBezTo>
                    <a:pt x="1106" y="411"/>
                    <a:pt x="1029" y="414"/>
                    <a:pt x="952" y="414"/>
                  </a:cubicBezTo>
                  <a:cubicBezTo>
                    <a:pt x="625" y="414"/>
                    <a:pt x="303" y="359"/>
                    <a:pt x="1" y="256"/>
                  </a:cubicBezTo>
                  <a:lnTo>
                    <a:pt x="1" y="256"/>
                  </a:lnTo>
                  <a:cubicBezTo>
                    <a:pt x="311" y="463"/>
                    <a:pt x="672" y="570"/>
                    <a:pt x="1046" y="570"/>
                  </a:cubicBezTo>
                  <a:cubicBezTo>
                    <a:pt x="1095" y="570"/>
                    <a:pt x="1144" y="568"/>
                    <a:pt x="1193" y="565"/>
                  </a:cubicBezTo>
                  <a:cubicBezTo>
                    <a:pt x="1406" y="543"/>
                    <a:pt x="1609" y="479"/>
                    <a:pt x="1790" y="384"/>
                  </a:cubicBezTo>
                  <a:cubicBezTo>
                    <a:pt x="1981" y="288"/>
                    <a:pt x="2152" y="160"/>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92"/>
            <p:cNvSpPr/>
            <p:nvPr/>
          </p:nvSpPr>
          <p:spPr>
            <a:xfrm>
              <a:off x="4386150" y="5089688"/>
              <a:ext cx="12000" cy="26650"/>
            </a:xfrm>
            <a:custGeom>
              <a:rect b="b" l="l" r="r" t="t"/>
              <a:pathLst>
                <a:path extrusionOk="0" h="1066" w="480">
                  <a:moveTo>
                    <a:pt x="235" y="1"/>
                  </a:moveTo>
                  <a:cubicBezTo>
                    <a:pt x="107" y="1"/>
                    <a:pt x="0" y="235"/>
                    <a:pt x="0" y="533"/>
                  </a:cubicBezTo>
                  <a:cubicBezTo>
                    <a:pt x="0" y="821"/>
                    <a:pt x="107" y="1066"/>
                    <a:pt x="235" y="1066"/>
                  </a:cubicBezTo>
                  <a:cubicBezTo>
                    <a:pt x="373" y="1066"/>
                    <a:pt x="479" y="821"/>
                    <a:pt x="479" y="533"/>
                  </a:cubicBezTo>
                  <a:cubicBezTo>
                    <a:pt x="479"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92"/>
            <p:cNvSpPr/>
            <p:nvPr/>
          </p:nvSpPr>
          <p:spPr>
            <a:xfrm>
              <a:off x="4469725" y="5089688"/>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92"/>
            <p:cNvSpPr/>
            <p:nvPr/>
          </p:nvSpPr>
          <p:spPr>
            <a:xfrm>
              <a:off x="4370975" y="5065613"/>
              <a:ext cx="42350" cy="15575"/>
            </a:xfrm>
            <a:custGeom>
              <a:rect b="b" l="l" r="r" t="t"/>
              <a:pathLst>
                <a:path extrusionOk="0" h="623" w="1694">
                  <a:moveTo>
                    <a:pt x="915" y="0"/>
                  </a:moveTo>
                  <a:cubicBezTo>
                    <a:pt x="883" y="0"/>
                    <a:pt x="852" y="2"/>
                    <a:pt x="820" y="5"/>
                  </a:cubicBezTo>
                  <a:cubicBezTo>
                    <a:pt x="639" y="16"/>
                    <a:pt x="458" y="91"/>
                    <a:pt x="320" y="208"/>
                  </a:cubicBezTo>
                  <a:cubicBezTo>
                    <a:pt x="171" y="314"/>
                    <a:pt x="64" y="453"/>
                    <a:pt x="0" y="623"/>
                  </a:cubicBezTo>
                  <a:cubicBezTo>
                    <a:pt x="139" y="538"/>
                    <a:pt x="288" y="463"/>
                    <a:pt x="426" y="399"/>
                  </a:cubicBezTo>
                  <a:cubicBezTo>
                    <a:pt x="565" y="335"/>
                    <a:pt x="703" y="304"/>
                    <a:pt x="852" y="282"/>
                  </a:cubicBezTo>
                  <a:cubicBezTo>
                    <a:pt x="875" y="280"/>
                    <a:pt x="898" y="280"/>
                    <a:pt x="921" y="280"/>
                  </a:cubicBezTo>
                  <a:cubicBezTo>
                    <a:pt x="1037" y="280"/>
                    <a:pt x="1152" y="302"/>
                    <a:pt x="1267" y="346"/>
                  </a:cubicBezTo>
                  <a:cubicBezTo>
                    <a:pt x="1342" y="367"/>
                    <a:pt x="1406" y="399"/>
                    <a:pt x="1480" y="431"/>
                  </a:cubicBezTo>
                  <a:cubicBezTo>
                    <a:pt x="1544" y="463"/>
                    <a:pt x="1619" y="516"/>
                    <a:pt x="1693" y="548"/>
                  </a:cubicBezTo>
                  <a:cubicBezTo>
                    <a:pt x="1661" y="474"/>
                    <a:pt x="1619" y="389"/>
                    <a:pt x="1566" y="325"/>
                  </a:cubicBezTo>
                  <a:cubicBezTo>
                    <a:pt x="1512" y="250"/>
                    <a:pt x="1438" y="197"/>
                    <a:pt x="1363" y="144"/>
                  </a:cubicBezTo>
                  <a:cubicBezTo>
                    <a:pt x="1230" y="46"/>
                    <a:pt x="1074"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92"/>
            <p:cNvSpPr/>
            <p:nvPr/>
          </p:nvSpPr>
          <p:spPr>
            <a:xfrm>
              <a:off x="4455350" y="5065613"/>
              <a:ext cx="42625" cy="15575"/>
            </a:xfrm>
            <a:custGeom>
              <a:rect b="b" l="l" r="r" t="t"/>
              <a:pathLst>
                <a:path extrusionOk="0" h="623" w="1705">
                  <a:moveTo>
                    <a:pt x="926" y="0"/>
                  </a:moveTo>
                  <a:cubicBezTo>
                    <a:pt x="895" y="0"/>
                    <a:pt x="863" y="2"/>
                    <a:pt x="832" y="5"/>
                  </a:cubicBezTo>
                  <a:cubicBezTo>
                    <a:pt x="640" y="16"/>
                    <a:pt x="470" y="91"/>
                    <a:pt x="320" y="208"/>
                  </a:cubicBezTo>
                  <a:cubicBezTo>
                    <a:pt x="182" y="314"/>
                    <a:pt x="65" y="453"/>
                    <a:pt x="1" y="623"/>
                  </a:cubicBezTo>
                  <a:cubicBezTo>
                    <a:pt x="139" y="538"/>
                    <a:pt x="288" y="463"/>
                    <a:pt x="438" y="399"/>
                  </a:cubicBezTo>
                  <a:cubicBezTo>
                    <a:pt x="565" y="335"/>
                    <a:pt x="714" y="304"/>
                    <a:pt x="853" y="282"/>
                  </a:cubicBezTo>
                  <a:cubicBezTo>
                    <a:pt x="876" y="280"/>
                    <a:pt x="899" y="280"/>
                    <a:pt x="923" y="280"/>
                  </a:cubicBezTo>
                  <a:cubicBezTo>
                    <a:pt x="1040" y="280"/>
                    <a:pt x="1162" y="302"/>
                    <a:pt x="1268" y="346"/>
                  </a:cubicBezTo>
                  <a:cubicBezTo>
                    <a:pt x="1343" y="367"/>
                    <a:pt x="1417" y="399"/>
                    <a:pt x="1481" y="431"/>
                  </a:cubicBezTo>
                  <a:cubicBezTo>
                    <a:pt x="1556" y="463"/>
                    <a:pt x="1620" y="516"/>
                    <a:pt x="1705" y="548"/>
                  </a:cubicBezTo>
                  <a:cubicBezTo>
                    <a:pt x="1662" y="474"/>
                    <a:pt x="1620" y="389"/>
                    <a:pt x="1566" y="325"/>
                  </a:cubicBezTo>
                  <a:cubicBezTo>
                    <a:pt x="1513" y="250"/>
                    <a:pt x="1449" y="197"/>
                    <a:pt x="1375"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92"/>
            <p:cNvSpPr/>
            <p:nvPr/>
          </p:nvSpPr>
          <p:spPr>
            <a:xfrm>
              <a:off x="4295625" y="4901213"/>
              <a:ext cx="252675" cy="224975"/>
            </a:xfrm>
            <a:custGeom>
              <a:rect b="b" l="l" r="r" t="t"/>
              <a:pathLst>
                <a:path extrusionOk="0" h="8999" w="10107">
                  <a:moveTo>
                    <a:pt x="8999" y="0"/>
                  </a:moveTo>
                  <a:cubicBezTo>
                    <a:pt x="8648" y="661"/>
                    <a:pt x="7093" y="1811"/>
                    <a:pt x="7093" y="1811"/>
                  </a:cubicBezTo>
                  <a:lnTo>
                    <a:pt x="7849" y="703"/>
                  </a:lnTo>
                  <a:cubicBezTo>
                    <a:pt x="7767" y="699"/>
                    <a:pt x="7687" y="697"/>
                    <a:pt x="7608" y="697"/>
                  </a:cubicBezTo>
                  <a:cubicBezTo>
                    <a:pt x="5971" y="697"/>
                    <a:pt x="4963" y="1502"/>
                    <a:pt x="4963" y="1502"/>
                  </a:cubicBezTo>
                  <a:lnTo>
                    <a:pt x="5804" y="575"/>
                  </a:lnTo>
                  <a:lnTo>
                    <a:pt x="5804" y="575"/>
                  </a:lnTo>
                  <a:cubicBezTo>
                    <a:pt x="3408" y="799"/>
                    <a:pt x="2439" y="2439"/>
                    <a:pt x="2439" y="2439"/>
                  </a:cubicBezTo>
                  <a:cubicBezTo>
                    <a:pt x="1" y="3461"/>
                    <a:pt x="1864" y="8999"/>
                    <a:pt x="1864" y="8999"/>
                  </a:cubicBezTo>
                  <a:lnTo>
                    <a:pt x="2130" y="8999"/>
                  </a:lnTo>
                  <a:lnTo>
                    <a:pt x="2130" y="6965"/>
                  </a:lnTo>
                  <a:cubicBezTo>
                    <a:pt x="2130" y="6965"/>
                    <a:pt x="3014" y="6517"/>
                    <a:pt x="2972" y="4260"/>
                  </a:cubicBezTo>
                  <a:lnTo>
                    <a:pt x="2972" y="4260"/>
                  </a:lnTo>
                  <a:cubicBezTo>
                    <a:pt x="3770" y="4468"/>
                    <a:pt x="4590" y="4571"/>
                    <a:pt x="5410" y="4571"/>
                  </a:cubicBezTo>
                  <a:cubicBezTo>
                    <a:pt x="6230" y="4571"/>
                    <a:pt x="7050" y="4468"/>
                    <a:pt x="7849" y="4260"/>
                  </a:cubicBezTo>
                  <a:lnTo>
                    <a:pt x="7849" y="4260"/>
                  </a:lnTo>
                  <a:cubicBezTo>
                    <a:pt x="7849" y="4260"/>
                    <a:pt x="7540" y="6560"/>
                    <a:pt x="8829" y="6784"/>
                  </a:cubicBezTo>
                  <a:lnTo>
                    <a:pt x="8786" y="8871"/>
                  </a:lnTo>
                  <a:lnTo>
                    <a:pt x="8786" y="8871"/>
                  </a:lnTo>
                  <a:lnTo>
                    <a:pt x="9095" y="8828"/>
                  </a:lnTo>
                  <a:cubicBezTo>
                    <a:pt x="10106" y="6294"/>
                    <a:pt x="9670" y="3280"/>
                    <a:pt x="9670" y="3280"/>
                  </a:cubicBezTo>
                  <a:cubicBezTo>
                    <a:pt x="9872" y="2514"/>
                    <a:pt x="9840" y="1715"/>
                    <a:pt x="9574" y="969"/>
                  </a:cubicBezTo>
                  <a:cubicBezTo>
                    <a:pt x="9574" y="1726"/>
                    <a:pt x="8914" y="2663"/>
                    <a:pt x="8914" y="2663"/>
                  </a:cubicBezTo>
                  <a:cubicBezTo>
                    <a:pt x="9489" y="1768"/>
                    <a:pt x="8999" y="1"/>
                    <a:pt x="8999" y="0"/>
                  </a:cubicBezTo>
                  <a:close/>
                </a:path>
              </a:pathLst>
            </a:custGeom>
            <a:solidFill>
              <a:srgbClr val="FA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92"/>
            <p:cNvSpPr/>
            <p:nvPr/>
          </p:nvSpPr>
          <p:spPr>
            <a:xfrm>
              <a:off x="4295625" y="4958188"/>
              <a:ext cx="127550" cy="168000"/>
            </a:xfrm>
            <a:custGeom>
              <a:rect b="b" l="l" r="r" t="t"/>
              <a:pathLst>
                <a:path extrusionOk="0" h="6720" w="5102">
                  <a:moveTo>
                    <a:pt x="2556" y="0"/>
                  </a:moveTo>
                  <a:cubicBezTo>
                    <a:pt x="2514" y="43"/>
                    <a:pt x="2471" y="107"/>
                    <a:pt x="2439" y="160"/>
                  </a:cubicBezTo>
                  <a:cubicBezTo>
                    <a:pt x="1" y="1182"/>
                    <a:pt x="1864" y="6720"/>
                    <a:pt x="1864" y="6720"/>
                  </a:cubicBezTo>
                  <a:lnTo>
                    <a:pt x="2130" y="6720"/>
                  </a:lnTo>
                  <a:lnTo>
                    <a:pt x="2130" y="4686"/>
                  </a:lnTo>
                  <a:cubicBezTo>
                    <a:pt x="2130" y="4686"/>
                    <a:pt x="3014" y="4238"/>
                    <a:pt x="2972" y="1981"/>
                  </a:cubicBezTo>
                  <a:lnTo>
                    <a:pt x="2972" y="1981"/>
                  </a:lnTo>
                  <a:cubicBezTo>
                    <a:pt x="3664" y="2173"/>
                    <a:pt x="4377" y="2268"/>
                    <a:pt x="5101" y="2290"/>
                  </a:cubicBezTo>
                  <a:cubicBezTo>
                    <a:pt x="4612" y="2077"/>
                    <a:pt x="4154" y="1821"/>
                    <a:pt x="3717" y="1534"/>
                  </a:cubicBezTo>
                  <a:cubicBezTo>
                    <a:pt x="3174" y="1150"/>
                    <a:pt x="2769" y="618"/>
                    <a:pt x="255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1" name="Google Shape;3361;p92"/>
          <p:cNvGrpSpPr/>
          <p:nvPr/>
        </p:nvGrpSpPr>
        <p:grpSpPr>
          <a:xfrm>
            <a:off x="5275182" y="604337"/>
            <a:ext cx="688086" cy="786406"/>
            <a:chOff x="6296225" y="2180550"/>
            <a:chExt cx="508225" cy="589775"/>
          </a:xfrm>
        </p:grpSpPr>
        <p:sp>
          <p:nvSpPr>
            <p:cNvPr id="3362" name="Google Shape;3362;p92"/>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92"/>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92"/>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92"/>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92"/>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92"/>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92"/>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92"/>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92"/>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92"/>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92"/>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92"/>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92"/>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92"/>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92"/>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77" name="Google Shape;3377;p92"/>
          <p:cNvCxnSpPr/>
          <p:nvPr/>
        </p:nvCxnSpPr>
        <p:spPr>
          <a:xfrm>
            <a:off x="3196425" y="1979525"/>
            <a:ext cx="0" cy="324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1" name="Shape 3381"/>
        <p:cNvGrpSpPr/>
        <p:nvPr/>
      </p:nvGrpSpPr>
      <p:grpSpPr>
        <a:xfrm>
          <a:off x="0" y="0"/>
          <a:ext cx="0" cy="0"/>
          <a:chOff x="0" y="0"/>
          <a:chExt cx="0" cy="0"/>
        </a:xfrm>
      </p:grpSpPr>
      <p:sp>
        <p:nvSpPr>
          <p:cNvPr id="3382" name="Google Shape;3382;p93"/>
          <p:cNvSpPr txBox="1"/>
          <p:nvPr>
            <p:ph type="title"/>
          </p:nvPr>
        </p:nvSpPr>
        <p:spPr>
          <a:xfrm>
            <a:off x="436675" y="378325"/>
            <a:ext cx="3738600" cy="147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Empirical Findings for Part (A) &amp; (B)</a:t>
            </a:r>
            <a:endParaRPr/>
          </a:p>
        </p:txBody>
      </p:sp>
      <p:sp>
        <p:nvSpPr>
          <p:cNvPr id="3383" name="Google Shape;3383;p93"/>
          <p:cNvSpPr txBox="1"/>
          <p:nvPr>
            <p:ph idx="5" type="subTitle"/>
          </p:nvPr>
        </p:nvSpPr>
        <p:spPr>
          <a:xfrm flipH="1">
            <a:off x="436675" y="1857325"/>
            <a:ext cx="6982800" cy="293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Time taken for (b)   faster than that of (a)</a:t>
            </a:r>
            <a:endParaRPr/>
          </a:p>
          <a:p>
            <a:pPr indent="-355600" lvl="0" marL="457200" rtl="0" algn="l">
              <a:spcBef>
                <a:spcPts val="0"/>
              </a:spcBef>
              <a:spcAft>
                <a:spcPts val="0"/>
              </a:spcAft>
              <a:buSzPts val="2000"/>
              <a:buChar char="●"/>
            </a:pPr>
            <a:r>
              <a:rPr lang="en"/>
              <a:t>THEORY == EMPIRICAL FINDINGS!</a:t>
            </a:r>
            <a:endParaRPr/>
          </a:p>
          <a:p>
            <a:pPr indent="-355600" lvl="0" marL="457200" rtl="0" algn="l">
              <a:spcBef>
                <a:spcPts val="0"/>
              </a:spcBef>
              <a:spcAft>
                <a:spcPts val="0"/>
              </a:spcAft>
              <a:buSzPts val="2000"/>
              <a:buChar char="●"/>
            </a:pPr>
            <a:r>
              <a:rPr lang="en"/>
              <a:t>Worst Case Time complexity for (a) = O(hn+m) </a:t>
            </a:r>
            <a:endParaRPr/>
          </a:p>
          <a:p>
            <a:pPr indent="-355600" lvl="0" marL="457200" rtl="0" algn="l">
              <a:spcBef>
                <a:spcPts val="0"/>
              </a:spcBef>
              <a:spcAft>
                <a:spcPts val="0"/>
              </a:spcAft>
              <a:buSzPts val="2000"/>
              <a:buChar char="●"/>
            </a:pPr>
            <a:r>
              <a:rPr lang="en"/>
              <a:t>Worst Case Time complexity for (b) = O(n+m) </a:t>
            </a:r>
            <a:endParaRPr/>
          </a:p>
        </p:txBody>
      </p:sp>
      <p:grpSp>
        <p:nvGrpSpPr>
          <p:cNvPr id="3384" name="Google Shape;3384;p93"/>
          <p:cNvGrpSpPr/>
          <p:nvPr/>
        </p:nvGrpSpPr>
        <p:grpSpPr>
          <a:xfrm>
            <a:off x="7409323" y="604335"/>
            <a:ext cx="733979" cy="786409"/>
            <a:chOff x="2469100" y="5638188"/>
            <a:chExt cx="508225" cy="550475"/>
          </a:xfrm>
        </p:grpSpPr>
        <p:sp>
          <p:nvSpPr>
            <p:cNvPr id="3385" name="Google Shape;3385;p93"/>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93"/>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93"/>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93"/>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93"/>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93"/>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93"/>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93"/>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93"/>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93"/>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93"/>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93"/>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93"/>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93"/>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93"/>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93"/>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93"/>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93"/>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93"/>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93"/>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93"/>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93"/>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93"/>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93"/>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93"/>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93"/>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93"/>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93"/>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93"/>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93"/>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93"/>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93"/>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93"/>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93"/>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93"/>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93"/>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93"/>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93"/>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93"/>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93"/>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93"/>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93"/>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93"/>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93"/>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93"/>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93"/>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93"/>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93"/>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93"/>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93"/>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93"/>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93"/>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93"/>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93"/>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93"/>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0" name="Google Shape;3440;p93"/>
          <p:cNvGrpSpPr/>
          <p:nvPr/>
        </p:nvGrpSpPr>
        <p:grpSpPr>
          <a:xfrm>
            <a:off x="7419479" y="1678762"/>
            <a:ext cx="688069" cy="786367"/>
            <a:chOff x="4182750" y="4901213"/>
            <a:chExt cx="508250" cy="583575"/>
          </a:xfrm>
        </p:grpSpPr>
        <p:sp>
          <p:nvSpPr>
            <p:cNvPr id="3441" name="Google Shape;3441;p93"/>
            <p:cNvSpPr/>
            <p:nvPr/>
          </p:nvSpPr>
          <p:spPr>
            <a:xfrm>
              <a:off x="4182750" y="5205238"/>
              <a:ext cx="504525" cy="279550"/>
            </a:xfrm>
            <a:custGeom>
              <a:rect b="b" l="l" r="r" t="t"/>
              <a:pathLst>
                <a:path extrusionOk="0" h="11182" w="20181">
                  <a:moveTo>
                    <a:pt x="8307" y="0"/>
                  </a:moveTo>
                  <a:cubicBezTo>
                    <a:pt x="8307" y="0"/>
                    <a:pt x="8658" y="2630"/>
                    <a:pt x="7572" y="3418"/>
                  </a:cubicBezTo>
                  <a:cubicBezTo>
                    <a:pt x="6720" y="4036"/>
                    <a:pt x="1885" y="5048"/>
                    <a:pt x="1087" y="7177"/>
                  </a:cubicBezTo>
                  <a:cubicBezTo>
                    <a:pt x="608" y="8477"/>
                    <a:pt x="246" y="9818"/>
                    <a:pt x="1" y="11181"/>
                  </a:cubicBezTo>
                  <a:lnTo>
                    <a:pt x="20180" y="11181"/>
                  </a:lnTo>
                  <a:cubicBezTo>
                    <a:pt x="19935" y="9818"/>
                    <a:pt x="19573" y="8477"/>
                    <a:pt x="19094" y="7177"/>
                  </a:cubicBezTo>
                  <a:cubicBezTo>
                    <a:pt x="18306" y="5048"/>
                    <a:pt x="13461" y="4036"/>
                    <a:pt x="12619" y="3418"/>
                  </a:cubicBezTo>
                  <a:cubicBezTo>
                    <a:pt x="11523" y="2630"/>
                    <a:pt x="11874" y="0"/>
                    <a:pt x="11874" y="0"/>
                  </a:cubicBezTo>
                  <a:lnTo>
                    <a:pt x="11874" y="0"/>
                  </a:lnTo>
                  <a:lnTo>
                    <a:pt x="10096" y="53"/>
                  </a:lnTo>
                  <a:lnTo>
                    <a:pt x="8307"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93"/>
            <p:cNvSpPr/>
            <p:nvPr/>
          </p:nvSpPr>
          <p:spPr>
            <a:xfrm>
              <a:off x="4382150" y="5205238"/>
              <a:ext cx="97450" cy="73225"/>
            </a:xfrm>
            <a:custGeom>
              <a:rect b="b" l="l" r="r" t="t"/>
              <a:pathLst>
                <a:path extrusionOk="0" h="2929" w="3898">
                  <a:moveTo>
                    <a:pt x="331" y="0"/>
                  </a:moveTo>
                  <a:lnTo>
                    <a:pt x="331" y="0"/>
                  </a:lnTo>
                  <a:cubicBezTo>
                    <a:pt x="331" y="0"/>
                    <a:pt x="576" y="1874"/>
                    <a:pt x="1" y="2929"/>
                  </a:cubicBezTo>
                  <a:cubicBezTo>
                    <a:pt x="842" y="2843"/>
                    <a:pt x="1672" y="2673"/>
                    <a:pt x="2397" y="2268"/>
                  </a:cubicBezTo>
                  <a:cubicBezTo>
                    <a:pt x="2918" y="1970"/>
                    <a:pt x="3408" y="1619"/>
                    <a:pt x="3845" y="1225"/>
                  </a:cubicBezTo>
                  <a:cubicBezTo>
                    <a:pt x="3834" y="820"/>
                    <a:pt x="3845" y="405"/>
                    <a:pt x="3898" y="0"/>
                  </a:cubicBezTo>
                  <a:lnTo>
                    <a:pt x="3898" y="0"/>
                  </a:lnTo>
                  <a:lnTo>
                    <a:pt x="2120" y="43"/>
                  </a:lnTo>
                  <a:lnTo>
                    <a:pt x="33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93"/>
            <p:cNvSpPr/>
            <p:nvPr/>
          </p:nvSpPr>
          <p:spPr>
            <a:xfrm>
              <a:off x="4182750" y="5290688"/>
              <a:ext cx="508250" cy="194100"/>
            </a:xfrm>
            <a:custGeom>
              <a:rect b="b" l="l" r="r" t="t"/>
              <a:pathLst>
                <a:path extrusionOk="0" h="7764" w="20330">
                  <a:moveTo>
                    <a:pt x="12800" y="0"/>
                  </a:moveTo>
                  <a:cubicBezTo>
                    <a:pt x="11912" y="513"/>
                    <a:pt x="10890" y="789"/>
                    <a:pt x="9866" y="789"/>
                  </a:cubicBezTo>
                  <a:cubicBezTo>
                    <a:pt x="9847" y="789"/>
                    <a:pt x="9827" y="789"/>
                    <a:pt x="9808" y="788"/>
                  </a:cubicBezTo>
                  <a:cubicBezTo>
                    <a:pt x="8882" y="788"/>
                    <a:pt x="7977" y="586"/>
                    <a:pt x="7146" y="192"/>
                  </a:cubicBezTo>
                  <a:cubicBezTo>
                    <a:pt x="5634" y="831"/>
                    <a:pt x="1790" y="1843"/>
                    <a:pt x="1097" y="3728"/>
                  </a:cubicBezTo>
                  <a:cubicBezTo>
                    <a:pt x="608" y="5037"/>
                    <a:pt x="235" y="6390"/>
                    <a:pt x="1" y="7763"/>
                  </a:cubicBezTo>
                  <a:lnTo>
                    <a:pt x="20329" y="7763"/>
                  </a:lnTo>
                  <a:cubicBezTo>
                    <a:pt x="20084" y="6390"/>
                    <a:pt x="19722" y="5037"/>
                    <a:pt x="19232" y="3728"/>
                  </a:cubicBezTo>
                  <a:cubicBezTo>
                    <a:pt x="18466" y="1662"/>
                    <a:pt x="13876" y="629"/>
                    <a:pt x="12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93"/>
            <p:cNvSpPr/>
            <p:nvPr/>
          </p:nvSpPr>
          <p:spPr>
            <a:xfrm>
              <a:off x="4361375" y="5263538"/>
              <a:ext cx="145650" cy="50175"/>
            </a:xfrm>
            <a:custGeom>
              <a:rect b="b" l="l" r="r" t="t"/>
              <a:pathLst>
                <a:path extrusionOk="0" h="2007" w="5826">
                  <a:moveTo>
                    <a:pt x="5091" y="0"/>
                  </a:moveTo>
                  <a:lnTo>
                    <a:pt x="800" y="213"/>
                  </a:lnTo>
                  <a:cubicBezTo>
                    <a:pt x="651" y="852"/>
                    <a:pt x="1" y="1278"/>
                    <a:pt x="1" y="1278"/>
                  </a:cubicBezTo>
                  <a:cubicBezTo>
                    <a:pt x="866" y="1822"/>
                    <a:pt x="1777" y="2007"/>
                    <a:pt x="2614" y="2007"/>
                  </a:cubicBezTo>
                  <a:cubicBezTo>
                    <a:pt x="4383" y="2007"/>
                    <a:pt x="5826" y="1182"/>
                    <a:pt x="5826" y="1182"/>
                  </a:cubicBezTo>
                  <a:cubicBezTo>
                    <a:pt x="5240" y="863"/>
                    <a:pt x="5091" y="0"/>
                    <a:pt x="5091" y="0"/>
                  </a:cubicBez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45" name="Google Shape;3445;p93"/>
            <p:cNvSpPr/>
            <p:nvPr/>
          </p:nvSpPr>
          <p:spPr>
            <a:xfrm>
              <a:off x="4315075" y="5085638"/>
              <a:ext cx="52450" cy="59825"/>
            </a:xfrm>
            <a:custGeom>
              <a:rect b="b" l="l" r="r" t="t"/>
              <a:pathLst>
                <a:path extrusionOk="0" h="2393" w="2098">
                  <a:moveTo>
                    <a:pt x="1010" y="1"/>
                  </a:moveTo>
                  <a:cubicBezTo>
                    <a:pt x="889" y="1"/>
                    <a:pt x="799" y="28"/>
                    <a:pt x="777" y="35"/>
                  </a:cubicBezTo>
                  <a:cubicBezTo>
                    <a:pt x="714" y="56"/>
                    <a:pt x="0" y="152"/>
                    <a:pt x="128" y="1079"/>
                  </a:cubicBezTo>
                  <a:cubicBezTo>
                    <a:pt x="231" y="1898"/>
                    <a:pt x="668" y="2393"/>
                    <a:pt x="1122" y="2393"/>
                  </a:cubicBezTo>
                  <a:cubicBezTo>
                    <a:pt x="1181" y="2393"/>
                    <a:pt x="1240" y="2384"/>
                    <a:pt x="1299" y="2367"/>
                  </a:cubicBezTo>
                  <a:cubicBezTo>
                    <a:pt x="1821" y="2292"/>
                    <a:pt x="2098" y="1600"/>
                    <a:pt x="1810" y="706"/>
                  </a:cubicBezTo>
                  <a:cubicBezTo>
                    <a:pt x="1619" y="109"/>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93"/>
            <p:cNvSpPr/>
            <p:nvPr/>
          </p:nvSpPr>
          <p:spPr>
            <a:xfrm>
              <a:off x="4500350" y="5085638"/>
              <a:ext cx="52200" cy="59825"/>
            </a:xfrm>
            <a:custGeom>
              <a:rect b="b" l="l" r="r" t="t"/>
              <a:pathLst>
                <a:path extrusionOk="0" h="2393" w="2088">
                  <a:moveTo>
                    <a:pt x="1089" y="1"/>
                  </a:moveTo>
                  <a:cubicBezTo>
                    <a:pt x="847" y="1"/>
                    <a:pt x="480" y="109"/>
                    <a:pt x="288" y="706"/>
                  </a:cubicBezTo>
                  <a:cubicBezTo>
                    <a:pt x="1" y="1600"/>
                    <a:pt x="277" y="2292"/>
                    <a:pt x="799" y="2367"/>
                  </a:cubicBezTo>
                  <a:cubicBezTo>
                    <a:pt x="857" y="2384"/>
                    <a:pt x="915" y="2393"/>
                    <a:pt x="973" y="2393"/>
                  </a:cubicBezTo>
                  <a:cubicBezTo>
                    <a:pt x="1420" y="2393"/>
                    <a:pt x="1858" y="1898"/>
                    <a:pt x="1971" y="1079"/>
                  </a:cubicBezTo>
                  <a:cubicBezTo>
                    <a:pt x="2088" y="152"/>
                    <a:pt x="1385" y="56"/>
                    <a:pt x="1321" y="35"/>
                  </a:cubicBezTo>
                  <a:cubicBezTo>
                    <a:pt x="1300" y="28"/>
                    <a:pt x="1210" y="1"/>
                    <a:pt x="1089"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93"/>
            <p:cNvSpPr/>
            <p:nvPr/>
          </p:nvSpPr>
          <p:spPr>
            <a:xfrm>
              <a:off x="4333150" y="4976238"/>
              <a:ext cx="197875" cy="251000"/>
            </a:xfrm>
            <a:custGeom>
              <a:rect b="b" l="l" r="r" t="t"/>
              <a:pathLst>
                <a:path extrusionOk="0" h="10040" w="7915">
                  <a:moveTo>
                    <a:pt x="3700" y="0"/>
                  </a:moveTo>
                  <a:cubicBezTo>
                    <a:pt x="2898" y="0"/>
                    <a:pt x="654" y="309"/>
                    <a:pt x="353" y="3676"/>
                  </a:cubicBezTo>
                  <a:cubicBezTo>
                    <a:pt x="0" y="7497"/>
                    <a:pt x="1652" y="10040"/>
                    <a:pt x="3781" y="10040"/>
                  </a:cubicBezTo>
                  <a:cubicBezTo>
                    <a:pt x="3841" y="10040"/>
                    <a:pt x="3902" y="10038"/>
                    <a:pt x="3963" y="10033"/>
                  </a:cubicBezTo>
                  <a:cubicBezTo>
                    <a:pt x="4023" y="10038"/>
                    <a:pt x="4084" y="10040"/>
                    <a:pt x="4144" y="10040"/>
                  </a:cubicBezTo>
                  <a:cubicBezTo>
                    <a:pt x="6272" y="10040"/>
                    <a:pt x="7914" y="7497"/>
                    <a:pt x="7572" y="3676"/>
                  </a:cubicBezTo>
                  <a:cubicBezTo>
                    <a:pt x="7271" y="309"/>
                    <a:pt x="5035" y="0"/>
                    <a:pt x="4229" y="0"/>
                  </a:cubicBezTo>
                  <a:cubicBezTo>
                    <a:pt x="4097" y="0"/>
                    <a:pt x="4003" y="9"/>
                    <a:pt x="3963" y="13"/>
                  </a:cubicBezTo>
                  <a:cubicBezTo>
                    <a:pt x="3924" y="9"/>
                    <a:pt x="3831" y="0"/>
                    <a:pt x="3700"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48" name="Google Shape;3448;p93"/>
            <p:cNvSpPr/>
            <p:nvPr/>
          </p:nvSpPr>
          <p:spPr>
            <a:xfrm>
              <a:off x="4437000" y="5101413"/>
              <a:ext cx="12800" cy="49525"/>
            </a:xfrm>
            <a:custGeom>
              <a:rect b="b" l="l" r="r" t="t"/>
              <a:pathLst>
                <a:path extrusionOk="0" h="1981" w="512">
                  <a:moveTo>
                    <a:pt x="234" y="0"/>
                  </a:moveTo>
                  <a:lnTo>
                    <a:pt x="234" y="0"/>
                  </a:lnTo>
                  <a:cubicBezTo>
                    <a:pt x="224" y="266"/>
                    <a:pt x="234" y="522"/>
                    <a:pt x="266" y="788"/>
                  </a:cubicBezTo>
                  <a:cubicBezTo>
                    <a:pt x="297" y="1035"/>
                    <a:pt x="338" y="1291"/>
                    <a:pt x="379" y="1539"/>
                  </a:cubicBezTo>
                  <a:lnTo>
                    <a:pt x="379" y="1539"/>
                  </a:lnTo>
                  <a:cubicBezTo>
                    <a:pt x="315" y="1604"/>
                    <a:pt x="258" y="1670"/>
                    <a:pt x="192" y="1736"/>
                  </a:cubicBezTo>
                  <a:cubicBezTo>
                    <a:pt x="128" y="1821"/>
                    <a:pt x="64" y="1896"/>
                    <a:pt x="0" y="1981"/>
                  </a:cubicBezTo>
                  <a:cubicBezTo>
                    <a:pt x="85" y="1928"/>
                    <a:pt x="171" y="1853"/>
                    <a:pt x="245" y="1789"/>
                  </a:cubicBezTo>
                  <a:cubicBezTo>
                    <a:pt x="330" y="1725"/>
                    <a:pt x="415" y="1661"/>
                    <a:pt x="490" y="1598"/>
                  </a:cubicBezTo>
                  <a:lnTo>
                    <a:pt x="511" y="1576"/>
                  </a:lnTo>
                  <a:lnTo>
                    <a:pt x="511" y="1544"/>
                  </a:lnTo>
                  <a:cubicBezTo>
                    <a:pt x="490" y="1278"/>
                    <a:pt x="458" y="1023"/>
                    <a:pt x="415" y="767"/>
                  </a:cubicBezTo>
                  <a:cubicBezTo>
                    <a:pt x="362" y="511"/>
                    <a:pt x="309" y="256"/>
                    <a:pt x="23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93"/>
            <p:cNvSpPr/>
            <p:nvPr/>
          </p:nvSpPr>
          <p:spPr>
            <a:xfrm>
              <a:off x="4389075" y="5164238"/>
              <a:ext cx="88150" cy="15850"/>
            </a:xfrm>
            <a:custGeom>
              <a:rect b="b" l="l" r="r" t="t"/>
              <a:pathLst>
                <a:path extrusionOk="0" h="634" w="3526">
                  <a:moveTo>
                    <a:pt x="3525" y="0"/>
                  </a:moveTo>
                  <a:lnTo>
                    <a:pt x="0" y="43"/>
                  </a:lnTo>
                  <a:cubicBezTo>
                    <a:pt x="692" y="484"/>
                    <a:pt x="1308" y="633"/>
                    <a:pt x="1824" y="633"/>
                  </a:cubicBezTo>
                  <a:cubicBezTo>
                    <a:pt x="2887" y="633"/>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93"/>
            <p:cNvSpPr/>
            <p:nvPr/>
          </p:nvSpPr>
          <p:spPr>
            <a:xfrm>
              <a:off x="4411700" y="5176488"/>
              <a:ext cx="57000" cy="14275"/>
            </a:xfrm>
            <a:custGeom>
              <a:rect b="b" l="l" r="r" t="t"/>
              <a:pathLst>
                <a:path extrusionOk="0" h="571" w="2280">
                  <a:moveTo>
                    <a:pt x="2279" y="0"/>
                  </a:moveTo>
                  <a:lnTo>
                    <a:pt x="2279" y="0"/>
                  </a:lnTo>
                  <a:cubicBezTo>
                    <a:pt x="1949" y="224"/>
                    <a:pt x="1577" y="362"/>
                    <a:pt x="1183" y="405"/>
                  </a:cubicBezTo>
                  <a:cubicBezTo>
                    <a:pt x="1106" y="411"/>
                    <a:pt x="1029" y="414"/>
                    <a:pt x="952" y="414"/>
                  </a:cubicBezTo>
                  <a:cubicBezTo>
                    <a:pt x="625" y="414"/>
                    <a:pt x="303" y="359"/>
                    <a:pt x="1" y="256"/>
                  </a:cubicBezTo>
                  <a:lnTo>
                    <a:pt x="1" y="256"/>
                  </a:lnTo>
                  <a:cubicBezTo>
                    <a:pt x="311" y="463"/>
                    <a:pt x="672" y="570"/>
                    <a:pt x="1046" y="570"/>
                  </a:cubicBezTo>
                  <a:cubicBezTo>
                    <a:pt x="1095" y="570"/>
                    <a:pt x="1144" y="568"/>
                    <a:pt x="1193" y="565"/>
                  </a:cubicBezTo>
                  <a:cubicBezTo>
                    <a:pt x="1406" y="543"/>
                    <a:pt x="1609" y="479"/>
                    <a:pt x="1790" y="384"/>
                  </a:cubicBezTo>
                  <a:cubicBezTo>
                    <a:pt x="1981" y="288"/>
                    <a:pt x="2152" y="160"/>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93"/>
            <p:cNvSpPr/>
            <p:nvPr/>
          </p:nvSpPr>
          <p:spPr>
            <a:xfrm>
              <a:off x="4386150" y="5089688"/>
              <a:ext cx="12000" cy="26650"/>
            </a:xfrm>
            <a:custGeom>
              <a:rect b="b" l="l" r="r" t="t"/>
              <a:pathLst>
                <a:path extrusionOk="0" h="1066" w="480">
                  <a:moveTo>
                    <a:pt x="235" y="1"/>
                  </a:moveTo>
                  <a:cubicBezTo>
                    <a:pt x="107" y="1"/>
                    <a:pt x="0" y="235"/>
                    <a:pt x="0" y="533"/>
                  </a:cubicBezTo>
                  <a:cubicBezTo>
                    <a:pt x="0" y="821"/>
                    <a:pt x="107" y="1066"/>
                    <a:pt x="235" y="1066"/>
                  </a:cubicBezTo>
                  <a:cubicBezTo>
                    <a:pt x="373" y="1066"/>
                    <a:pt x="479" y="821"/>
                    <a:pt x="479" y="533"/>
                  </a:cubicBezTo>
                  <a:cubicBezTo>
                    <a:pt x="479"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93"/>
            <p:cNvSpPr/>
            <p:nvPr/>
          </p:nvSpPr>
          <p:spPr>
            <a:xfrm>
              <a:off x="4469725" y="5089688"/>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93"/>
            <p:cNvSpPr/>
            <p:nvPr/>
          </p:nvSpPr>
          <p:spPr>
            <a:xfrm>
              <a:off x="4370975" y="5065613"/>
              <a:ext cx="42350" cy="15575"/>
            </a:xfrm>
            <a:custGeom>
              <a:rect b="b" l="l" r="r" t="t"/>
              <a:pathLst>
                <a:path extrusionOk="0" h="623" w="1694">
                  <a:moveTo>
                    <a:pt x="915" y="0"/>
                  </a:moveTo>
                  <a:cubicBezTo>
                    <a:pt x="883" y="0"/>
                    <a:pt x="852" y="2"/>
                    <a:pt x="820" y="5"/>
                  </a:cubicBezTo>
                  <a:cubicBezTo>
                    <a:pt x="639" y="16"/>
                    <a:pt x="458" y="91"/>
                    <a:pt x="320" y="208"/>
                  </a:cubicBezTo>
                  <a:cubicBezTo>
                    <a:pt x="171" y="314"/>
                    <a:pt x="64" y="453"/>
                    <a:pt x="0" y="623"/>
                  </a:cubicBezTo>
                  <a:cubicBezTo>
                    <a:pt x="139" y="538"/>
                    <a:pt x="288" y="463"/>
                    <a:pt x="426" y="399"/>
                  </a:cubicBezTo>
                  <a:cubicBezTo>
                    <a:pt x="565" y="335"/>
                    <a:pt x="703" y="304"/>
                    <a:pt x="852" y="282"/>
                  </a:cubicBezTo>
                  <a:cubicBezTo>
                    <a:pt x="875" y="280"/>
                    <a:pt x="898" y="280"/>
                    <a:pt x="921" y="280"/>
                  </a:cubicBezTo>
                  <a:cubicBezTo>
                    <a:pt x="1037" y="280"/>
                    <a:pt x="1152" y="302"/>
                    <a:pt x="1267" y="346"/>
                  </a:cubicBezTo>
                  <a:cubicBezTo>
                    <a:pt x="1342" y="367"/>
                    <a:pt x="1406" y="399"/>
                    <a:pt x="1480" y="431"/>
                  </a:cubicBezTo>
                  <a:cubicBezTo>
                    <a:pt x="1544" y="463"/>
                    <a:pt x="1619" y="516"/>
                    <a:pt x="1693" y="548"/>
                  </a:cubicBezTo>
                  <a:cubicBezTo>
                    <a:pt x="1661" y="474"/>
                    <a:pt x="1619" y="389"/>
                    <a:pt x="1566" y="325"/>
                  </a:cubicBezTo>
                  <a:cubicBezTo>
                    <a:pt x="1512" y="250"/>
                    <a:pt x="1438" y="197"/>
                    <a:pt x="1363" y="144"/>
                  </a:cubicBezTo>
                  <a:cubicBezTo>
                    <a:pt x="1230" y="46"/>
                    <a:pt x="1074"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93"/>
            <p:cNvSpPr/>
            <p:nvPr/>
          </p:nvSpPr>
          <p:spPr>
            <a:xfrm>
              <a:off x="4455350" y="5065613"/>
              <a:ext cx="42625" cy="15575"/>
            </a:xfrm>
            <a:custGeom>
              <a:rect b="b" l="l" r="r" t="t"/>
              <a:pathLst>
                <a:path extrusionOk="0" h="623" w="1705">
                  <a:moveTo>
                    <a:pt x="926" y="0"/>
                  </a:moveTo>
                  <a:cubicBezTo>
                    <a:pt x="895" y="0"/>
                    <a:pt x="863" y="2"/>
                    <a:pt x="832" y="5"/>
                  </a:cubicBezTo>
                  <a:cubicBezTo>
                    <a:pt x="640" y="16"/>
                    <a:pt x="470" y="91"/>
                    <a:pt x="320" y="208"/>
                  </a:cubicBezTo>
                  <a:cubicBezTo>
                    <a:pt x="182" y="314"/>
                    <a:pt x="65" y="453"/>
                    <a:pt x="1" y="623"/>
                  </a:cubicBezTo>
                  <a:cubicBezTo>
                    <a:pt x="139" y="538"/>
                    <a:pt x="288" y="463"/>
                    <a:pt x="438" y="399"/>
                  </a:cubicBezTo>
                  <a:cubicBezTo>
                    <a:pt x="565" y="335"/>
                    <a:pt x="714" y="304"/>
                    <a:pt x="853" y="282"/>
                  </a:cubicBezTo>
                  <a:cubicBezTo>
                    <a:pt x="876" y="280"/>
                    <a:pt x="899" y="280"/>
                    <a:pt x="923" y="280"/>
                  </a:cubicBezTo>
                  <a:cubicBezTo>
                    <a:pt x="1040" y="280"/>
                    <a:pt x="1162" y="302"/>
                    <a:pt x="1268" y="346"/>
                  </a:cubicBezTo>
                  <a:cubicBezTo>
                    <a:pt x="1343" y="367"/>
                    <a:pt x="1417" y="399"/>
                    <a:pt x="1481" y="431"/>
                  </a:cubicBezTo>
                  <a:cubicBezTo>
                    <a:pt x="1556" y="463"/>
                    <a:pt x="1620" y="516"/>
                    <a:pt x="1705" y="548"/>
                  </a:cubicBezTo>
                  <a:cubicBezTo>
                    <a:pt x="1662" y="474"/>
                    <a:pt x="1620" y="389"/>
                    <a:pt x="1566" y="325"/>
                  </a:cubicBezTo>
                  <a:cubicBezTo>
                    <a:pt x="1513" y="250"/>
                    <a:pt x="1449" y="197"/>
                    <a:pt x="1375"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93"/>
            <p:cNvSpPr/>
            <p:nvPr/>
          </p:nvSpPr>
          <p:spPr>
            <a:xfrm>
              <a:off x="4295625" y="4901213"/>
              <a:ext cx="252675" cy="224975"/>
            </a:xfrm>
            <a:custGeom>
              <a:rect b="b" l="l" r="r" t="t"/>
              <a:pathLst>
                <a:path extrusionOk="0" h="8999" w="10107">
                  <a:moveTo>
                    <a:pt x="8999" y="0"/>
                  </a:moveTo>
                  <a:cubicBezTo>
                    <a:pt x="8648" y="661"/>
                    <a:pt x="7093" y="1811"/>
                    <a:pt x="7093" y="1811"/>
                  </a:cubicBezTo>
                  <a:lnTo>
                    <a:pt x="7849" y="703"/>
                  </a:lnTo>
                  <a:cubicBezTo>
                    <a:pt x="7767" y="699"/>
                    <a:pt x="7687" y="697"/>
                    <a:pt x="7608" y="697"/>
                  </a:cubicBezTo>
                  <a:cubicBezTo>
                    <a:pt x="5971" y="697"/>
                    <a:pt x="4963" y="1502"/>
                    <a:pt x="4963" y="1502"/>
                  </a:cubicBezTo>
                  <a:lnTo>
                    <a:pt x="5804" y="575"/>
                  </a:lnTo>
                  <a:lnTo>
                    <a:pt x="5804" y="575"/>
                  </a:lnTo>
                  <a:cubicBezTo>
                    <a:pt x="3408" y="799"/>
                    <a:pt x="2439" y="2439"/>
                    <a:pt x="2439" y="2439"/>
                  </a:cubicBezTo>
                  <a:cubicBezTo>
                    <a:pt x="1" y="3461"/>
                    <a:pt x="1864" y="8999"/>
                    <a:pt x="1864" y="8999"/>
                  </a:cubicBezTo>
                  <a:lnTo>
                    <a:pt x="2130" y="8999"/>
                  </a:lnTo>
                  <a:lnTo>
                    <a:pt x="2130" y="6965"/>
                  </a:lnTo>
                  <a:cubicBezTo>
                    <a:pt x="2130" y="6965"/>
                    <a:pt x="3014" y="6517"/>
                    <a:pt x="2972" y="4260"/>
                  </a:cubicBezTo>
                  <a:lnTo>
                    <a:pt x="2972" y="4260"/>
                  </a:lnTo>
                  <a:cubicBezTo>
                    <a:pt x="3770" y="4468"/>
                    <a:pt x="4590" y="4571"/>
                    <a:pt x="5410" y="4571"/>
                  </a:cubicBezTo>
                  <a:cubicBezTo>
                    <a:pt x="6230" y="4571"/>
                    <a:pt x="7050" y="4468"/>
                    <a:pt x="7849" y="4260"/>
                  </a:cubicBezTo>
                  <a:lnTo>
                    <a:pt x="7849" y="4260"/>
                  </a:lnTo>
                  <a:cubicBezTo>
                    <a:pt x="7849" y="4260"/>
                    <a:pt x="7540" y="6560"/>
                    <a:pt x="8829" y="6784"/>
                  </a:cubicBezTo>
                  <a:lnTo>
                    <a:pt x="8786" y="8871"/>
                  </a:lnTo>
                  <a:lnTo>
                    <a:pt x="8786" y="8871"/>
                  </a:lnTo>
                  <a:lnTo>
                    <a:pt x="9095" y="8828"/>
                  </a:lnTo>
                  <a:cubicBezTo>
                    <a:pt x="10106" y="6294"/>
                    <a:pt x="9670" y="3280"/>
                    <a:pt x="9670" y="3280"/>
                  </a:cubicBezTo>
                  <a:cubicBezTo>
                    <a:pt x="9872" y="2514"/>
                    <a:pt x="9840" y="1715"/>
                    <a:pt x="9574" y="969"/>
                  </a:cubicBezTo>
                  <a:cubicBezTo>
                    <a:pt x="9574" y="1726"/>
                    <a:pt x="8914" y="2663"/>
                    <a:pt x="8914" y="2663"/>
                  </a:cubicBezTo>
                  <a:cubicBezTo>
                    <a:pt x="9489" y="1768"/>
                    <a:pt x="8999" y="1"/>
                    <a:pt x="8999" y="0"/>
                  </a:cubicBezTo>
                  <a:close/>
                </a:path>
              </a:pathLst>
            </a:custGeom>
            <a:solidFill>
              <a:srgbClr val="FA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93"/>
            <p:cNvSpPr/>
            <p:nvPr/>
          </p:nvSpPr>
          <p:spPr>
            <a:xfrm>
              <a:off x="4295625" y="4958188"/>
              <a:ext cx="127550" cy="168000"/>
            </a:xfrm>
            <a:custGeom>
              <a:rect b="b" l="l" r="r" t="t"/>
              <a:pathLst>
                <a:path extrusionOk="0" h="6720" w="5102">
                  <a:moveTo>
                    <a:pt x="2556" y="0"/>
                  </a:moveTo>
                  <a:cubicBezTo>
                    <a:pt x="2514" y="43"/>
                    <a:pt x="2471" y="107"/>
                    <a:pt x="2439" y="160"/>
                  </a:cubicBezTo>
                  <a:cubicBezTo>
                    <a:pt x="1" y="1182"/>
                    <a:pt x="1864" y="6720"/>
                    <a:pt x="1864" y="6720"/>
                  </a:cubicBezTo>
                  <a:lnTo>
                    <a:pt x="2130" y="6720"/>
                  </a:lnTo>
                  <a:lnTo>
                    <a:pt x="2130" y="4686"/>
                  </a:lnTo>
                  <a:cubicBezTo>
                    <a:pt x="2130" y="4686"/>
                    <a:pt x="3014" y="4238"/>
                    <a:pt x="2972" y="1981"/>
                  </a:cubicBezTo>
                  <a:lnTo>
                    <a:pt x="2972" y="1981"/>
                  </a:lnTo>
                  <a:cubicBezTo>
                    <a:pt x="3664" y="2173"/>
                    <a:pt x="4377" y="2268"/>
                    <a:pt x="5101" y="2290"/>
                  </a:cubicBezTo>
                  <a:cubicBezTo>
                    <a:pt x="4612" y="2077"/>
                    <a:pt x="4154" y="1821"/>
                    <a:pt x="3717" y="1534"/>
                  </a:cubicBezTo>
                  <a:cubicBezTo>
                    <a:pt x="3174" y="1150"/>
                    <a:pt x="2769" y="618"/>
                    <a:pt x="255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7" name="Google Shape;3457;p93"/>
          <p:cNvGrpSpPr/>
          <p:nvPr/>
        </p:nvGrpSpPr>
        <p:grpSpPr>
          <a:xfrm>
            <a:off x="5275182" y="604337"/>
            <a:ext cx="688086" cy="786406"/>
            <a:chOff x="6296225" y="2180550"/>
            <a:chExt cx="508225" cy="589775"/>
          </a:xfrm>
        </p:grpSpPr>
        <p:sp>
          <p:nvSpPr>
            <p:cNvPr id="3458" name="Google Shape;3458;p93"/>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93"/>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93"/>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93"/>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93"/>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93"/>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93"/>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93"/>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93"/>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93"/>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93"/>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93"/>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93"/>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93"/>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93"/>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73" name="Google Shape;3473;p93"/>
          <p:cNvCxnSpPr/>
          <p:nvPr/>
        </p:nvCxnSpPr>
        <p:spPr>
          <a:xfrm>
            <a:off x="3228875" y="2206675"/>
            <a:ext cx="0" cy="324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7" name="Shape 3477"/>
        <p:cNvGrpSpPr/>
        <p:nvPr/>
      </p:nvGrpSpPr>
      <p:grpSpPr>
        <a:xfrm>
          <a:off x="0" y="0"/>
          <a:ext cx="0" cy="0"/>
          <a:chOff x="0" y="0"/>
          <a:chExt cx="0" cy="0"/>
        </a:xfrm>
      </p:grpSpPr>
      <p:sp>
        <p:nvSpPr>
          <p:cNvPr id="3478" name="Google Shape;3478;p94"/>
          <p:cNvSpPr txBox="1"/>
          <p:nvPr>
            <p:ph type="title"/>
          </p:nvPr>
        </p:nvSpPr>
        <p:spPr>
          <a:xfrm>
            <a:off x="441189" y="36827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 of k on Time Taken</a:t>
            </a:r>
            <a:endParaRPr/>
          </a:p>
        </p:txBody>
      </p:sp>
      <p:grpSp>
        <p:nvGrpSpPr>
          <p:cNvPr id="3479" name="Google Shape;3479;p94"/>
          <p:cNvGrpSpPr/>
          <p:nvPr/>
        </p:nvGrpSpPr>
        <p:grpSpPr>
          <a:xfrm>
            <a:off x="6331135" y="2750296"/>
            <a:ext cx="733979" cy="786409"/>
            <a:chOff x="2469100" y="5638188"/>
            <a:chExt cx="508225" cy="550475"/>
          </a:xfrm>
        </p:grpSpPr>
        <p:sp>
          <p:nvSpPr>
            <p:cNvPr id="3480" name="Google Shape;3480;p94"/>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94"/>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94"/>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94"/>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94"/>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94"/>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94"/>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94"/>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94"/>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94"/>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94"/>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94"/>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94"/>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94"/>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94"/>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94"/>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94"/>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94"/>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94"/>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94"/>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94"/>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94"/>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94"/>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94"/>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94"/>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94"/>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94"/>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94"/>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94"/>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94"/>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94"/>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94"/>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94"/>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94"/>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94"/>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94"/>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94"/>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94"/>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94"/>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94"/>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94"/>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94"/>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94"/>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94"/>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94"/>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94"/>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94"/>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94"/>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94"/>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94"/>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94"/>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94"/>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94"/>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94"/>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94"/>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5" name="Google Shape;3535;p94"/>
          <p:cNvGrpSpPr/>
          <p:nvPr/>
        </p:nvGrpSpPr>
        <p:grpSpPr>
          <a:xfrm>
            <a:off x="7431720" y="3823696"/>
            <a:ext cx="689613" cy="786379"/>
            <a:chOff x="3946800" y="2180875"/>
            <a:chExt cx="524500" cy="593225"/>
          </a:xfrm>
        </p:grpSpPr>
        <p:sp>
          <p:nvSpPr>
            <p:cNvPr id="3536" name="Google Shape;3536;p94"/>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94"/>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94"/>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94"/>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94"/>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94"/>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94"/>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94"/>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94"/>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94"/>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94"/>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94"/>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94"/>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94"/>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94"/>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94"/>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94"/>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94"/>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94"/>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94"/>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94"/>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94"/>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94"/>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94"/>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94"/>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94"/>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94"/>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94"/>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94"/>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94"/>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94"/>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94"/>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94"/>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94"/>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94"/>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1" name="Google Shape;3571;p94"/>
          <p:cNvGrpSpPr/>
          <p:nvPr/>
        </p:nvGrpSpPr>
        <p:grpSpPr>
          <a:xfrm>
            <a:off x="7427465" y="1643787"/>
            <a:ext cx="698120" cy="821336"/>
            <a:chOff x="-734325" y="5660388"/>
            <a:chExt cx="508500" cy="602550"/>
          </a:xfrm>
        </p:grpSpPr>
        <p:sp>
          <p:nvSpPr>
            <p:cNvPr id="3572" name="Google Shape;3572;p94"/>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94"/>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94"/>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94"/>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94"/>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94"/>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94"/>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94"/>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94"/>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94"/>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94"/>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94"/>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94"/>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94"/>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94"/>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94"/>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94"/>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94"/>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94"/>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94"/>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94"/>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93" name="Google Shape;3593;p94"/>
          <p:cNvPicPr preferRelativeResize="0"/>
          <p:nvPr/>
        </p:nvPicPr>
        <p:blipFill>
          <a:blip r:embed="rId3">
            <a:alphaModFix/>
          </a:blip>
          <a:stretch>
            <a:fillRect/>
          </a:stretch>
        </p:blipFill>
        <p:spPr>
          <a:xfrm>
            <a:off x="441200" y="1376600"/>
            <a:ext cx="5715000" cy="3533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7" name="Shape 3597"/>
        <p:cNvGrpSpPr/>
        <p:nvPr/>
      </p:nvGrpSpPr>
      <p:grpSpPr>
        <a:xfrm>
          <a:off x="0" y="0"/>
          <a:ext cx="0" cy="0"/>
          <a:chOff x="0" y="0"/>
          <a:chExt cx="0" cy="0"/>
        </a:xfrm>
      </p:grpSpPr>
      <p:sp>
        <p:nvSpPr>
          <p:cNvPr id="3598" name="Google Shape;3598;p95"/>
          <p:cNvSpPr txBox="1"/>
          <p:nvPr>
            <p:ph type="title"/>
          </p:nvPr>
        </p:nvSpPr>
        <p:spPr>
          <a:xfrm>
            <a:off x="436675" y="378325"/>
            <a:ext cx="3738600" cy="147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Empirical Findings for Part (D)</a:t>
            </a:r>
            <a:endParaRPr/>
          </a:p>
        </p:txBody>
      </p:sp>
      <p:sp>
        <p:nvSpPr>
          <p:cNvPr id="3599" name="Google Shape;3599;p95"/>
          <p:cNvSpPr txBox="1"/>
          <p:nvPr>
            <p:ph idx="5" type="subTitle"/>
          </p:nvPr>
        </p:nvSpPr>
        <p:spPr>
          <a:xfrm flipH="1">
            <a:off x="436675" y="1678750"/>
            <a:ext cx="6982800" cy="3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Time taken for (d)   exponentially </a:t>
            </a:r>
            <a:endParaRPr/>
          </a:p>
          <a:p>
            <a:pPr indent="-355600" lvl="0" marL="457200" rtl="0" algn="l">
              <a:spcBef>
                <a:spcPts val="0"/>
              </a:spcBef>
              <a:spcAft>
                <a:spcPts val="0"/>
              </a:spcAft>
              <a:buSzPts val="2000"/>
              <a:buChar char="●"/>
            </a:pPr>
            <a:r>
              <a:rPr lang="en"/>
              <a:t>THEORY == EMPIRICAL FINDINGS!</a:t>
            </a:r>
            <a:endParaRPr/>
          </a:p>
          <a:p>
            <a:pPr indent="-355600" lvl="0" marL="457200" rtl="0" algn="l">
              <a:spcBef>
                <a:spcPts val="0"/>
              </a:spcBef>
              <a:spcAft>
                <a:spcPts val="0"/>
              </a:spcAft>
              <a:buSzPts val="2000"/>
              <a:buChar char="●"/>
            </a:pPr>
            <a:r>
              <a:rPr lang="en"/>
              <a:t>Worst Case Time complexity for (c) = (d) = O(kh+km) </a:t>
            </a:r>
            <a:endParaRPr/>
          </a:p>
          <a:p>
            <a:pPr indent="-355600" lvl="0" marL="457200" rtl="0" algn="l">
              <a:spcBef>
                <a:spcPts val="0"/>
              </a:spcBef>
              <a:spcAft>
                <a:spcPts val="0"/>
              </a:spcAft>
              <a:buSzPts val="2000"/>
              <a:buChar char="●"/>
            </a:pPr>
            <a:r>
              <a:rPr lang="en"/>
              <a:t>As k=1,2,3,4... , the time taken for (d) significantly </a:t>
            </a:r>
            <a:r>
              <a:rPr lang="en"/>
              <a:t> increases each time</a:t>
            </a:r>
            <a:endParaRPr/>
          </a:p>
        </p:txBody>
      </p:sp>
      <p:grpSp>
        <p:nvGrpSpPr>
          <p:cNvPr id="3600" name="Google Shape;3600;p95"/>
          <p:cNvGrpSpPr/>
          <p:nvPr/>
        </p:nvGrpSpPr>
        <p:grpSpPr>
          <a:xfrm>
            <a:off x="7409323" y="604335"/>
            <a:ext cx="733979" cy="786409"/>
            <a:chOff x="2469100" y="5638188"/>
            <a:chExt cx="508225" cy="550475"/>
          </a:xfrm>
        </p:grpSpPr>
        <p:sp>
          <p:nvSpPr>
            <p:cNvPr id="3601" name="Google Shape;3601;p95"/>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95"/>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95"/>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95"/>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95"/>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95"/>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95"/>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95"/>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95"/>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95"/>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95"/>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95"/>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95"/>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95"/>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95"/>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95"/>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95"/>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95"/>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95"/>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95"/>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95"/>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95"/>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95"/>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95"/>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95"/>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95"/>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95"/>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95"/>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95"/>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95"/>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95"/>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95"/>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95"/>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95"/>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95"/>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95"/>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95"/>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95"/>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95"/>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95"/>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95"/>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95"/>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95"/>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95"/>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95"/>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95"/>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95"/>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95"/>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95"/>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95"/>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95"/>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95"/>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95"/>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95"/>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95"/>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6" name="Google Shape;3656;p95"/>
          <p:cNvGrpSpPr/>
          <p:nvPr/>
        </p:nvGrpSpPr>
        <p:grpSpPr>
          <a:xfrm>
            <a:off x="7419479" y="1678762"/>
            <a:ext cx="688069" cy="786367"/>
            <a:chOff x="4182750" y="4901213"/>
            <a:chExt cx="508250" cy="583575"/>
          </a:xfrm>
        </p:grpSpPr>
        <p:sp>
          <p:nvSpPr>
            <p:cNvPr id="3657" name="Google Shape;3657;p95"/>
            <p:cNvSpPr/>
            <p:nvPr/>
          </p:nvSpPr>
          <p:spPr>
            <a:xfrm>
              <a:off x="4182750" y="5205238"/>
              <a:ext cx="504525" cy="279550"/>
            </a:xfrm>
            <a:custGeom>
              <a:rect b="b" l="l" r="r" t="t"/>
              <a:pathLst>
                <a:path extrusionOk="0" h="11182" w="20181">
                  <a:moveTo>
                    <a:pt x="8307" y="0"/>
                  </a:moveTo>
                  <a:cubicBezTo>
                    <a:pt x="8307" y="0"/>
                    <a:pt x="8658" y="2630"/>
                    <a:pt x="7572" y="3418"/>
                  </a:cubicBezTo>
                  <a:cubicBezTo>
                    <a:pt x="6720" y="4036"/>
                    <a:pt x="1885" y="5048"/>
                    <a:pt x="1087" y="7177"/>
                  </a:cubicBezTo>
                  <a:cubicBezTo>
                    <a:pt x="608" y="8477"/>
                    <a:pt x="246" y="9818"/>
                    <a:pt x="1" y="11181"/>
                  </a:cubicBezTo>
                  <a:lnTo>
                    <a:pt x="20180" y="11181"/>
                  </a:lnTo>
                  <a:cubicBezTo>
                    <a:pt x="19935" y="9818"/>
                    <a:pt x="19573" y="8477"/>
                    <a:pt x="19094" y="7177"/>
                  </a:cubicBezTo>
                  <a:cubicBezTo>
                    <a:pt x="18306" y="5048"/>
                    <a:pt x="13461" y="4036"/>
                    <a:pt x="12619" y="3418"/>
                  </a:cubicBezTo>
                  <a:cubicBezTo>
                    <a:pt x="11523" y="2630"/>
                    <a:pt x="11874" y="0"/>
                    <a:pt x="11874" y="0"/>
                  </a:cubicBezTo>
                  <a:lnTo>
                    <a:pt x="11874" y="0"/>
                  </a:lnTo>
                  <a:lnTo>
                    <a:pt x="10096" y="53"/>
                  </a:lnTo>
                  <a:lnTo>
                    <a:pt x="8307"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95"/>
            <p:cNvSpPr/>
            <p:nvPr/>
          </p:nvSpPr>
          <p:spPr>
            <a:xfrm>
              <a:off x="4382150" y="5205238"/>
              <a:ext cx="97450" cy="73225"/>
            </a:xfrm>
            <a:custGeom>
              <a:rect b="b" l="l" r="r" t="t"/>
              <a:pathLst>
                <a:path extrusionOk="0" h="2929" w="3898">
                  <a:moveTo>
                    <a:pt x="331" y="0"/>
                  </a:moveTo>
                  <a:lnTo>
                    <a:pt x="331" y="0"/>
                  </a:lnTo>
                  <a:cubicBezTo>
                    <a:pt x="331" y="0"/>
                    <a:pt x="576" y="1874"/>
                    <a:pt x="1" y="2929"/>
                  </a:cubicBezTo>
                  <a:cubicBezTo>
                    <a:pt x="842" y="2843"/>
                    <a:pt x="1672" y="2673"/>
                    <a:pt x="2397" y="2268"/>
                  </a:cubicBezTo>
                  <a:cubicBezTo>
                    <a:pt x="2918" y="1970"/>
                    <a:pt x="3408" y="1619"/>
                    <a:pt x="3845" y="1225"/>
                  </a:cubicBezTo>
                  <a:cubicBezTo>
                    <a:pt x="3834" y="820"/>
                    <a:pt x="3845" y="405"/>
                    <a:pt x="3898" y="0"/>
                  </a:cubicBezTo>
                  <a:lnTo>
                    <a:pt x="3898" y="0"/>
                  </a:lnTo>
                  <a:lnTo>
                    <a:pt x="2120" y="43"/>
                  </a:lnTo>
                  <a:lnTo>
                    <a:pt x="33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95"/>
            <p:cNvSpPr/>
            <p:nvPr/>
          </p:nvSpPr>
          <p:spPr>
            <a:xfrm>
              <a:off x="4182750" y="5290688"/>
              <a:ext cx="508250" cy="194100"/>
            </a:xfrm>
            <a:custGeom>
              <a:rect b="b" l="l" r="r" t="t"/>
              <a:pathLst>
                <a:path extrusionOk="0" h="7764" w="20330">
                  <a:moveTo>
                    <a:pt x="12800" y="0"/>
                  </a:moveTo>
                  <a:cubicBezTo>
                    <a:pt x="11912" y="513"/>
                    <a:pt x="10890" y="789"/>
                    <a:pt x="9866" y="789"/>
                  </a:cubicBezTo>
                  <a:cubicBezTo>
                    <a:pt x="9847" y="789"/>
                    <a:pt x="9827" y="789"/>
                    <a:pt x="9808" y="788"/>
                  </a:cubicBezTo>
                  <a:cubicBezTo>
                    <a:pt x="8882" y="788"/>
                    <a:pt x="7977" y="586"/>
                    <a:pt x="7146" y="192"/>
                  </a:cubicBezTo>
                  <a:cubicBezTo>
                    <a:pt x="5634" y="831"/>
                    <a:pt x="1790" y="1843"/>
                    <a:pt x="1097" y="3728"/>
                  </a:cubicBezTo>
                  <a:cubicBezTo>
                    <a:pt x="608" y="5037"/>
                    <a:pt x="235" y="6390"/>
                    <a:pt x="1" y="7763"/>
                  </a:cubicBezTo>
                  <a:lnTo>
                    <a:pt x="20329" y="7763"/>
                  </a:lnTo>
                  <a:cubicBezTo>
                    <a:pt x="20084" y="6390"/>
                    <a:pt x="19722" y="5037"/>
                    <a:pt x="19232" y="3728"/>
                  </a:cubicBezTo>
                  <a:cubicBezTo>
                    <a:pt x="18466" y="1662"/>
                    <a:pt x="13876" y="629"/>
                    <a:pt x="12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95"/>
            <p:cNvSpPr/>
            <p:nvPr/>
          </p:nvSpPr>
          <p:spPr>
            <a:xfrm>
              <a:off x="4361375" y="5263538"/>
              <a:ext cx="145650" cy="50175"/>
            </a:xfrm>
            <a:custGeom>
              <a:rect b="b" l="l" r="r" t="t"/>
              <a:pathLst>
                <a:path extrusionOk="0" h="2007" w="5826">
                  <a:moveTo>
                    <a:pt x="5091" y="0"/>
                  </a:moveTo>
                  <a:lnTo>
                    <a:pt x="800" y="213"/>
                  </a:lnTo>
                  <a:cubicBezTo>
                    <a:pt x="651" y="852"/>
                    <a:pt x="1" y="1278"/>
                    <a:pt x="1" y="1278"/>
                  </a:cubicBezTo>
                  <a:cubicBezTo>
                    <a:pt x="866" y="1822"/>
                    <a:pt x="1777" y="2007"/>
                    <a:pt x="2614" y="2007"/>
                  </a:cubicBezTo>
                  <a:cubicBezTo>
                    <a:pt x="4383" y="2007"/>
                    <a:pt x="5826" y="1182"/>
                    <a:pt x="5826" y="1182"/>
                  </a:cubicBezTo>
                  <a:cubicBezTo>
                    <a:pt x="5240" y="863"/>
                    <a:pt x="5091" y="0"/>
                    <a:pt x="5091" y="0"/>
                  </a:cubicBez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1" name="Google Shape;3661;p95"/>
            <p:cNvSpPr/>
            <p:nvPr/>
          </p:nvSpPr>
          <p:spPr>
            <a:xfrm>
              <a:off x="4315075" y="5085638"/>
              <a:ext cx="52450" cy="59825"/>
            </a:xfrm>
            <a:custGeom>
              <a:rect b="b" l="l" r="r" t="t"/>
              <a:pathLst>
                <a:path extrusionOk="0" h="2393" w="2098">
                  <a:moveTo>
                    <a:pt x="1010" y="1"/>
                  </a:moveTo>
                  <a:cubicBezTo>
                    <a:pt x="889" y="1"/>
                    <a:pt x="799" y="28"/>
                    <a:pt x="777" y="35"/>
                  </a:cubicBezTo>
                  <a:cubicBezTo>
                    <a:pt x="714" y="56"/>
                    <a:pt x="0" y="152"/>
                    <a:pt x="128" y="1079"/>
                  </a:cubicBezTo>
                  <a:cubicBezTo>
                    <a:pt x="231" y="1898"/>
                    <a:pt x="668" y="2393"/>
                    <a:pt x="1122" y="2393"/>
                  </a:cubicBezTo>
                  <a:cubicBezTo>
                    <a:pt x="1181" y="2393"/>
                    <a:pt x="1240" y="2384"/>
                    <a:pt x="1299" y="2367"/>
                  </a:cubicBezTo>
                  <a:cubicBezTo>
                    <a:pt x="1821" y="2292"/>
                    <a:pt x="2098" y="1600"/>
                    <a:pt x="1810" y="706"/>
                  </a:cubicBezTo>
                  <a:cubicBezTo>
                    <a:pt x="1619" y="109"/>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95"/>
            <p:cNvSpPr/>
            <p:nvPr/>
          </p:nvSpPr>
          <p:spPr>
            <a:xfrm>
              <a:off x="4500350" y="5085638"/>
              <a:ext cx="52200" cy="59825"/>
            </a:xfrm>
            <a:custGeom>
              <a:rect b="b" l="l" r="r" t="t"/>
              <a:pathLst>
                <a:path extrusionOk="0" h="2393" w="2088">
                  <a:moveTo>
                    <a:pt x="1089" y="1"/>
                  </a:moveTo>
                  <a:cubicBezTo>
                    <a:pt x="847" y="1"/>
                    <a:pt x="480" y="109"/>
                    <a:pt x="288" y="706"/>
                  </a:cubicBezTo>
                  <a:cubicBezTo>
                    <a:pt x="1" y="1600"/>
                    <a:pt x="277" y="2292"/>
                    <a:pt x="799" y="2367"/>
                  </a:cubicBezTo>
                  <a:cubicBezTo>
                    <a:pt x="857" y="2384"/>
                    <a:pt x="915" y="2393"/>
                    <a:pt x="973" y="2393"/>
                  </a:cubicBezTo>
                  <a:cubicBezTo>
                    <a:pt x="1420" y="2393"/>
                    <a:pt x="1858" y="1898"/>
                    <a:pt x="1971" y="1079"/>
                  </a:cubicBezTo>
                  <a:cubicBezTo>
                    <a:pt x="2088" y="152"/>
                    <a:pt x="1385" y="56"/>
                    <a:pt x="1321" y="35"/>
                  </a:cubicBezTo>
                  <a:cubicBezTo>
                    <a:pt x="1300" y="28"/>
                    <a:pt x="1210" y="1"/>
                    <a:pt x="1089"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95"/>
            <p:cNvSpPr/>
            <p:nvPr/>
          </p:nvSpPr>
          <p:spPr>
            <a:xfrm>
              <a:off x="4333150" y="4976238"/>
              <a:ext cx="197875" cy="251000"/>
            </a:xfrm>
            <a:custGeom>
              <a:rect b="b" l="l" r="r" t="t"/>
              <a:pathLst>
                <a:path extrusionOk="0" h="10040" w="7915">
                  <a:moveTo>
                    <a:pt x="3700" y="0"/>
                  </a:moveTo>
                  <a:cubicBezTo>
                    <a:pt x="2898" y="0"/>
                    <a:pt x="654" y="309"/>
                    <a:pt x="353" y="3676"/>
                  </a:cubicBezTo>
                  <a:cubicBezTo>
                    <a:pt x="0" y="7497"/>
                    <a:pt x="1652" y="10040"/>
                    <a:pt x="3781" y="10040"/>
                  </a:cubicBezTo>
                  <a:cubicBezTo>
                    <a:pt x="3841" y="10040"/>
                    <a:pt x="3902" y="10038"/>
                    <a:pt x="3963" y="10033"/>
                  </a:cubicBezTo>
                  <a:cubicBezTo>
                    <a:pt x="4023" y="10038"/>
                    <a:pt x="4084" y="10040"/>
                    <a:pt x="4144" y="10040"/>
                  </a:cubicBezTo>
                  <a:cubicBezTo>
                    <a:pt x="6272" y="10040"/>
                    <a:pt x="7914" y="7497"/>
                    <a:pt x="7572" y="3676"/>
                  </a:cubicBezTo>
                  <a:cubicBezTo>
                    <a:pt x="7271" y="309"/>
                    <a:pt x="5035" y="0"/>
                    <a:pt x="4229" y="0"/>
                  </a:cubicBezTo>
                  <a:cubicBezTo>
                    <a:pt x="4097" y="0"/>
                    <a:pt x="4003" y="9"/>
                    <a:pt x="3963" y="13"/>
                  </a:cubicBezTo>
                  <a:cubicBezTo>
                    <a:pt x="3924" y="9"/>
                    <a:pt x="3831" y="0"/>
                    <a:pt x="3700"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4" name="Google Shape;3664;p95"/>
            <p:cNvSpPr/>
            <p:nvPr/>
          </p:nvSpPr>
          <p:spPr>
            <a:xfrm>
              <a:off x="4437000" y="5101413"/>
              <a:ext cx="12800" cy="49525"/>
            </a:xfrm>
            <a:custGeom>
              <a:rect b="b" l="l" r="r" t="t"/>
              <a:pathLst>
                <a:path extrusionOk="0" h="1981" w="512">
                  <a:moveTo>
                    <a:pt x="234" y="0"/>
                  </a:moveTo>
                  <a:lnTo>
                    <a:pt x="234" y="0"/>
                  </a:lnTo>
                  <a:cubicBezTo>
                    <a:pt x="224" y="266"/>
                    <a:pt x="234" y="522"/>
                    <a:pt x="266" y="788"/>
                  </a:cubicBezTo>
                  <a:cubicBezTo>
                    <a:pt x="297" y="1035"/>
                    <a:pt x="338" y="1291"/>
                    <a:pt x="379" y="1539"/>
                  </a:cubicBezTo>
                  <a:lnTo>
                    <a:pt x="379" y="1539"/>
                  </a:lnTo>
                  <a:cubicBezTo>
                    <a:pt x="315" y="1604"/>
                    <a:pt x="258" y="1670"/>
                    <a:pt x="192" y="1736"/>
                  </a:cubicBezTo>
                  <a:cubicBezTo>
                    <a:pt x="128" y="1821"/>
                    <a:pt x="64" y="1896"/>
                    <a:pt x="0" y="1981"/>
                  </a:cubicBezTo>
                  <a:cubicBezTo>
                    <a:pt x="85" y="1928"/>
                    <a:pt x="171" y="1853"/>
                    <a:pt x="245" y="1789"/>
                  </a:cubicBezTo>
                  <a:cubicBezTo>
                    <a:pt x="330" y="1725"/>
                    <a:pt x="415" y="1661"/>
                    <a:pt x="490" y="1598"/>
                  </a:cubicBezTo>
                  <a:lnTo>
                    <a:pt x="511" y="1576"/>
                  </a:lnTo>
                  <a:lnTo>
                    <a:pt x="511" y="1544"/>
                  </a:lnTo>
                  <a:cubicBezTo>
                    <a:pt x="490" y="1278"/>
                    <a:pt x="458" y="1023"/>
                    <a:pt x="415" y="767"/>
                  </a:cubicBezTo>
                  <a:cubicBezTo>
                    <a:pt x="362" y="511"/>
                    <a:pt x="309" y="256"/>
                    <a:pt x="23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95"/>
            <p:cNvSpPr/>
            <p:nvPr/>
          </p:nvSpPr>
          <p:spPr>
            <a:xfrm>
              <a:off x="4389075" y="5164238"/>
              <a:ext cx="88150" cy="15850"/>
            </a:xfrm>
            <a:custGeom>
              <a:rect b="b" l="l" r="r" t="t"/>
              <a:pathLst>
                <a:path extrusionOk="0" h="634" w="3526">
                  <a:moveTo>
                    <a:pt x="3525" y="0"/>
                  </a:moveTo>
                  <a:lnTo>
                    <a:pt x="0" y="43"/>
                  </a:lnTo>
                  <a:cubicBezTo>
                    <a:pt x="692" y="484"/>
                    <a:pt x="1308" y="633"/>
                    <a:pt x="1824" y="633"/>
                  </a:cubicBezTo>
                  <a:cubicBezTo>
                    <a:pt x="2887" y="633"/>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95"/>
            <p:cNvSpPr/>
            <p:nvPr/>
          </p:nvSpPr>
          <p:spPr>
            <a:xfrm>
              <a:off x="4411700" y="5176488"/>
              <a:ext cx="57000" cy="14275"/>
            </a:xfrm>
            <a:custGeom>
              <a:rect b="b" l="l" r="r" t="t"/>
              <a:pathLst>
                <a:path extrusionOk="0" h="571" w="2280">
                  <a:moveTo>
                    <a:pt x="2279" y="0"/>
                  </a:moveTo>
                  <a:lnTo>
                    <a:pt x="2279" y="0"/>
                  </a:lnTo>
                  <a:cubicBezTo>
                    <a:pt x="1949" y="224"/>
                    <a:pt x="1577" y="362"/>
                    <a:pt x="1183" y="405"/>
                  </a:cubicBezTo>
                  <a:cubicBezTo>
                    <a:pt x="1106" y="411"/>
                    <a:pt x="1029" y="414"/>
                    <a:pt x="952" y="414"/>
                  </a:cubicBezTo>
                  <a:cubicBezTo>
                    <a:pt x="625" y="414"/>
                    <a:pt x="303" y="359"/>
                    <a:pt x="1" y="256"/>
                  </a:cubicBezTo>
                  <a:lnTo>
                    <a:pt x="1" y="256"/>
                  </a:lnTo>
                  <a:cubicBezTo>
                    <a:pt x="311" y="463"/>
                    <a:pt x="672" y="570"/>
                    <a:pt x="1046" y="570"/>
                  </a:cubicBezTo>
                  <a:cubicBezTo>
                    <a:pt x="1095" y="570"/>
                    <a:pt x="1144" y="568"/>
                    <a:pt x="1193" y="565"/>
                  </a:cubicBezTo>
                  <a:cubicBezTo>
                    <a:pt x="1406" y="543"/>
                    <a:pt x="1609" y="479"/>
                    <a:pt x="1790" y="384"/>
                  </a:cubicBezTo>
                  <a:cubicBezTo>
                    <a:pt x="1981" y="288"/>
                    <a:pt x="2152" y="160"/>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95"/>
            <p:cNvSpPr/>
            <p:nvPr/>
          </p:nvSpPr>
          <p:spPr>
            <a:xfrm>
              <a:off x="4386150" y="5089688"/>
              <a:ext cx="12000" cy="26650"/>
            </a:xfrm>
            <a:custGeom>
              <a:rect b="b" l="l" r="r" t="t"/>
              <a:pathLst>
                <a:path extrusionOk="0" h="1066" w="480">
                  <a:moveTo>
                    <a:pt x="235" y="1"/>
                  </a:moveTo>
                  <a:cubicBezTo>
                    <a:pt x="107" y="1"/>
                    <a:pt x="0" y="235"/>
                    <a:pt x="0" y="533"/>
                  </a:cubicBezTo>
                  <a:cubicBezTo>
                    <a:pt x="0" y="821"/>
                    <a:pt x="107" y="1066"/>
                    <a:pt x="235" y="1066"/>
                  </a:cubicBezTo>
                  <a:cubicBezTo>
                    <a:pt x="373" y="1066"/>
                    <a:pt x="479" y="821"/>
                    <a:pt x="479" y="533"/>
                  </a:cubicBezTo>
                  <a:cubicBezTo>
                    <a:pt x="479"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95"/>
            <p:cNvSpPr/>
            <p:nvPr/>
          </p:nvSpPr>
          <p:spPr>
            <a:xfrm>
              <a:off x="4469725" y="5089688"/>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95"/>
            <p:cNvSpPr/>
            <p:nvPr/>
          </p:nvSpPr>
          <p:spPr>
            <a:xfrm>
              <a:off x="4370975" y="5065613"/>
              <a:ext cx="42350" cy="15575"/>
            </a:xfrm>
            <a:custGeom>
              <a:rect b="b" l="l" r="r" t="t"/>
              <a:pathLst>
                <a:path extrusionOk="0" h="623" w="1694">
                  <a:moveTo>
                    <a:pt x="915" y="0"/>
                  </a:moveTo>
                  <a:cubicBezTo>
                    <a:pt x="883" y="0"/>
                    <a:pt x="852" y="2"/>
                    <a:pt x="820" y="5"/>
                  </a:cubicBezTo>
                  <a:cubicBezTo>
                    <a:pt x="639" y="16"/>
                    <a:pt x="458" y="91"/>
                    <a:pt x="320" y="208"/>
                  </a:cubicBezTo>
                  <a:cubicBezTo>
                    <a:pt x="171" y="314"/>
                    <a:pt x="64" y="453"/>
                    <a:pt x="0" y="623"/>
                  </a:cubicBezTo>
                  <a:cubicBezTo>
                    <a:pt x="139" y="538"/>
                    <a:pt x="288" y="463"/>
                    <a:pt x="426" y="399"/>
                  </a:cubicBezTo>
                  <a:cubicBezTo>
                    <a:pt x="565" y="335"/>
                    <a:pt x="703" y="304"/>
                    <a:pt x="852" y="282"/>
                  </a:cubicBezTo>
                  <a:cubicBezTo>
                    <a:pt x="875" y="280"/>
                    <a:pt x="898" y="280"/>
                    <a:pt x="921" y="280"/>
                  </a:cubicBezTo>
                  <a:cubicBezTo>
                    <a:pt x="1037" y="280"/>
                    <a:pt x="1152" y="302"/>
                    <a:pt x="1267" y="346"/>
                  </a:cubicBezTo>
                  <a:cubicBezTo>
                    <a:pt x="1342" y="367"/>
                    <a:pt x="1406" y="399"/>
                    <a:pt x="1480" y="431"/>
                  </a:cubicBezTo>
                  <a:cubicBezTo>
                    <a:pt x="1544" y="463"/>
                    <a:pt x="1619" y="516"/>
                    <a:pt x="1693" y="548"/>
                  </a:cubicBezTo>
                  <a:cubicBezTo>
                    <a:pt x="1661" y="474"/>
                    <a:pt x="1619" y="389"/>
                    <a:pt x="1566" y="325"/>
                  </a:cubicBezTo>
                  <a:cubicBezTo>
                    <a:pt x="1512" y="250"/>
                    <a:pt x="1438" y="197"/>
                    <a:pt x="1363" y="144"/>
                  </a:cubicBezTo>
                  <a:cubicBezTo>
                    <a:pt x="1230" y="46"/>
                    <a:pt x="1074"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95"/>
            <p:cNvSpPr/>
            <p:nvPr/>
          </p:nvSpPr>
          <p:spPr>
            <a:xfrm>
              <a:off x="4455350" y="5065613"/>
              <a:ext cx="42625" cy="15575"/>
            </a:xfrm>
            <a:custGeom>
              <a:rect b="b" l="l" r="r" t="t"/>
              <a:pathLst>
                <a:path extrusionOk="0" h="623" w="1705">
                  <a:moveTo>
                    <a:pt x="926" y="0"/>
                  </a:moveTo>
                  <a:cubicBezTo>
                    <a:pt x="895" y="0"/>
                    <a:pt x="863" y="2"/>
                    <a:pt x="832" y="5"/>
                  </a:cubicBezTo>
                  <a:cubicBezTo>
                    <a:pt x="640" y="16"/>
                    <a:pt x="470" y="91"/>
                    <a:pt x="320" y="208"/>
                  </a:cubicBezTo>
                  <a:cubicBezTo>
                    <a:pt x="182" y="314"/>
                    <a:pt x="65" y="453"/>
                    <a:pt x="1" y="623"/>
                  </a:cubicBezTo>
                  <a:cubicBezTo>
                    <a:pt x="139" y="538"/>
                    <a:pt x="288" y="463"/>
                    <a:pt x="438" y="399"/>
                  </a:cubicBezTo>
                  <a:cubicBezTo>
                    <a:pt x="565" y="335"/>
                    <a:pt x="714" y="304"/>
                    <a:pt x="853" y="282"/>
                  </a:cubicBezTo>
                  <a:cubicBezTo>
                    <a:pt x="876" y="280"/>
                    <a:pt x="899" y="280"/>
                    <a:pt x="923" y="280"/>
                  </a:cubicBezTo>
                  <a:cubicBezTo>
                    <a:pt x="1040" y="280"/>
                    <a:pt x="1162" y="302"/>
                    <a:pt x="1268" y="346"/>
                  </a:cubicBezTo>
                  <a:cubicBezTo>
                    <a:pt x="1343" y="367"/>
                    <a:pt x="1417" y="399"/>
                    <a:pt x="1481" y="431"/>
                  </a:cubicBezTo>
                  <a:cubicBezTo>
                    <a:pt x="1556" y="463"/>
                    <a:pt x="1620" y="516"/>
                    <a:pt x="1705" y="548"/>
                  </a:cubicBezTo>
                  <a:cubicBezTo>
                    <a:pt x="1662" y="474"/>
                    <a:pt x="1620" y="389"/>
                    <a:pt x="1566" y="325"/>
                  </a:cubicBezTo>
                  <a:cubicBezTo>
                    <a:pt x="1513" y="250"/>
                    <a:pt x="1449" y="197"/>
                    <a:pt x="1375"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95"/>
            <p:cNvSpPr/>
            <p:nvPr/>
          </p:nvSpPr>
          <p:spPr>
            <a:xfrm>
              <a:off x="4295625" y="4901213"/>
              <a:ext cx="252675" cy="224975"/>
            </a:xfrm>
            <a:custGeom>
              <a:rect b="b" l="l" r="r" t="t"/>
              <a:pathLst>
                <a:path extrusionOk="0" h="8999" w="10107">
                  <a:moveTo>
                    <a:pt x="8999" y="0"/>
                  </a:moveTo>
                  <a:cubicBezTo>
                    <a:pt x="8648" y="661"/>
                    <a:pt x="7093" y="1811"/>
                    <a:pt x="7093" y="1811"/>
                  </a:cubicBezTo>
                  <a:lnTo>
                    <a:pt x="7849" y="703"/>
                  </a:lnTo>
                  <a:cubicBezTo>
                    <a:pt x="7767" y="699"/>
                    <a:pt x="7687" y="697"/>
                    <a:pt x="7608" y="697"/>
                  </a:cubicBezTo>
                  <a:cubicBezTo>
                    <a:pt x="5971" y="697"/>
                    <a:pt x="4963" y="1502"/>
                    <a:pt x="4963" y="1502"/>
                  </a:cubicBezTo>
                  <a:lnTo>
                    <a:pt x="5804" y="575"/>
                  </a:lnTo>
                  <a:lnTo>
                    <a:pt x="5804" y="575"/>
                  </a:lnTo>
                  <a:cubicBezTo>
                    <a:pt x="3408" y="799"/>
                    <a:pt x="2439" y="2439"/>
                    <a:pt x="2439" y="2439"/>
                  </a:cubicBezTo>
                  <a:cubicBezTo>
                    <a:pt x="1" y="3461"/>
                    <a:pt x="1864" y="8999"/>
                    <a:pt x="1864" y="8999"/>
                  </a:cubicBezTo>
                  <a:lnTo>
                    <a:pt x="2130" y="8999"/>
                  </a:lnTo>
                  <a:lnTo>
                    <a:pt x="2130" y="6965"/>
                  </a:lnTo>
                  <a:cubicBezTo>
                    <a:pt x="2130" y="6965"/>
                    <a:pt x="3014" y="6517"/>
                    <a:pt x="2972" y="4260"/>
                  </a:cubicBezTo>
                  <a:lnTo>
                    <a:pt x="2972" y="4260"/>
                  </a:lnTo>
                  <a:cubicBezTo>
                    <a:pt x="3770" y="4468"/>
                    <a:pt x="4590" y="4571"/>
                    <a:pt x="5410" y="4571"/>
                  </a:cubicBezTo>
                  <a:cubicBezTo>
                    <a:pt x="6230" y="4571"/>
                    <a:pt x="7050" y="4468"/>
                    <a:pt x="7849" y="4260"/>
                  </a:cubicBezTo>
                  <a:lnTo>
                    <a:pt x="7849" y="4260"/>
                  </a:lnTo>
                  <a:cubicBezTo>
                    <a:pt x="7849" y="4260"/>
                    <a:pt x="7540" y="6560"/>
                    <a:pt x="8829" y="6784"/>
                  </a:cubicBezTo>
                  <a:lnTo>
                    <a:pt x="8786" y="8871"/>
                  </a:lnTo>
                  <a:lnTo>
                    <a:pt x="8786" y="8871"/>
                  </a:lnTo>
                  <a:lnTo>
                    <a:pt x="9095" y="8828"/>
                  </a:lnTo>
                  <a:cubicBezTo>
                    <a:pt x="10106" y="6294"/>
                    <a:pt x="9670" y="3280"/>
                    <a:pt x="9670" y="3280"/>
                  </a:cubicBezTo>
                  <a:cubicBezTo>
                    <a:pt x="9872" y="2514"/>
                    <a:pt x="9840" y="1715"/>
                    <a:pt x="9574" y="969"/>
                  </a:cubicBezTo>
                  <a:cubicBezTo>
                    <a:pt x="9574" y="1726"/>
                    <a:pt x="8914" y="2663"/>
                    <a:pt x="8914" y="2663"/>
                  </a:cubicBezTo>
                  <a:cubicBezTo>
                    <a:pt x="9489" y="1768"/>
                    <a:pt x="8999" y="1"/>
                    <a:pt x="8999" y="0"/>
                  </a:cubicBezTo>
                  <a:close/>
                </a:path>
              </a:pathLst>
            </a:custGeom>
            <a:solidFill>
              <a:srgbClr val="FA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95"/>
            <p:cNvSpPr/>
            <p:nvPr/>
          </p:nvSpPr>
          <p:spPr>
            <a:xfrm>
              <a:off x="4295625" y="4958188"/>
              <a:ext cx="127550" cy="168000"/>
            </a:xfrm>
            <a:custGeom>
              <a:rect b="b" l="l" r="r" t="t"/>
              <a:pathLst>
                <a:path extrusionOk="0" h="6720" w="5102">
                  <a:moveTo>
                    <a:pt x="2556" y="0"/>
                  </a:moveTo>
                  <a:cubicBezTo>
                    <a:pt x="2514" y="43"/>
                    <a:pt x="2471" y="107"/>
                    <a:pt x="2439" y="160"/>
                  </a:cubicBezTo>
                  <a:cubicBezTo>
                    <a:pt x="1" y="1182"/>
                    <a:pt x="1864" y="6720"/>
                    <a:pt x="1864" y="6720"/>
                  </a:cubicBezTo>
                  <a:lnTo>
                    <a:pt x="2130" y="6720"/>
                  </a:lnTo>
                  <a:lnTo>
                    <a:pt x="2130" y="4686"/>
                  </a:lnTo>
                  <a:cubicBezTo>
                    <a:pt x="2130" y="4686"/>
                    <a:pt x="3014" y="4238"/>
                    <a:pt x="2972" y="1981"/>
                  </a:cubicBezTo>
                  <a:lnTo>
                    <a:pt x="2972" y="1981"/>
                  </a:lnTo>
                  <a:cubicBezTo>
                    <a:pt x="3664" y="2173"/>
                    <a:pt x="4377" y="2268"/>
                    <a:pt x="5101" y="2290"/>
                  </a:cubicBezTo>
                  <a:cubicBezTo>
                    <a:pt x="4612" y="2077"/>
                    <a:pt x="4154" y="1821"/>
                    <a:pt x="3717" y="1534"/>
                  </a:cubicBezTo>
                  <a:cubicBezTo>
                    <a:pt x="3174" y="1150"/>
                    <a:pt x="2769" y="618"/>
                    <a:pt x="255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3" name="Google Shape;3673;p95"/>
          <p:cNvGrpSpPr/>
          <p:nvPr/>
        </p:nvGrpSpPr>
        <p:grpSpPr>
          <a:xfrm>
            <a:off x="5275182" y="604337"/>
            <a:ext cx="688086" cy="786406"/>
            <a:chOff x="6296225" y="2180550"/>
            <a:chExt cx="508225" cy="589775"/>
          </a:xfrm>
        </p:grpSpPr>
        <p:sp>
          <p:nvSpPr>
            <p:cNvPr id="3674" name="Google Shape;3674;p95"/>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95"/>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95"/>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95"/>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95"/>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95"/>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95"/>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95"/>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95"/>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95"/>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95"/>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95"/>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95"/>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95"/>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95"/>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89" name="Google Shape;3689;p95"/>
          <p:cNvCxnSpPr/>
          <p:nvPr/>
        </p:nvCxnSpPr>
        <p:spPr>
          <a:xfrm rot="10800000">
            <a:off x="3212650" y="2028300"/>
            <a:ext cx="0" cy="259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3" name="Shape 3693"/>
        <p:cNvGrpSpPr/>
        <p:nvPr/>
      </p:nvGrpSpPr>
      <p:grpSpPr>
        <a:xfrm>
          <a:off x="0" y="0"/>
          <a:ext cx="0" cy="0"/>
          <a:chOff x="0" y="0"/>
          <a:chExt cx="0" cy="0"/>
        </a:xfrm>
      </p:grpSpPr>
      <p:sp>
        <p:nvSpPr>
          <p:cNvPr id="3694" name="Google Shape;3694;p96"/>
          <p:cNvSpPr txBox="1"/>
          <p:nvPr>
            <p:ph type="ctrTitle"/>
          </p:nvPr>
        </p:nvSpPr>
        <p:spPr>
          <a:xfrm>
            <a:off x="897925" y="1606350"/>
            <a:ext cx="3006000" cy="19308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
              <a:t>Conclusion</a:t>
            </a:r>
            <a:endParaRPr/>
          </a:p>
        </p:txBody>
      </p:sp>
      <p:grpSp>
        <p:nvGrpSpPr>
          <p:cNvPr id="3695" name="Google Shape;3695;p96"/>
          <p:cNvGrpSpPr/>
          <p:nvPr/>
        </p:nvGrpSpPr>
        <p:grpSpPr>
          <a:xfrm>
            <a:off x="7433403" y="654335"/>
            <a:ext cx="685817" cy="735700"/>
            <a:chOff x="813950" y="2267050"/>
            <a:chExt cx="504500" cy="541075"/>
          </a:xfrm>
        </p:grpSpPr>
        <p:sp>
          <p:nvSpPr>
            <p:cNvPr id="3696" name="Google Shape;3696;p96"/>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96"/>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96"/>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96"/>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96"/>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96"/>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96"/>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96"/>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96"/>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96"/>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96"/>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96"/>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96"/>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96"/>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96"/>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96"/>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96"/>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96"/>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96"/>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96"/>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96"/>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96"/>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96"/>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96"/>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96"/>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96"/>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96"/>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96"/>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96"/>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96"/>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96"/>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96"/>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96"/>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96"/>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96"/>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96"/>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2" name="Google Shape;3732;p96"/>
          <p:cNvGrpSpPr/>
          <p:nvPr/>
        </p:nvGrpSpPr>
        <p:grpSpPr>
          <a:xfrm>
            <a:off x="4209282" y="660311"/>
            <a:ext cx="681720" cy="730437"/>
            <a:chOff x="1952050" y="2261800"/>
            <a:chExt cx="507950" cy="546325"/>
          </a:xfrm>
        </p:grpSpPr>
        <p:sp>
          <p:nvSpPr>
            <p:cNvPr id="3733" name="Google Shape;3733;p96"/>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96"/>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96"/>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96"/>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96"/>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96"/>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96"/>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96"/>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96"/>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96"/>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96"/>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96"/>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96"/>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96"/>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96"/>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96"/>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96"/>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96"/>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96"/>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96"/>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3" name="Google Shape;3753;p96"/>
          <p:cNvGrpSpPr/>
          <p:nvPr/>
        </p:nvGrpSpPr>
        <p:grpSpPr>
          <a:xfrm>
            <a:off x="4214308" y="1727055"/>
            <a:ext cx="671678" cy="737943"/>
            <a:chOff x="4535700" y="2961725"/>
            <a:chExt cx="527675" cy="579825"/>
          </a:xfrm>
        </p:grpSpPr>
        <p:sp>
          <p:nvSpPr>
            <p:cNvPr id="3754" name="Google Shape;3754;p96"/>
            <p:cNvSpPr/>
            <p:nvPr/>
          </p:nvSpPr>
          <p:spPr>
            <a:xfrm>
              <a:off x="4537025" y="3256675"/>
              <a:ext cx="524750" cy="284875"/>
            </a:xfrm>
            <a:custGeom>
              <a:rect b="b" l="l" r="r" t="t"/>
              <a:pathLst>
                <a:path extrusionOk="0" h="11395" w="20990">
                  <a:moveTo>
                    <a:pt x="10320" y="1"/>
                  </a:moveTo>
                  <a:lnTo>
                    <a:pt x="10320" y="107"/>
                  </a:lnTo>
                  <a:lnTo>
                    <a:pt x="8626" y="1"/>
                  </a:lnTo>
                  <a:lnTo>
                    <a:pt x="8626" y="1"/>
                  </a:lnTo>
                  <a:cubicBezTo>
                    <a:pt x="8626" y="1"/>
                    <a:pt x="8935" y="2972"/>
                    <a:pt x="7806" y="3589"/>
                  </a:cubicBezTo>
                  <a:cubicBezTo>
                    <a:pt x="6678" y="4207"/>
                    <a:pt x="1" y="4516"/>
                    <a:pt x="725" y="11395"/>
                  </a:cubicBezTo>
                  <a:lnTo>
                    <a:pt x="20276" y="11395"/>
                  </a:lnTo>
                  <a:cubicBezTo>
                    <a:pt x="20990" y="4516"/>
                    <a:pt x="14324" y="4207"/>
                    <a:pt x="13195" y="3589"/>
                  </a:cubicBezTo>
                  <a:cubicBezTo>
                    <a:pt x="12066" y="2972"/>
                    <a:pt x="12375" y="1"/>
                    <a:pt x="12375" y="1"/>
                  </a:cubicBezTo>
                  <a:lnTo>
                    <a:pt x="12375" y="1"/>
                  </a:lnTo>
                  <a:lnTo>
                    <a:pt x="10682" y="107"/>
                  </a:lnTo>
                  <a:lnTo>
                    <a:pt x="10682" y="1"/>
                  </a:lnTo>
                  <a:lnTo>
                    <a:pt x="10501" y="54"/>
                  </a:lnTo>
                  <a:lnTo>
                    <a:pt x="10320"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96"/>
            <p:cNvSpPr/>
            <p:nvPr/>
          </p:nvSpPr>
          <p:spPr>
            <a:xfrm>
              <a:off x="4746825" y="3256675"/>
              <a:ext cx="101175" cy="70575"/>
            </a:xfrm>
            <a:custGeom>
              <a:rect b="b" l="l" r="r" t="t"/>
              <a:pathLst>
                <a:path extrusionOk="0" h="2823" w="4047">
                  <a:moveTo>
                    <a:pt x="1928" y="1"/>
                  </a:moveTo>
                  <a:lnTo>
                    <a:pt x="1928" y="107"/>
                  </a:lnTo>
                  <a:lnTo>
                    <a:pt x="234" y="1"/>
                  </a:lnTo>
                  <a:lnTo>
                    <a:pt x="234" y="1"/>
                  </a:lnTo>
                  <a:cubicBezTo>
                    <a:pt x="234" y="1"/>
                    <a:pt x="415" y="1726"/>
                    <a:pt x="0" y="2823"/>
                  </a:cubicBezTo>
                  <a:cubicBezTo>
                    <a:pt x="1353" y="2620"/>
                    <a:pt x="2694" y="2418"/>
                    <a:pt x="4047" y="2205"/>
                  </a:cubicBezTo>
                  <a:cubicBezTo>
                    <a:pt x="3930" y="1470"/>
                    <a:pt x="3908" y="735"/>
                    <a:pt x="3983" y="1"/>
                  </a:cubicBezTo>
                  <a:lnTo>
                    <a:pt x="3983" y="1"/>
                  </a:lnTo>
                  <a:lnTo>
                    <a:pt x="2290" y="107"/>
                  </a:lnTo>
                  <a:lnTo>
                    <a:pt x="2290" y="1"/>
                  </a:lnTo>
                  <a:lnTo>
                    <a:pt x="2109" y="54"/>
                  </a:lnTo>
                  <a:lnTo>
                    <a:pt x="1928"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96"/>
            <p:cNvSpPr/>
            <p:nvPr/>
          </p:nvSpPr>
          <p:spPr>
            <a:xfrm>
              <a:off x="4535700" y="3349600"/>
              <a:ext cx="527675" cy="191950"/>
            </a:xfrm>
            <a:custGeom>
              <a:rect b="b" l="l" r="r" t="t"/>
              <a:pathLst>
                <a:path extrusionOk="0" h="7678" w="21107">
                  <a:moveTo>
                    <a:pt x="7135" y="0"/>
                  </a:moveTo>
                  <a:cubicBezTo>
                    <a:pt x="5069" y="575"/>
                    <a:pt x="1" y="1587"/>
                    <a:pt x="629" y="7678"/>
                  </a:cubicBezTo>
                  <a:lnTo>
                    <a:pt x="20468" y="7678"/>
                  </a:lnTo>
                  <a:cubicBezTo>
                    <a:pt x="21107" y="1587"/>
                    <a:pt x="16027" y="575"/>
                    <a:pt x="13961" y="0"/>
                  </a:cubicBezTo>
                  <a:cubicBezTo>
                    <a:pt x="13173" y="809"/>
                    <a:pt x="11938" y="1331"/>
                    <a:pt x="10554" y="1331"/>
                  </a:cubicBezTo>
                  <a:cubicBezTo>
                    <a:pt x="9159" y="1331"/>
                    <a:pt x="7923" y="809"/>
                    <a:pt x="71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96"/>
            <p:cNvSpPr/>
            <p:nvPr/>
          </p:nvSpPr>
          <p:spPr>
            <a:xfrm>
              <a:off x="4818700" y="3487450"/>
              <a:ext cx="28500" cy="26675"/>
            </a:xfrm>
            <a:custGeom>
              <a:rect b="b" l="l" r="r" t="t"/>
              <a:pathLst>
                <a:path extrusionOk="0" h="1067" w="1140">
                  <a:moveTo>
                    <a:pt x="543" y="141"/>
                  </a:moveTo>
                  <a:cubicBezTo>
                    <a:pt x="682" y="343"/>
                    <a:pt x="810" y="545"/>
                    <a:pt x="948" y="747"/>
                  </a:cubicBezTo>
                  <a:lnTo>
                    <a:pt x="980" y="801"/>
                  </a:lnTo>
                  <a:lnTo>
                    <a:pt x="181" y="971"/>
                  </a:lnTo>
                  <a:lnTo>
                    <a:pt x="149" y="982"/>
                  </a:lnTo>
                  <a:lnTo>
                    <a:pt x="543" y="162"/>
                  </a:lnTo>
                  <a:lnTo>
                    <a:pt x="543" y="141"/>
                  </a:lnTo>
                  <a:close/>
                  <a:moveTo>
                    <a:pt x="566" y="0"/>
                  </a:moveTo>
                  <a:cubicBezTo>
                    <a:pt x="547" y="0"/>
                    <a:pt x="524" y="7"/>
                    <a:pt x="511" y="13"/>
                  </a:cubicBezTo>
                  <a:cubicBezTo>
                    <a:pt x="501" y="23"/>
                    <a:pt x="501" y="23"/>
                    <a:pt x="501" y="23"/>
                  </a:cubicBezTo>
                  <a:cubicBezTo>
                    <a:pt x="362" y="322"/>
                    <a:pt x="224" y="609"/>
                    <a:pt x="86" y="897"/>
                  </a:cubicBezTo>
                  <a:lnTo>
                    <a:pt x="32" y="1024"/>
                  </a:lnTo>
                  <a:cubicBezTo>
                    <a:pt x="0" y="1067"/>
                    <a:pt x="64" y="1067"/>
                    <a:pt x="86" y="1067"/>
                  </a:cubicBezTo>
                  <a:lnTo>
                    <a:pt x="959" y="886"/>
                  </a:lnTo>
                  <a:lnTo>
                    <a:pt x="1076" y="854"/>
                  </a:lnTo>
                  <a:cubicBezTo>
                    <a:pt x="1108" y="854"/>
                    <a:pt x="1140" y="822"/>
                    <a:pt x="1129" y="801"/>
                  </a:cubicBezTo>
                  <a:lnTo>
                    <a:pt x="661" y="109"/>
                  </a:lnTo>
                  <a:lnTo>
                    <a:pt x="597" y="13"/>
                  </a:lnTo>
                  <a:cubicBezTo>
                    <a:pt x="592" y="4"/>
                    <a:pt x="580"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96"/>
            <p:cNvSpPr/>
            <p:nvPr/>
          </p:nvSpPr>
          <p:spPr>
            <a:xfrm>
              <a:off x="4867775" y="3403325"/>
              <a:ext cx="28425" cy="26575"/>
            </a:xfrm>
            <a:custGeom>
              <a:rect b="b" l="l" r="r" t="t"/>
              <a:pathLst>
                <a:path extrusionOk="0" h="1063" w="1137">
                  <a:moveTo>
                    <a:pt x="540" y="151"/>
                  </a:moveTo>
                  <a:lnTo>
                    <a:pt x="934" y="758"/>
                  </a:lnTo>
                  <a:lnTo>
                    <a:pt x="976" y="811"/>
                  </a:lnTo>
                  <a:lnTo>
                    <a:pt x="178" y="982"/>
                  </a:lnTo>
                  <a:lnTo>
                    <a:pt x="146" y="992"/>
                  </a:lnTo>
                  <a:lnTo>
                    <a:pt x="146" y="992"/>
                  </a:lnTo>
                  <a:lnTo>
                    <a:pt x="529" y="172"/>
                  </a:lnTo>
                  <a:lnTo>
                    <a:pt x="540" y="151"/>
                  </a:lnTo>
                  <a:close/>
                  <a:moveTo>
                    <a:pt x="551" y="0"/>
                  </a:moveTo>
                  <a:cubicBezTo>
                    <a:pt x="531" y="0"/>
                    <a:pt x="505" y="7"/>
                    <a:pt x="487" y="13"/>
                  </a:cubicBezTo>
                  <a:lnTo>
                    <a:pt x="487" y="23"/>
                  </a:lnTo>
                  <a:cubicBezTo>
                    <a:pt x="487" y="23"/>
                    <a:pt x="487" y="23"/>
                    <a:pt x="487" y="34"/>
                  </a:cubicBezTo>
                  <a:cubicBezTo>
                    <a:pt x="348" y="322"/>
                    <a:pt x="210" y="609"/>
                    <a:pt x="71" y="907"/>
                  </a:cubicBezTo>
                  <a:lnTo>
                    <a:pt x="7" y="1024"/>
                  </a:lnTo>
                  <a:cubicBezTo>
                    <a:pt x="0" y="1053"/>
                    <a:pt x="22" y="1062"/>
                    <a:pt x="43" y="1062"/>
                  </a:cubicBezTo>
                  <a:cubicBezTo>
                    <a:pt x="53" y="1062"/>
                    <a:pt x="64" y="1060"/>
                    <a:pt x="71" y="1056"/>
                  </a:cubicBezTo>
                  <a:lnTo>
                    <a:pt x="944" y="875"/>
                  </a:lnTo>
                  <a:lnTo>
                    <a:pt x="1072" y="854"/>
                  </a:lnTo>
                  <a:cubicBezTo>
                    <a:pt x="1094" y="854"/>
                    <a:pt x="1136" y="822"/>
                    <a:pt x="1115" y="790"/>
                  </a:cubicBezTo>
                  <a:lnTo>
                    <a:pt x="657" y="109"/>
                  </a:lnTo>
                  <a:lnTo>
                    <a:pt x="582" y="13"/>
                  </a:lnTo>
                  <a:cubicBezTo>
                    <a:pt x="578" y="4"/>
                    <a:pt x="566" y="0"/>
                    <a:pt x="55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96"/>
            <p:cNvSpPr/>
            <p:nvPr/>
          </p:nvSpPr>
          <p:spPr>
            <a:xfrm>
              <a:off x="4887850" y="3361625"/>
              <a:ext cx="28300" cy="26375"/>
            </a:xfrm>
            <a:custGeom>
              <a:rect b="b" l="l" r="r" t="t"/>
              <a:pathLst>
                <a:path extrusionOk="0" h="1055" w="1132">
                  <a:moveTo>
                    <a:pt x="535" y="147"/>
                  </a:moveTo>
                  <a:lnTo>
                    <a:pt x="940" y="744"/>
                  </a:lnTo>
                  <a:lnTo>
                    <a:pt x="983" y="808"/>
                  </a:lnTo>
                  <a:lnTo>
                    <a:pt x="184" y="978"/>
                  </a:lnTo>
                  <a:lnTo>
                    <a:pt x="141" y="989"/>
                  </a:lnTo>
                  <a:cubicBezTo>
                    <a:pt x="269" y="701"/>
                    <a:pt x="408" y="424"/>
                    <a:pt x="535" y="147"/>
                  </a:cubicBezTo>
                  <a:close/>
                  <a:moveTo>
                    <a:pt x="566" y="0"/>
                  </a:moveTo>
                  <a:cubicBezTo>
                    <a:pt x="536" y="0"/>
                    <a:pt x="490" y="18"/>
                    <a:pt x="482" y="41"/>
                  </a:cubicBezTo>
                  <a:cubicBezTo>
                    <a:pt x="344" y="328"/>
                    <a:pt x="205" y="627"/>
                    <a:pt x="67" y="914"/>
                  </a:cubicBezTo>
                  <a:lnTo>
                    <a:pt x="14" y="1031"/>
                  </a:lnTo>
                  <a:cubicBezTo>
                    <a:pt x="1" y="1050"/>
                    <a:pt x="23" y="1054"/>
                    <a:pt x="44" y="1054"/>
                  </a:cubicBezTo>
                  <a:cubicBezTo>
                    <a:pt x="59" y="1054"/>
                    <a:pt x="73" y="1052"/>
                    <a:pt x="78" y="1052"/>
                  </a:cubicBezTo>
                  <a:lnTo>
                    <a:pt x="940" y="871"/>
                  </a:lnTo>
                  <a:lnTo>
                    <a:pt x="1068" y="840"/>
                  </a:lnTo>
                  <a:cubicBezTo>
                    <a:pt x="1089" y="840"/>
                    <a:pt x="1132" y="818"/>
                    <a:pt x="1121" y="797"/>
                  </a:cubicBezTo>
                  <a:lnTo>
                    <a:pt x="653" y="105"/>
                  </a:lnTo>
                  <a:lnTo>
                    <a:pt x="589" y="9"/>
                  </a:lnTo>
                  <a:cubicBezTo>
                    <a:pt x="586" y="3"/>
                    <a:pt x="577"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96"/>
            <p:cNvSpPr/>
            <p:nvPr/>
          </p:nvSpPr>
          <p:spPr>
            <a:xfrm>
              <a:off x="4936375" y="3368500"/>
              <a:ext cx="28500" cy="19575"/>
            </a:xfrm>
            <a:custGeom>
              <a:rect b="b" l="l" r="r" t="t"/>
              <a:pathLst>
                <a:path extrusionOk="0" h="783" w="1140">
                  <a:moveTo>
                    <a:pt x="373" y="0"/>
                  </a:moveTo>
                  <a:cubicBezTo>
                    <a:pt x="266" y="213"/>
                    <a:pt x="170" y="426"/>
                    <a:pt x="75" y="639"/>
                  </a:cubicBezTo>
                  <a:cubicBezTo>
                    <a:pt x="53" y="671"/>
                    <a:pt x="32" y="714"/>
                    <a:pt x="11" y="756"/>
                  </a:cubicBezTo>
                  <a:cubicBezTo>
                    <a:pt x="0" y="777"/>
                    <a:pt x="16" y="783"/>
                    <a:pt x="35" y="783"/>
                  </a:cubicBezTo>
                  <a:cubicBezTo>
                    <a:pt x="53" y="783"/>
                    <a:pt x="75" y="777"/>
                    <a:pt x="75" y="777"/>
                  </a:cubicBezTo>
                  <a:lnTo>
                    <a:pt x="958" y="596"/>
                  </a:lnTo>
                  <a:lnTo>
                    <a:pt x="1076" y="575"/>
                  </a:lnTo>
                  <a:cubicBezTo>
                    <a:pt x="1097" y="575"/>
                    <a:pt x="1140" y="543"/>
                    <a:pt x="1129" y="522"/>
                  </a:cubicBezTo>
                  <a:lnTo>
                    <a:pt x="958" y="266"/>
                  </a:lnTo>
                  <a:lnTo>
                    <a:pt x="756" y="171"/>
                  </a:lnTo>
                  <a:lnTo>
                    <a:pt x="958" y="469"/>
                  </a:lnTo>
                  <a:lnTo>
                    <a:pt x="1001" y="533"/>
                  </a:lnTo>
                  <a:lnTo>
                    <a:pt x="202" y="703"/>
                  </a:lnTo>
                  <a:lnTo>
                    <a:pt x="160" y="703"/>
                  </a:lnTo>
                  <a:lnTo>
                    <a:pt x="469" y="43"/>
                  </a:lnTo>
                  <a:lnTo>
                    <a:pt x="373"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96"/>
            <p:cNvSpPr/>
            <p:nvPr/>
          </p:nvSpPr>
          <p:spPr>
            <a:xfrm>
              <a:off x="4790325" y="3381525"/>
              <a:ext cx="28125" cy="6775"/>
            </a:xfrm>
            <a:custGeom>
              <a:rect b="b" l="l" r="r" t="t"/>
              <a:pathLst>
                <a:path extrusionOk="0" h="271" w="1125">
                  <a:moveTo>
                    <a:pt x="1125" y="1"/>
                  </a:moveTo>
                  <a:cubicBezTo>
                    <a:pt x="986" y="22"/>
                    <a:pt x="858" y="33"/>
                    <a:pt x="720" y="44"/>
                  </a:cubicBezTo>
                  <a:lnTo>
                    <a:pt x="177" y="161"/>
                  </a:lnTo>
                  <a:lnTo>
                    <a:pt x="156" y="161"/>
                  </a:lnTo>
                  <a:lnTo>
                    <a:pt x="209" y="54"/>
                  </a:lnTo>
                  <a:lnTo>
                    <a:pt x="92" y="54"/>
                  </a:lnTo>
                  <a:cubicBezTo>
                    <a:pt x="92" y="65"/>
                    <a:pt x="81" y="86"/>
                    <a:pt x="70" y="97"/>
                  </a:cubicBezTo>
                  <a:lnTo>
                    <a:pt x="17" y="225"/>
                  </a:lnTo>
                  <a:cubicBezTo>
                    <a:pt x="1" y="257"/>
                    <a:pt x="28" y="271"/>
                    <a:pt x="56" y="271"/>
                  </a:cubicBezTo>
                  <a:cubicBezTo>
                    <a:pt x="65" y="271"/>
                    <a:pt x="74" y="270"/>
                    <a:pt x="81" y="267"/>
                  </a:cubicBezTo>
                  <a:lnTo>
                    <a:pt x="954" y="86"/>
                  </a:lnTo>
                  <a:lnTo>
                    <a:pt x="1082" y="65"/>
                  </a:lnTo>
                  <a:cubicBezTo>
                    <a:pt x="1103" y="65"/>
                    <a:pt x="1125" y="33"/>
                    <a:pt x="112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96"/>
            <p:cNvSpPr/>
            <p:nvPr/>
          </p:nvSpPr>
          <p:spPr>
            <a:xfrm>
              <a:off x="4741625" y="3372750"/>
              <a:ext cx="28650" cy="15550"/>
            </a:xfrm>
            <a:custGeom>
              <a:rect b="b" l="l" r="r" t="t"/>
              <a:pathLst>
                <a:path extrusionOk="0" h="622" w="1146">
                  <a:moveTo>
                    <a:pt x="283" y="1"/>
                  </a:moveTo>
                  <a:lnTo>
                    <a:pt x="70" y="448"/>
                  </a:lnTo>
                  <a:cubicBezTo>
                    <a:pt x="59" y="490"/>
                    <a:pt x="38" y="533"/>
                    <a:pt x="16" y="576"/>
                  </a:cubicBezTo>
                  <a:cubicBezTo>
                    <a:pt x="0" y="608"/>
                    <a:pt x="27" y="622"/>
                    <a:pt x="55" y="622"/>
                  </a:cubicBezTo>
                  <a:cubicBezTo>
                    <a:pt x="64" y="622"/>
                    <a:pt x="73" y="621"/>
                    <a:pt x="80" y="618"/>
                  </a:cubicBezTo>
                  <a:lnTo>
                    <a:pt x="954" y="437"/>
                  </a:lnTo>
                  <a:lnTo>
                    <a:pt x="1081" y="416"/>
                  </a:lnTo>
                  <a:cubicBezTo>
                    <a:pt x="1103" y="416"/>
                    <a:pt x="1145" y="373"/>
                    <a:pt x="1124" y="341"/>
                  </a:cubicBezTo>
                  <a:lnTo>
                    <a:pt x="1071" y="267"/>
                  </a:lnTo>
                  <a:cubicBezTo>
                    <a:pt x="1007" y="256"/>
                    <a:pt x="954" y="235"/>
                    <a:pt x="900" y="224"/>
                  </a:cubicBezTo>
                  <a:lnTo>
                    <a:pt x="900" y="224"/>
                  </a:lnTo>
                  <a:lnTo>
                    <a:pt x="954" y="299"/>
                  </a:lnTo>
                  <a:lnTo>
                    <a:pt x="986" y="341"/>
                  </a:lnTo>
                  <a:lnTo>
                    <a:pt x="187" y="512"/>
                  </a:lnTo>
                  <a:lnTo>
                    <a:pt x="155" y="512"/>
                  </a:lnTo>
                  <a:cubicBezTo>
                    <a:pt x="229" y="352"/>
                    <a:pt x="304" y="203"/>
                    <a:pt x="379" y="43"/>
                  </a:cubicBezTo>
                  <a:lnTo>
                    <a:pt x="283"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96"/>
            <p:cNvSpPr/>
            <p:nvPr/>
          </p:nvSpPr>
          <p:spPr>
            <a:xfrm>
              <a:off x="4839100" y="3368750"/>
              <a:ext cx="28350" cy="19350"/>
            </a:xfrm>
            <a:custGeom>
              <a:rect b="b" l="l" r="r" t="t"/>
              <a:pathLst>
                <a:path extrusionOk="0" h="774" w="1134">
                  <a:moveTo>
                    <a:pt x="782" y="1"/>
                  </a:moveTo>
                  <a:lnTo>
                    <a:pt x="675" y="54"/>
                  </a:lnTo>
                  <a:lnTo>
                    <a:pt x="941" y="459"/>
                  </a:lnTo>
                  <a:lnTo>
                    <a:pt x="984" y="512"/>
                  </a:lnTo>
                  <a:lnTo>
                    <a:pt x="185" y="682"/>
                  </a:lnTo>
                  <a:lnTo>
                    <a:pt x="153" y="693"/>
                  </a:lnTo>
                  <a:lnTo>
                    <a:pt x="388" y="192"/>
                  </a:lnTo>
                  <a:lnTo>
                    <a:pt x="249" y="246"/>
                  </a:lnTo>
                  <a:lnTo>
                    <a:pt x="68" y="618"/>
                  </a:lnTo>
                  <a:lnTo>
                    <a:pt x="15" y="736"/>
                  </a:lnTo>
                  <a:cubicBezTo>
                    <a:pt x="1" y="764"/>
                    <a:pt x="24" y="773"/>
                    <a:pt x="48" y="773"/>
                  </a:cubicBezTo>
                  <a:cubicBezTo>
                    <a:pt x="60" y="773"/>
                    <a:pt x="72" y="771"/>
                    <a:pt x="79" y="767"/>
                  </a:cubicBezTo>
                  <a:lnTo>
                    <a:pt x="952" y="586"/>
                  </a:lnTo>
                  <a:lnTo>
                    <a:pt x="1069" y="565"/>
                  </a:lnTo>
                  <a:cubicBezTo>
                    <a:pt x="1090" y="565"/>
                    <a:pt x="1133" y="533"/>
                    <a:pt x="1122" y="501"/>
                  </a:cubicBezTo>
                  <a:lnTo>
                    <a:pt x="782"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96"/>
            <p:cNvSpPr/>
            <p:nvPr/>
          </p:nvSpPr>
          <p:spPr>
            <a:xfrm>
              <a:off x="4964850" y="3487450"/>
              <a:ext cx="28500" cy="26675"/>
            </a:xfrm>
            <a:custGeom>
              <a:rect b="b" l="l" r="r" t="t"/>
              <a:pathLst>
                <a:path extrusionOk="0" h="1067" w="1140">
                  <a:moveTo>
                    <a:pt x="544" y="141"/>
                  </a:moveTo>
                  <a:lnTo>
                    <a:pt x="948" y="747"/>
                  </a:lnTo>
                  <a:lnTo>
                    <a:pt x="980" y="801"/>
                  </a:lnTo>
                  <a:lnTo>
                    <a:pt x="182" y="971"/>
                  </a:lnTo>
                  <a:lnTo>
                    <a:pt x="150" y="971"/>
                  </a:lnTo>
                  <a:cubicBezTo>
                    <a:pt x="288" y="705"/>
                    <a:pt x="416" y="428"/>
                    <a:pt x="544" y="162"/>
                  </a:cubicBezTo>
                  <a:lnTo>
                    <a:pt x="544" y="141"/>
                  </a:lnTo>
                  <a:close/>
                  <a:moveTo>
                    <a:pt x="561" y="0"/>
                  </a:moveTo>
                  <a:cubicBezTo>
                    <a:pt x="541" y="0"/>
                    <a:pt x="519" y="7"/>
                    <a:pt x="501" y="13"/>
                  </a:cubicBezTo>
                  <a:cubicBezTo>
                    <a:pt x="501" y="23"/>
                    <a:pt x="501" y="23"/>
                    <a:pt x="490" y="34"/>
                  </a:cubicBezTo>
                  <a:lnTo>
                    <a:pt x="86" y="897"/>
                  </a:lnTo>
                  <a:lnTo>
                    <a:pt x="22" y="1024"/>
                  </a:lnTo>
                  <a:cubicBezTo>
                    <a:pt x="1" y="1067"/>
                    <a:pt x="54" y="1067"/>
                    <a:pt x="86" y="1067"/>
                  </a:cubicBezTo>
                  <a:lnTo>
                    <a:pt x="959" y="886"/>
                  </a:lnTo>
                  <a:lnTo>
                    <a:pt x="1076" y="854"/>
                  </a:lnTo>
                  <a:cubicBezTo>
                    <a:pt x="1097" y="854"/>
                    <a:pt x="1140" y="822"/>
                    <a:pt x="1119" y="801"/>
                  </a:cubicBezTo>
                  <a:cubicBezTo>
                    <a:pt x="970" y="566"/>
                    <a:pt x="820" y="332"/>
                    <a:pt x="661" y="109"/>
                  </a:cubicBezTo>
                  <a:lnTo>
                    <a:pt x="597" y="13"/>
                  </a:lnTo>
                  <a:cubicBezTo>
                    <a:pt x="588" y="4"/>
                    <a:pt x="575" y="0"/>
                    <a:pt x="56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96"/>
            <p:cNvSpPr/>
            <p:nvPr/>
          </p:nvSpPr>
          <p:spPr>
            <a:xfrm>
              <a:off x="4867775" y="3487550"/>
              <a:ext cx="28425" cy="26625"/>
            </a:xfrm>
            <a:custGeom>
              <a:rect b="b" l="l" r="r" t="t"/>
              <a:pathLst>
                <a:path extrusionOk="0" h="1065" w="1137">
                  <a:moveTo>
                    <a:pt x="540" y="137"/>
                  </a:moveTo>
                  <a:lnTo>
                    <a:pt x="934" y="743"/>
                  </a:lnTo>
                  <a:lnTo>
                    <a:pt x="976" y="807"/>
                  </a:lnTo>
                  <a:lnTo>
                    <a:pt x="178" y="967"/>
                  </a:lnTo>
                  <a:lnTo>
                    <a:pt x="135" y="978"/>
                  </a:lnTo>
                  <a:lnTo>
                    <a:pt x="540" y="147"/>
                  </a:lnTo>
                  <a:lnTo>
                    <a:pt x="540" y="137"/>
                  </a:lnTo>
                  <a:close/>
                  <a:moveTo>
                    <a:pt x="563" y="0"/>
                  </a:moveTo>
                  <a:cubicBezTo>
                    <a:pt x="530" y="0"/>
                    <a:pt x="484" y="18"/>
                    <a:pt x="476" y="41"/>
                  </a:cubicBezTo>
                  <a:cubicBezTo>
                    <a:pt x="348" y="328"/>
                    <a:pt x="199" y="626"/>
                    <a:pt x="61" y="914"/>
                  </a:cubicBezTo>
                  <a:lnTo>
                    <a:pt x="7" y="1042"/>
                  </a:lnTo>
                  <a:cubicBezTo>
                    <a:pt x="1" y="1061"/>
                    <a:pt x="21" y="1065"/>
                    <a:pt x="41" y="1065"/>
                  </a:cubicBezTo>
                  <a:cubicBezTo>
                    <a:pt x="54" y="1065"/>
                    <a:pt x="67" y="1063"/>
                    <a:pt x="71" y="1063"/>
                  </a:cubicBezTo>
                  <a:lnTo>
                    <a:pt x="944" y="871"/>
                  </a:lnTo>
                  <a:lnTo>
                    <a:pt x="1072" y="850"/>
                  </a:lnTo>
                  <a:cubicBezTo>
                    <a:pt x="1094" y="850"/>
                    <a:pt x="1136" y="829"/>
                    <a:pt x="1115" y="797"/>
                  </a:cubicBezTo>
                  <a:lnTo>
                    <a:pt x="657" y="105"/>
                  </a:lnTo>
                  <a:lnTo>
                    <a:pt x="593" y="9"/>
                  </a:lnTo>
                  <a:cubicBezTo>
                    <a:pt x="587" y="3"/>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96"/>
            <p:cNvSpPr/>
            <p:nvPr/>
          </p:nvSpPr>
          <p:spPr>
            <a:xfrm>
              <a:off x="4644425" y="3365300"/>
              <a:ext cx="28400" cy="22700"/>
            </a:xfrm>
            <a:custGeom>
              <a:rect b="b" l="l" r="r" t="t"/>
              <a:pathLst>
                <a:path extrusionOk="0" h="908" w="1136">
                  <a:moveTo>
                    <a:pt x="689" y="0"/>
                  </a:moveTo>
                  <a:lnTo>
                    <a:pt x="571" y="43"/>
                  </a:lnTo>
                  <a:lnTo>
                    <a:pt x="944" y="597"/>
                  </a:lnTo>
                  <a:lnTo>
                    <a:pt x="987" y="661"/>
                  </a:lnTo>
                  <a:lnTo>
                    <a:pt x="188" y="831"/>
                  </a:lnTo>
                  <a:lnTo>
                    <a:pt x="145" y="831"/>
                  </a:lnTo>
                  <a:lnTo>
                    <a:pt x="508" y="75"/>
                  </a:lnTo>
                  <a:lnTo>
                    <a:pt x="508" y="75"/>
                  </a:lnTo>
                  <a:lnTo>
                    <a:pt x="369" y="128"/>
                  </a:lnTo>
                  <a:lnTo>
                    <a:pt x="60" y="767"/>
                  </a:lnTo>
                  <a:lnTo>
                    <a:pt x="7" y="884"/>
                  </a:lnTo>
                  <a:cubicBezTo>
                    <a:pt x="1" y="903"/>
                    <a:pt x="21" y="907"/>
                    <a:pt x="41" y="907"/>
                  </a:cubicBezTo>
                  <a:cubicBezTo>
                    <a:pt x="54" y="907"/>
                    <a:pt x="67" y="905"/>
                    <a:pt x="71" y="905"/>
                  </a:cubicBezTo>
                  <a:lnTo>
                    <a:pt x="944" y="724"/>
                  </a:lnTo>
                  <a:lnTo>
                    <a:pt x="1072" y="693"/>
                  </a:lnTo>
                  <a:cubicBezTo>
                    <a:pt x="1083" y="693"/>
                    <a:pt x="1136" y="671"/>
                    <a:pt x="1114" y="650"/>
                  </a:cubicBezTo>
                  <a:lnTo>
                    <a:pt x="689"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96"/>
            <p:cNvSpPr/>
            <p:nvPr/>
          </p:nvSpPr>
          <p:spPr>
            <a:xfrm>
              <a:off x="4575500" y="3406825"/>
              <a:ext cx="28125" cy="22975"/>
            </a:xfrm>
            <a:custGeom>
              <a:rect b="b" l="l" r="r" t="t"/>
              <a:pathLst>
                <a:path extrusionOk="0" h="919" w="1125">
                  <a:moveTo>
                    <a:pt x="677" y="1"/>
                  </a:moveTo>
                  <a:lnTo>
                    <a:pt x="592" y="86"/>
                  </a:lnTo>
                  <a:lnTo>
                    <a:pt x="943" y="608"/>
                  </a:lnTo>
                  <a:lnTo>
                    <a:pt x="996" y="682"/>
                  </a:lnTo>
                  <a:lnTo>
                    <a:pt x="198" y="852"/>
                  </a:lnTo>
                  <a:lnTo>
                    <a:pt x="134" y="863"/>
                  </a:lnTo>
                  <a:cubicBezTo>
                    <a:pt x="219" y="671"/>
                    <a:pt x="315" y="480"/>
                    <a:pt x="411" y="288"/>
                  </a:cubicBezTo>
                  <a:lnTo>
                    <a:pt x="411" y="288"/>
                  </a:lnTo>
                  <a:cubicBezTo>
                    <a:pt x="325" y="373"/>
                    <a:pt x="240" y="469"/>
                    <a:pt x="166" y="576"/>
                  </a:cubicBezTo>
                  <a:lnTo>
                    <a:pt x="70" y="778"/>
                  </a:lnTo>
                  <a:lnTo>
                    <a:pt x="6" y="906"/>
                  </a:lnTo>
                  <a:cubicBezTo>
                    <a:pt x="1" y="916"/>
                    <a:pt x="11" y="919"/>
                    <a:pt x="23" y="919"/>
                  </a:cubicBezTo>
                  <a:cubicBezTo>
                    <a:pt x="35" y="919"/>
                    <a:pt x="49" y="916"/>
                    <a:pt x="49" y="916"/>
                  </a:cubicBezTo>
                  <a:lnTo>
                    <a:pt x="922" y="735"/>
                  </a:lnTo>
                  <a:lnTo>
                    <a:pt x="1050" y="703"/>
                  </a:lnTo>
                  <a:cubicBezTo>
                    <a:pt x="1050" y="703"/>
                    <a:pt x="1124" y="682"/>
                    <a:pt x="1124" y="671"/>
                  </a:cubicBezTo>
                  <a:lnTo>
                    <a:pt x="677"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96"/>
            <p:cNvSpPr/>
            <p:nvPr/>
          </p:nvSpPr>
          <p:spPr>
            <a:xfrm>
              <a:off x="4916125" y="3403350"/>
              <a:ext cx="28525" cy="26925"/>
            </a:xfrm>
            <a:custGeom>
              <a:rect b="b" l="l" r="r" t="t"/>
              <a:pathLst>
                <a:path extrusionOk="0" h="1077" w="1141">
                  <a:moveTo>
                    <a:pt x="555" y="150"/>
                  </a:moveTo>
                  <a:cubicBezTo>
                    <a:pt x="682" y="353"/>
                    <a:pt x="821" y="555"/>
                    <a:pt x="949" y="757"/>
                  </a:cubicBezTo>
                  <a:lnTo>
                    <a:pt x="980" y="800"/>
                  </a:lnTo>
                  <a:lnTo>
                    <a:pt x="182" y="970"/>
                  </a:lnTo>
                  <a:lnTo>
                    <a:pt x="150" y="981"/>
                  </a:lnTo>
                  <a:lnTo>
                    <a:pt x="544" y="171"/>
                  </a:lnTo>
                  <a:lnTo>
                    <a:pt x="555" y="150"/>
                  </a:lnTo>
                  <a:close/>
                  <a:moveTo>
                    <a:pt x="561" y="1"/>
                  </a:moveTo>
                  <a:cubicBezTo>
                    <a:pt x="538" y="1"/>
                    <a:pt x="515" y="12"/>
                    <a:pt x="501" y="33"/>
                  </a:cubicBezTo>
                  <a:cubicBezTo>
                    <a:pt x="363" y="321"/>
                    <a:pt x="224" y="619"/>
                    <a:pt x="86" y="906"/>
                  </a:cubicBezTo>
                  <a:lnTo>
                    <a:pt x="22" y="1034"/>
                  </a:lnTo>
                  <a:cubicBezTo>
                    <a:pt x="1" y="1077"/>
                    <a:pt x="65" y="1077"/>
                    <a:pt x="86" y="1077"/>
                  </a:cubicBezTo>
                  <a:lnTo>
                    <a:pt x="959" y="885"/>
                  </a:lnTo>
                  <a:lnTo>
                    <a:pt x="1076" y="864"/>
                  </a:lnTo>
                  <a:cubicBezTo>
                    <a:pt x="1108" y="864"/>
                    <a:pt x="1140" y="832"/>
                    <a:pt x="1119" y="800"/>
                  </a:cubicBezTo>
                  <a:lnTo>
                    <a:pt x="661" y="108"/>
                  </a:lnTo>
                  <a:lnTo>
                    <a:pt x="597" y="12"/>
                  </a:lnTo>
                  <a:cubicBezTo>
                    <a:pt x="586"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96"/>
            <p:cNvSpPr/>
            <p:nvPr/>
          </p:nvSpPr>
          <p:spPr>
            <a:xfrm>
              <a:off x="4936500" y="3445400"/>
              <a:ext cx="28375" cy="26775"/>
            </a:xfrm>
            <a:custGeom>
              <a:rect b="b" l="l" r="r" t="t"/>
              <a:pathLst>
                <a:path extrusionOk="0" h="1071" w="1135">
                  <a:moveTo>
                    <a:pt x="549" y="151"/>
                  </a:moveTo>
                  <a:lnTo>
                    <a:pt x="943" y="758"/>
                  </a:lnTo>
                  <a:lnTo>
                    <a:pt x="975" y="800"/>
                  </a:lnTo>
                  <a:lnTo>
                    <a:pt x="176" y="971"/>
                  </a:lnTo>
                  <a:lnTo>
                    <a:pt x="155" y="981"/>
                  </a:lnTo>
                  <a:cubicBezTo>
                    <a:pt x="283" y="715"/>
                    <a:pt x="410" y="438"/>
                    <a:pt x="538" y="161"/>
                  </a:cubicBezTo>
                  <a:lnTo>
                    <a:pt x="549" y="151"/>
                  </a:lnTo>
                  <a:close/>
                  <a:moveTo>
                    <a:pt x="555" y="1"/>
                  </a:moveTo>
                  <a:cubicBezTo>
                    <a:pt x="535" y="1"/>
                    <a:pt x="515" y="10"/>
                    <a:pt x="496" y="23"/>
                  </a:cubicBezTo>
                  <a:cubicBezTo>
                    <a:pt x="496" y="23"/>
                    <a:pt x="496" y="23"/>
                    <a:pt x="485" y="34"/>
                  </a:cubicBezTo>
                  <a:lnTo>
                    <a:pt x="80" y="907"/>
                  </a:lnTo>
                  <a:lnTo>
                    <a:pt x="16" y="1024"/>
                  </a:lnTo>
                  <a:cubicBezTo>
                    <a:pt x="0" y="1056"/>
                    <a:pt x="34" y="1070"/>
                    <a:pt x="60" y="1070"/>
                  </a:cubicBezTo>
                  <a:cubicBezTo>
                    <a:pt x="68" y="1070"/>
                    <a:pt x="75" y="1069"/>
                    <a:pt x="80" y="1066"/>
                  </a:cubicBezTo>
                  <a:lnTo>
                    <a:pt x="953" y="885"/>
                  </a:lnTo>
                  <a:lnTo>
                    <a:pt x="1071" y="853"/>
                  </a:lnTo>
                  <a:cubicBezTo>
                    <a:pt x="1092" y="853"/>
                    <a:pt x="1135" y="832"/>
                    <a:pt x="1113" y="800"/>
                  </a:cubicBezTo>
                  <a:lnTo>
                    <a:pt x="655" y="108"/>
                  </a:lnTo>
                  <a:lnTo>
                    <a:pt x="591" y="12"/>
                  </a:lnTo>
                  <a:cubicBezTo>
                    <a:pt x="579" y="4"/>
                    <a:pt x="567"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96"/>
            <p:cNvSpPr/>
            <p:nvPr/>
          </p:nvSpPr>
          <p:spPr>
            <a:xfrm>
              <a:off x="4887925" y="3445550"/>
              <a:ext cx="28225" cy="26250"/>
            </a:xfrm>
            <a:custGeom>
              <a:rect b="b" l="l" r="r" t="t"/>
              <a:pathLst>
                <a:path extrusionOk="0" h="1050" w="1129">
                  <a:moveTo>
                    <a:pt x="532" y="134"/>
                  </a:moveTo>
                  <a:lnTo>
                    <a:pt x="926" y="741"/>
                  </a:lnTo>
                  <a:lnTo>
                    <a:pt x="980" y="816"/>
                  </a:lnTo>
                  <a:lnTo>
                    <a:pt x="192" y="975"/>
                  </a:lnTo>
                  <a:lnTo>
                    <a:pt x="128" y="997"/>
                  </a:lnTo>
                  <a:cubicBezTo>
                    <a:pt x="266" y="709"/>
                    <a:pt x="394" y="432"/>
                    <a:pt x="532" y="145"/>
                  </a:cubicBezTo>
                  <a:lnTo>
                    <a:pt x="532" y="134"/>
                  </a:lnTo>
                  <a:close/>
                  <a:moveTo>
                    <a:pt x="563" y="0"/>
                  </a:moveTo>
                  <a:cubicBezTo>
                    <a:pt x="543" y="0"/>
                    <a:pt x="520" y="10"/>
                    <a:pt x="501" y="17"/>
                  </a:cubicBezTo>
                  <a:cubicBezTo>
                    <a:pt x="490" y="17"/>
                    <a:pt x="490" y="28"/>
                    <a:pt x="479" y="28"/>
                  </a:cubicBezTo>
                  <a:lnTo>
                    <a:pt x="479" y="38"/>
                  </a:lnTo>
                  <a:cubicBezTo>
                    <a:pt x="351" y="326"/>
                    <a:pt x="202" y="624"/>
                    <a:pt x="64" y="911"/>
                  </a:cubicBezTo>
                  <a:lnTo>
                    <a:pt x="11" y="1039"/>
                  </a:lnTo>
                  <a:cubicBezTo>
                    <a:pt x="0" y="1050"/>
                    <a:pt x="53" y="1050"/>
                    <a:pt x="53" y="1050"/>
                  </a:cubicBezTo>
                  <a:lnTo>
                    <a:pt x="926" y="869"/>
                  </a:lnTo>
                  <a:lnTo>
                    <a:pt x="1044" y="847"/>
                  </a:lnTo>
                  <a:cubicBezTo>
                    <a:pt x="1044" y="847"/>
                    <a:pt x="1129" y="826"/>
                    <a:pt x="1118" y="805"/>
                  </a:cubicBezTo>
                  <a:lnTo>
                    <a:pt x="660" y="113"/>
                  </a:lnTo>
                  <a:cubicBezTo>
                    <a:pt x="639" y="81"/>
                    <a:pt x="618" y="49"/>
                    <a:pt x="596" y="17"/>
                  </a:cubicBezTo>
                  <a:cubicBezTo>
                    <a:pt x="588" y="4"/>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96"/>
            <p:cNvSpPr/>
            <p:nvPr/>
          </p:nvSpPr>
          <p:spPr>
            <a:xfrm>
              <a:off x="4916575" y="3487825"/>
              <a:ext cx="28075" cy="25900"/>
            </a:xfrm>
            <a:custGeom>
              <a:rect b="b" l="l" r="r" t="t"/>
              <a:pathLst>
                <a:path extrusionOk="0" h="1036" w="1123">
                  <a:moveTo>
                    <a:pt x="526" y="126"/>
                  </a:moveTo>
                  <a:lnTo>
                    <a:pt x="931" y="722"/>
                  </a:lnTo>
                  <a:lnTo>
                    <a:pt x="984" y="807"/>
                  </a:lnTo>
                  <a:lnTo>
                    <a:pt x="185" y="967"/>
                  </a:lnTo>
                  <a:lnTo>
                    <a:pt x="111" y="988"/>
                  </a:lnTo>
                  <a:cubicBezTo>
                    <a:pt x="249" y="701"/>
                    <a:pt x="387" y="413"/>
                    <a:pt x="526" y="126"/>
                  </a:cubicBezTo>
                  <a:close/>
                  <a:moveTo>
                    <a:pt x="559" y="0"/>
                  </a:moveTo>
                  <a:cubicBezTo>
                    <a:pt x="550" y="0"/>
                    <a:pt x="542" y="3"/>
                    <a:pt x="537" y="8"/>
                  </a:cubicBezTo>
                  <a:cubicBezTo>
                    <a:pt x="515" y="8"/>
                    <a:pt x="483" y="8"/>
                    <a:pt x="473" y="30"/>
                  </a:cubicBezTo>
                  <a:lnTo>
                    <a:pt x="68" y="903"/>
                  </a:lnTo>
                  <a:lnTo>
                    <a:pt x="4" y="1031"/>
                  </a:lnTo>
                  <a:cubicBezTo>
                    <a:pt x="1" y="1034"/>
                    <a:pt x="3" y="1035"/>
                    <a:pt x="8" y="1035"/>
                  </a:cubicBezTo>
                  <a:cubicBezTo>
                    <a:pt x="18" y="1035"/>
                    <a:pt x="40" y="1031"/>
                    <a:pt x="47" y="1031"/>
                  </a:cubicBezTo>
                  <a:lnTo>
                    <a:pt x="920" y="850"/>
                  </a:lnTo>
                  <a:lnTo>
                    <a:pt x="1037" y="828"/>
                  </a:lnTo>
                  <a:cubicBezTo>
                    <a:pt x="1037" y="828"/>
                    <a:pt x="1122" y="807"/>
                    <a:pt x="1112" y="786"/>
                  </a:cubicBezTo>
                  <a:lnTo>
                    <a:pt x="654" y="104"/>
                  </a:lnTo>
                  <a:cubicBezTo>
                    <a:pt x="632" y="72"/>
                    <a:pt x="611" y="40"/>
                    <a:pt x="590" y="8"/>
                  </a:cubicBezTo>
                  <a:cubicBezTo>
                    <a:pt x="579" y="3"/>
                    <a:pt x="568" y="0"/>
                    <a:pt x="5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96"/>
            <p:cNvSpPr/>
            <p:nvPr/>
          </p:nvSpPr>
          <p:spPr>
            <a:xfrm>
              <a:off x="4985525" y="3445000"/>
              <a:ext cx="28075" cy="26700"/>
            </a:xfrm>
            <a:custGeom>
              <a:rect b="b" l="l" r="r" t="t"/>
              <a:pathLst>
                <a:path extrusionOk="0" h="1068" w="1123">
                  <a:moveTo>
                    <a:pt x="526" y="156"/>
                  </a:moveTo>
                  <a:lnTo>
                    <a:pt x="920" y="763"/>
                  </a:lnTo>
                  <a:lnTo>
                    <a:pt x="963" y="816"/>
                  </a:lnTo>
                  <a:lnTo>
                    <a:pt x="164" y="987"/>
                  </a:lnTo>
                  <a:lnTo>
                    <a:pt x="132" y="997"/>
                  </a:lnTo>
                  <a:cubicBezTo>
                    <a:pt x="260" y="720"/>
                    <a:pt x="398" y="454"/>
                    <a:pt x="515" y="177"/>
                  </a:cubicBezTo>
                  <a:lnTo>
                    <a:pt x="526" y="156"/>
                  </a:lnTo>
                  <a:close/>
                  <a:moveTo>
                    <a:pt x="546" y="1"/>
                  </a:moveTo>
                  <a:cubicBezTo>
                    <a:pt x="526" y="1"/>
                    <a:pt x="503" y="11"/>
                    <a:pt x="483" y="18"/>
                  </a:cubicBezTo>
                  <a:lnTo>
                    <a:pt x="483" y="28"/>
                  </a:lnTo>
                  <a:lnTo>
                    <a:pt x="68" y="901"/>
                  </a:lnTo>
                  <a:lnTo>
                    <a:pt x="15" y="1029"/>
                  </a:lnTo>
                  <a:cubicBezTo>
                    <a:pt x="1" y="1058"/>
                    <a:pt x="20" y="1067"/>
                    <a:pt x="43" y="1067"/>
                  </a:cubicBezTo>
                  <a:cubicBezTo>
                    <a:pt x="55" y="1067"/>
                    <a:pt x="68" y="1065"/>
                    <a:pt x="79" y="1061"/>
                  </a:cubicBezTo>
                  <a:lnTo>
                    <a:pt x="941" y="880"/>
                  </a:lnTo>
                  <a:lnTo>
                    <a:pt x="1058" y="869"/>
                  </a:lnTo>
                  <a:cubicBezTo>
                    <a:pt x="1080" y="869"/>
                    <a:pt x="1122" y="838"/>
                    <a:pt x="1101" y="806"/>
                  </a:cubicBezTo>
                  <a:lnTo>
                    <a:pt x="643" y="124"/>
                  </a:lnTo>
                  <a:cubicBezTo>
                    <a:pt x="622" y="92"/>
                    <a:pt x="600" y="50"/>
                    <a:pt x="579" y="18"/>
                  </a:cubicBezTo>
                  <a:cubicBezTo>
                    <a:pt x="571" y="5"/>
                    <a:pt x="559" y="1"/>
                    <a:pt x="54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96"/>
            <p:cNvSpPr/>
            <p:nvPr/>
          </p:nvSpPr>
          <p:spPr>
            <a:xfrm>
              <a:off x="4965025" y="3403325"/>
              <a:ext cx="28325" cy="26825"/>
            </a:xfrm>
            <a:custGeom>
              <a:rect b="b" l="l" r="r" t="t"/>
              <a:pathLst>
                <a:path extrusionOk="0" h="1073" w="1133">
                  <a:moveTo>
                    <a:pt x="537" y="151"/>
                  </a:moveTo>
                  <a:lnTo>
                    <a:pt x="941" y="748"/>
                  </a:lnTo>
                  <a:lnTo>
                    <a:pt x="973" y="811"/>
                  </a:lnTo>
                  <a:lnTo>
                    <a:pt x="175" y="971"/>
                  </a:lnTo>
                  <a:lnTo>
                    <a:pt x="143" y="982"/>
                  </a:lnTo>
                  <a:cubicBezTo>
                    <a:pt x="270" y="716"/>
                    <a:pt x="409" y="439"/>
                    <a:pt x="537" y="162"/>
                  </a:cubicBezTo>
                  <a:lnTo>
                    <a:pt x="537" y="151"/>
                  </a:lnTo>
                  <a:close/>
                  <a:moveTo>
                    <a:pt x="558" y="0"/>
                  </a:moveTo>
                  <a:cubicBezTo>
                    <a:pt x="538" y="0"/>
                    <a:pt x="512" y="7"/>
                    <a:pt x="494" y="13"/>
                  </a:cubicBezTo>
                  <a:lnTo>
                    <a:pt x="494" y="23"/>
                  </a:lnTo>
                  <a:lnTo>
                    <a:pt x="79" y="897"/>
                  </a:lnTo>
                  <a:lnTo>
                    <a:pt x="15" y="1024"/>
                  </a:lnTo>
                  <a:cubicBezTo>
                    <a:pt x="0" y="1061"/>
                    <a:pt x="21" y="1073"/>
                    <a:pt x="46" y="1073"/>
                  </a:cubicBezTo>
                  <a:cubicBezTo>
                    <a:pt x="57" y="1073"/>
                    <a:pt x="69" y="1070"/>
                    <a:pt x="79" y="1067"/>
                  </a:cubicBezTo>
                  <a:lnTo>
                    <a:pt x="941" y="886"/>
                  </a:lnTo>
                  <a:lnTo>
                    <a:pt x="1069" y="854"/>
                  </a:lnTo>
                  <a:cubicBezTo>
                    <a:pt x="1090" y="854"/>
                    <a:pt x="1133" y="833"/>
                    <a:pt x="1112" y="801"/>
                  </a:cubicBezTo>
                  <a:lnTo>
                    <a:pt x="654" y="109"/>
                  </a:lnTo>
                  <a:lnTo>
                    <a:pt x="590" y="13"/>
                  </a:lnTo>
                  <a:cubicBezTo>
                    <a:pt x="585" y="4"/>
                    <a:pt x="573" y="0"/>
                    <a:pt x="558"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96"/>
            <p:cNvSpPr/>
            <p:nvPr/>
          </p:nvSpPr>
          <p:spPr>
            <a:xfrm>
              <a:off x="4575625" y="3487825"/>
              <a:ext cx="28250" cy="26050"/>
            </a:xfrm>
            <a:custGeom>
              <a:rect b="b" l="l" r="r" t="t"/>
              <a:pathLst>
                <a:path extrusionOk="0" h="1042" w="1130">
                  <a:moveTo>
                    <a:pt x="523" y="126"/>
                  </a:moveTo>
                  <a:lnTo>
                    <a:pt x="927" y="722"/>
                  </a:lnTo>
                  <a:lnTo>
                    <a:pt x="991" y="807"/>
                  </a:lnTo>
                  <a:lnTo>
                    <a:pt x="193" y="967"/>
                  </a:lnTo>
                  <a:lnTo>
                    <a:pt x="129" y="988"/>
                  </a:lnTo>
                  <a:cubicBezTo>
                    <a:pt x="267" y="701"/>
                    <a:pt x="395" y="413"/>
                    <a:pt x="523" y="126"/>
                  </a:cubicBezTo>
                  <a:close/>
                  <a:moveTo>
                    <a:pt x="565" y="0"/>
                  </a:moveTo>
                  <a:cubicBezTo>
                    <a:pt x="557" y="0"/>
                    <a:pt x="549" y="3"/>
                    <a:pt x="544" y="8"/>
                  </a:cubicBezTo>
                  <a:cubicBezTo>
                    <a:pt x="523" y="8"/>
                    <a:pt x="491" y="8"/>
                    <a:pt x="480" y="30"/>
                  </a:cubicBezTo>
                  <a:lnTo>
                    <a:pt x="65" y="903"/>
                  </a:lnTo>
                  <a:lnTo>
                    <a:pt x="12" y="1031"/>
                  </a:lnTo>
                  <a:cubicBezTo>
                    <a:pt x="1" y="1041"/>
                    <a:pt x="54" y="1041"/>
                    <a:pt x="54" y="1041"/>
                  </a:cubicBezTo>
                  <a:lnTo>
                    <a:pt x="927" y="850"/>
                  </a:lnTo>
                  <a:lnTo>
                    <a:pt x="1055" y="828"/>
                  </a:lnTo>
                  <a:cubicBezTo>
                    <a:pt x="1055" y="828"/>
                    <a:pt x="1130" y="807"/>
                    <a:pt x="1119" y="796"/>
                  </a:cubicBezTo>
                  <a:lnTo>
                    <a:pt x="661" y="104"/>
                  </a:lnTo>
                  <a:lnTo>
                    <a:pt x="587" y="8"/>
                  </a:lnTo>
                  <a:cubicBezTo>
                    <a:pt x="581" y="3"/>
                    <a:pt x="573"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96"/>
            <p:cNvSpPr/>
            <p:nvPr/>
          </p:nvSpPr>
          <p:spPr>
            <a:xfrm>
              <a:off x="4555675" y="3448350"/>
              <a:ext cx="19725" cy="22400"/>
            </a:xfrm>
            <a:custGeom>
              <a:rect b="b" l="l" r="r" t="t"/>
              <a:pathLst>
                <a:path extrusionOk="0" h="896" w="789">
                  <a:moveTo>
                    <a:pt x="309" y="1"/>
                  </a:moveTo>
                  <a:cubicBezTo>
                    <a:pt x="288" y="43"/>
                    <a:pt x="277" y="86"/>
                    <a:pt x="256" y="129"/>
                  </a:cubicBezTo>
                  <a:lnTo>
                    <a:pt x="597" y="629"/>
                  </a:lnTo>
                  <a:lnTo>
                    <a:pt x="629" y="682"/>
                  </a:lnTo>
                  <a:lnTo>
                    <a:pt x="22" y="810"/>
                  </a:lnTo>
                  <a:lnTo>
                    <a:pt x="0" y="895"/>
                  </a:lnTo>
                  <a:lnTo>
                    <a:pt x="597" y="778"/>
                  </a:lnTo>
                  <a:lnTo>
                    <a:pt x="724" y="746"/>
                  </a:lnTo>
                  <a:cubicBezTo>
                    <a:pt x="756" y="746"/>
                    <a:pt x="788" y="714"/>
                    <a:pt x="767" y="682"/>
                  </a:cubicBezTo>
                  <a:lnTo>
                    <a:pt x="309"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96"/>
            <p:cNvSpPr/>
            <p:nvPr/>
          </p:nvSpPr>
          <p:spPr>
            <a:xfrm>
              <a:off x="5013700" y="3487725"/>
              <a:ext cx="28125" cy="25950"/>
            </a:xfrm>
            <a:custGeom>
              <a:rect b="b" l="l" r="r" t="t"/>
              <a:pathLst>
                <a:path extrusionOk="0" h="1038" w="1125">
                  <a:moveTo>
                    <a:pt x="528" y="130"/>
                  </a:moveTo>
                  <a:lnTo>
                    <a:pt x="922" y="726"/>
                  </a:lnTo>
                  <a:lnTo>
                    <a:pt x="975" y="811"/>
                  </a:lnTo>
                  <a:lnTo>
                    <a:pt x="198" y="971"/>
                  </a:lnTo>
                  <a:lnTo>
                    <a:pt x="123" y="992"/>
                  </a:lnTo>
                  <a:lnTo>
                    <a:pt x="528" y="140"/>
                  </a:lnTo>
                  <a:lnTo>
                    <a:pt x="528" y="130"/>
                  </a:lnTo>
                  <a:close/>
                  <a:moveTo>
                    <a:pt x="565" y="0"/>
                  </a:moveTo>
                  <a:cubicBezTo>
                    <a:pt x="549" y="0"/>
                    <a:pt x="529" y="6"/>
                    <a:pt x="517" y="12"/>
                  </a:cubicBezTo>
                  <a:cubicBezTo>
                    <a:pt x="496" y="12"/>
                    <a:pt x="485" y="12"/>
                    <a:pt x="474" y="23"/>
                  </a:cubicBezTo>
                  <a:cubicBezTo>
                    <a:pt x="336" y="321"/>
                    <a:pt x="198" y="609"/>
                    <a:pt x="59" y="896"/>
                  </a:cubicBezTo>
                  <a:lnTo>
                    <a:pt x="6" y="1024"/>
                  </a:lnTo>
                  <a:cubicBezTo>
                    <a:pt x="1" y="1035"/>
                    <a:pt x="11" y="1037"/>
                    <a:pt x="23" y="1037"/>
                  </a:cubicBezTo>
                  <a:cubicBezTo>
                    <a:pt x="35" y="1037"/>
                    <a:pt x="48" y="1035"/>
                    <a:pt x="48" y="1035"/>
                  </a:cubicBezTo>
                  <a:lnTo>
                    <a:pt x="922" y="854"/>
                  </a:lnTo>
                  <a:lnTo>
                    <a:pt x="1049" y="822"/>
                  </a:lnTo>
                  <a:cubicBezTo>
                    <a:pt x="1049" y="822"/>
                    <a:pt x="1124" y="800"/>
                    <a:pt x="1113" y="790"/>
                  </a:cubicBezTo>
                  <a:lnTo>
                    <a:pt x="655" y="108"/>
                  </a:lnTo>
                  <a:lnTo>
                    <a:pt x="592" y="12"/>
                  </a:lnTo>
                  <a:cubicBezTo>
                    <a:pt x="587" y="3"/>
                    <a:pt x="577"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96"/>
            <p:cNvSpPr/>
            <p:nvPr/>
          </p:nvSpPr>
          <p:spPr>
            <a:xfrm>
              <a:off x="4818700" y="3403350"/>
              <a:ext cx="28500" cy="26925"/>
            </a:xfrm>
            <a:custGeom>
              <a:rect b="b" l="l" r="r" t="t"/>
              <a:pathLst>
                <a:path extrusionOk="0" h="1077" w="1140">
                  <a:moveTo>
                    <a:pt x="554" y="150"/>
                  </a:moveTo>
                  <a:cubicBezTo>
                    <a:pt x="682" y="353"/>
                    <a:pt x="820" y="555"/>
                    <a:pt x="948" y="757"/>
                  </a:cubicBezTo>
                  <a:lnTo>
                    <a:pt x="980" y="800"/>
                  </a:lnTo>
                  <a:lnTo>
                    <a:pt x="181" y="970"/>
                  </a:lnTo>
                  <a:lnTo>
                    <a:pt x="160" y="981"/>
                  </a:lnTo>
                  <a:lnTo>
                    <a:pt x="543" y="171"/>
                  </a:lnTo>
                  <a:lnTo>
                    <a:pt x="554" y="150"/>
                  </a:lnTo>
                  <a:close/>
                  <a:moveTo>
                    <a:pt x="560" y="1"/>
                  </a:moveTo>
                  <a:cubicBezTo>
                    <a:pt x="537" y="1"/>
                    <a:pt x="515" y="12"/>
                    <a:pt x="501" y="33"/>
                  </a:cubicBezTo>
                  <a:lnTo>
                    <a:pt x="86" y="906"/>
                  </a:lnTo>
                  <a:lnTo>
                    <a:pt x="22" y="1034"/>
                  </a:lnTo>
                  <a:cubicBezTo>
                    <a:pt x="0" y="1066"/>
                    <a:pt x="54" y="1077"/>
                    <a:pt x="86" y="1077"/>
                  </a:cubicBezTo>
                  <a:lnTo>
                    <a:pt x="959" y="885"/>
                  </a:lnTo>
                  <a:lnTo>
                    <a:pt x="1087" y="864"/>
                  </a:lnTo>
                  <a:cubicBezTo>
                    <a:pt x="1108" y="864"/>
                    <a:pt x="1140" y="832"/>
                    <a:pt x="1129" y="800"/>
                  </a:cubicBezTo>
                  <a:lnTo>
                    <a:pt x="661" y="108"/>
                  </a:lnTo>
                  <a:lnTo>
                    <a:pt x="597" y="12"/>
                  </a:lnTo>
                  <a:cubicBezTo>
                    <a:pt x="585"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96"/>
            <p:cNvSpPr/>
            <p:nvPr/>
          </p:nvSpPr>
          <p:spPr>
            <a:xfrm>
              <a:off x="5013675" y="3420125"/>
              <a:ext cx="10575" cy="9925"/>
            </a:xfrm>
            <a:custGeom>
              <a:rect b="b" l="l" r="r" t="t"/>
              <a:pathLst>
                <a:path extrusionOk="0" h="397" w="423">
                  <a:moveTo>
                    <a:pt x="188" y="1"/>
                  </a:moveTo>
                  <a:lnTo>
                    <a:pt x="71" y="246"/>
                  </a:lnTo>
                  <a:lnTo>
                    <a:pt x="7" y="374"/>
                  </a:lnTo>
                  <a:cubicBezTo>
                    <a:pt x="1" y="393"/>
                    <a:pt x="25" y="397"/>
                    <a:pt x="45" y="397"/>
                  </a:cubicBezTo>
                  <a:cubicBezTo>
                    <a:pt x="59" y="397"/>
                    <a:pt x="71" y="395"/>
                    <a:pt x="71" y="395"/>
                  </a:cubicBezTo>
                  <a:lnTo>
                    <a:pt x="422" y="320"/>
                  </a:lnTo>
                  <a:lnTo>
                    <a:pt x="390" y="267"/>
                  </a:lnTo>
                  <a:lnTo>
                    <a:pt x="188" y="310"/>
                  </a:lnTo>
                  <a:lnTo>
                    <a:pt x="145" y="320"/>
                  </a:lnTo>
                  <a:lnTo>
                    <a:pt x="145" y="320"/>
                  </a:lnTo>
                  <a:lnTo>
                    <a:pt x="252" y="86"/>
                  </a:lnTo>
                  <a:cubicBezTo>
                    <a:pt x="231" y="54"/>
                    <a:pt x="209" y="22"/>
                    <a:pt x="18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96"/>
            <p:cNvSpPr/>
            <p:nvPr/>
          </p:nvSpPr>
          <p:spPr>
            <a:xfrm>
              <a:off x="4595700" y="3445475"/>
              <a:ext cx="28425" cy="26650"/>
            </a:xfrm>
            <a:custGeom>
              <a:rect b="b" l="l" r="r" t="t"/>
              <a:pathLst>
                <a:path extrusionOk="0" h="1066" w="1137">
                  <a:moveTo>
                    <a:pt x="540" y="137"/>
                  </a:moveTo>
                  <a:lnTo>
                    <a:pt x="934" y="744"/>
                  </a:lnTo>
                  <a:lnTo>
                    <a:pt x="976" y="797"/>
                  </a:lnTo>
                  <a:lnTo>
                    <a:pt x="178" y="968"/>
                  </a:lnTo>
                  <a:lnTo>
                    <a:pt x="135" y="978"/>
                  </a:lnTo>
                  <a:lnTo>
                    <a:pt x="540" y="148"/>
                  </a:lnTo>
                  <a:lnTo>
                    <a:pt x="540" y="137"/>
                  </a:lnTo>
                  <a:close/>
                  <a:moveTo>
                    <a:pt x="565" y="1"/>
                  </a:moveTo>
                  <a:cubicBezTo>
                    <a:pt x="535" y="1"/>
                    <a:pt x="494" y="18"/>
                    <a:pt x="486" y="41"/>
                  </a:cubicBezTo>
                  <a:lnTo>
                    <a:pt x="71" y="914"/>
                  </a:lnTo>
                  <a:lnTo>
                    <a:pt x="7" y="1042"/>
                  </a:lnTo>
                  <a:cubicBezTo>
                    <a:pt x="1" y="1061"/>
                    <a:pt x="25" y="1065"/>
                    <a:pt x="48" y="1065"/>
                  </a:cubicBezTo>
                  <a:cubicBezTo>
                    <a:pt x="63" y="1065"/>
                    <a:pt x="78" y="1063"/>
                    <a:pt x="82" y="1063"/>
                  </a:cubicBezTo>
                  <a:lnTo>
                    <a:pt x="955" y="872"/>
                  </a:lnTo>
                  <a:lnTo>
                    <a:pt x="1072" y="850"/>
                  </a:lnTo>
                  <a:cubicBezTo>
                    <a:pt x="1083" y="850"/>
                    <a:pt x="1136" y="819"/>
                    <a:pt x="1115" y="797"/>
                  </a:cubicBezTo>
                  <a:lnTo>
                    <a:pt x="657" y="105"/>
                  </a:lnTo>
                  <a:lnTo>
                    <a:pt x="593" y="9"/>
                  </a:lnTo>
                  <a:cubicBezTo>
                    <a:pt x="587" y="3"/>
                    <a:pt x="577" y="1"/>
                    <a:pt x="56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96"/>
            <p:cNvSpPr/>
            <p:nvPr/>
          </p:nvSpPr>
          <p:spPr>
            <a:xfrm>
              <a:off x="4721575" y="3487550"/>
              <a:ext cx="28450" cy="26600"/>
            </a:xfrm>
            <a:custGeom>
              <a:rect b="b" l="l" r="r" t="t"/>
              <a:pathLst>
                <a:path extrusionOk="0" h="1064" w="1138">
                  <a:moveTo>
                    <a:pt x="542" y="137"/>
                  </a:moveTo>
                  <a:lnTo>
                    <a:pt x="936" y="743"/>
                  </a:lnTo>
                  <a:lnTo>
                    <a:pt x="978" y="807"/>
                  </a:lnTo>
                  <a:lnTo>
                    <a:pt x="180" y="978"/>
                  </a:lnTo>
                  <a:lnTo>
                    <a:pt x="137" y="978"/>
                  </a:lnTo>
                  <a:cubicBezTo>
                    <a:pt x="275" y="701"/>
                    <a:pt x="403" y="424"/>
                    <a:pt x="542" y="147"/>
                  </a:cubicBezTo>
                  <a:lnTo>
                    <a:pt x="542" y="137"/>
                  </a:lnTo>
                  <a:close/>
                  <a:moveTo>
                    <a:pt x="565" y="0"/>
                  </a:moveTo>
                  <a:cubicBezTo>
                    <a:pt x="532" y="0"/>
                    <a:pt x="485" y="18"/>
                    <a:pt x="478" y="41"/>
                  </a:cubicBezTo>
                  <a:cubicBezTo>
                    <a:pt x="350" y="328"/>
                    <a:pt x="211" y="626"/>
                    <a:pt x="73" y="914"/>
                  </a:cubicBezTo>
                  <a:cubicBezTo>
                    <a:pt x="52" y="956"/>
                    <a:pt x="30" y="999"/>
                    <a:pt x="9" y="1042"/>
                  </a:cubicBezTo>
                  <a:cubicBezTo>
                    <a:pt x="1" y="1059"/>
                    <a:pt x="7" y="1064"/>
                    <a:pt x="19" y="1064"/>
                  </a:cubicBezTo>
                  <a:cubicBezTo>
                    <a:pt x="37" y="1064"/>
                    <a:pt x="67" y="1052"/>
                    <a:pt x="73" y="1052"/>
                  </a:cubicBezTo>
                  <a:lnTo>
                    <a:pt x="946" y="871"/>
                  </a:lnTo>
                  <a:lnTo>
                    <a:pt x="1074" y="850"/>
                  </a:lnTo>
                  <a:cubicBezTo>
                    <a:pt x="1085" y="850"/>
                    <a:pt x="1138" y="818"/>
                    <a:pt x="1117" y="797"/>
                  </a:cubicBezTo>
                  <a:lnTo>
                    <a:pt x="659" y="105"/>
                  </a:lnTo>
                  <a:lnTo>
                    <a:pt x="595" y="9"/>
                  </a:lnTo>
                  <a:cubicBezTo>
                    <a:pt x="589" y="3"/>
                    <a:pt x="578"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96"/>
            <p:cNvSpPr/>
            <p:nvPr/>
          </p:nvSpPr>
          <p:spPr>
            <a:xfrm>
              <a:off x="4790200" y="3445400"/>
              <a:ext cx="28525" cy="26950"/>
            </a:xfrm>
            <a:custGeom>
              <a:rect b="b" l="l" r="r" t="t"/>
              <a:pathLst>
                <a:path extrusionOk="0" h="1078" w="1141">
                  <a:moveTo>
                    <a:pt x="544" y="151"/>
                  </a:moveTo>
                  <a:lnTo>
                    <a:pt x="949" y="747"/>
                  </a:lnTo>
                  <a:lnTo>
                    <a:pt x="981" y="800"/>
                  </a:lnTo>
                  <a:lnTo>
                    <a:pt x="182" y="971"/>
                  </a:lnTo>
                  <a:lnTo>
                    <a:pt x="150" y="981"/>
                  </a:lnTo>
                  <a:cubicBezTo>
                    <a:pt x="288" y="715"/>
                    <a:pt x="406" y="438"/>
                    <a:pt x="544" y="161"/>
                  </a:cubicBezTo>
                  <a:lnTo>
                    <a:pt x="544" y="151"/>
                  </a:lnTo>
                  <a:close/>
                  <a:moveTo>
                    <a:pt x="561" y="1"/>
                  </a:moveTo>
                  <a:cubicBezTo>
                    <a:pt x="541" y="1"/>
                    <a:pt x="521" y="10"/>
                    <a:pt x="501" y="23"/>
                  </a:cubicBezTo>
                  <a:cubicBezTo>
                    <a:pt x="501" y="23"/>
                    <a:pt x="491" y="34"/>
                    <a:pt x="491" y="34"/>
                  </a:cubicBezTo>
                  <a:lnTo>
                    <a:pt x="75" y="907"/>
                  </a:lnTo>
                  <a:lnTo>
                    <a:pt x="22" y="1035"/>
                  </a:lnTo>
                  <a:cubicBezTo>
                    <a:pt x="1" y="1077"/>
                    <a:pt x="54" y="1077"/>
                    <a:pt x="86" y="1077"/>
                  </a:cubicBezTo>
                  <a:lnTo>
                    <a:pt x="959" y="885"/>
                  </a:lnTo>
                  <a:lnTo>
                    <a:pt x="1076" y="864"/>
                  </a:lnTo>
                  <a:cubicBezTo>
                    <a:pt x="1098" y="864"/>
                    <a:pt x="1140" y="832"/>
                    <a:pt x="1119" y="800"/>
                  </a:cubicBezTo>
                  <a:lnTo>
                    <a:pt x="661" y="108"/>
                  </a:lnTo>
                  <a:cubicBezTo>
                    <a:pt x="640" y="76"/>
                    <a:pt x="619" y="44"/>
                    <a:pt x="597" y="12"/>
                  </a:cubicBezTo>
                  <a:cubicBezTo>
                    <a:pt x="585"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96"/>
            <p:cNvSpPr/>
            <p:nvPr/>
          </p:nvSpPr>
          <p:spPr>
            <a:xfrm>
              <a:off x="4721525" y="3403825"/>
              <a:ext cx="28500" cy="26175"/>
            </a:xfrm>
            <a:custGeom>
              <a:rect b="b" l="l" r="r" t="t"/>
              <a:pathLst>
                <a:path extrusionOk="0" h="1047" w="1140">
                  <a:moveTo>
                    <a:pt x="533" y="131"/>
                  </a:moveTo>
                  <a:cubicBezTo>
                    <a:pt x="671" y="334"/>
                    <a:pt x="799" y="525"/>
                    <a:pt x="938" y="728"/>
                  </a:cubicBezTo>
                  <a:lnTo>
                    <a:pt x="991" y="802"/>
                  </a:lnTo>
                  <a:lnTo>
                    <a:pt x="203" y="972"/>
                  </a:lnTo>
                  <a:lnTo>
                    <a:pt x="139" y="983"/>
                  </a:lnTo>
                  <a:lnTo>
                    <a:pt x="533" y="142"/>
                  </a:lnTo>
                  <a:lnTo>
                    <a:pt x="533" y="131"/>
                  </a:lnTo>
                  <a:close/>
                  <a:moveTo>
                    <a:pt x="564" y="1"/>
                  </a:moveTo>
                  <a:cubicBezTo>
                    <a:pt x="531" y="1"/>
                    <a:pt x="487" y="21"/>
                    <a:pt x="480" y="35"/>
                  </a:cubicBezTo>
                  <a:cubicBezTo>
                    <a:pt x="352" y="323"/>
                    <a:pt x="203" y="621"/>
                    <a:pt x="64" y="909"/>
                  </a:cubicBezTo>
                  <a:lnTo>
                    <a:pt x="11" y="1026"/>
                  </a:lnTo>
                  <a:cubicBezTo>
                    <a:pt x="1" y="1047"/>
                    <a:pt x="54" y="1047"/>
                    <a:pt x="54" y="1047"/>
                  </a:cubicBezTo>
                  <a:lnTo>
                    <a:pt x="927" y="866"/>
                  </a:lnTo>
                  <a:lnTo>
                    <a:pt x="1055" y="834"/>
                  </a:lnTo>
                  <a:cubicBezTo>
                    <a:pt x="1055" y="834"/>
                    <a:pt x="1140" y="813"/>
                    <a:pt x="1119" y="791"/>
                  </a:cubicBezTo>
                  <a:lnTo>
                    <a:pt x="661" y="110"/>
                  </a:lnTo>
                  <a:lnTo>
                    <a:pt x="597" y="14"/>
                  </a:lnTo>
                  <a:cubicBezTo>
                    <a:pt x="590" y="4"/>
                    <a:pt x="578"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96"/>
            <p:cNvSpPr/>
            <p:nvPr/>
          </p:nvSpPr>
          <p:spPr>
            <a:xfrm>
              <a:off x="4770375" y="3403900"/>
              <a:ext cx="28125" cy="25900"/>
            </a:xfrm>
            <a:custGeom>
              <a:rect b="b" l="l" r="r" t="t"/>
              <a:pathLst>
                <a:path extrusionOk="0" h="1036" w="1125">
                  <a:moveTo>
                    <a:pt x="528" y="118"/>
                  </a:moveTo>
                  <a:lnTo>
                    <a:pt x="932" y="725"/>
                  </a:lnTo>
                  <a:lnTo>
                    <a:pt x="986" y="799"/>
                  </a:lnTo>
                  <a:lnTo>
                    <a:pt x="187" y="969"/>
                  </a:lnTo>
                  <a:lnTo>
                    <a:pt x="123" y="980"/>
                  </a:lnTo>
                  <a:cubicBezTo>
                    <a:pt x="261" y="703"/>
                    <a:pt x="400" y="416"/>
                    <a:pt x="528" y="128"/>
                  </a:cubicBezTo>
                  <a:lnTo>
                    <a:pt x="528" y="118"/>
                  </a:lnTo>
                  <a:close/>
                  <a:moveTo>
                    <a:pt x="538" y="0"/>
                  </a:moveTo>
                  <a:cubicBezTo>
                    <a:pt x="528" y="0"/>
                    <a:pt x="496" y="11"/>
                    <a:pt x="485" y="32"/>
                  </a:cubicBezTo>
                  <a:cubicBezTo>
                    <a:pt x="347" y="320"/>
                    <a:pt x="208" y="607"/>
                    <a:pt x="70" y="906"/>
                  </a:cubicBezTo>
                  <a:cubicBezTo>
                    <a:pt x="48" y="948"/>
                    <a:pt x="27" y="991"/>
                    <a:pt x="6" y="1023"/>
                  </a:cubicBezTo>
                  <a:cubicBezTo>
                    <a:pt x="1" y="1033"/>
                    <a:pt x="11" y="1036"/>
                    <a:pt x="23" y="1036"/>
                  </a:cubicBezTo>
                  <a:cubicBezTo>
                    <a:pt x="35" y="1036"/>
                    <a:pt x="48" y="1033"/>
                    <a:pt x="48" y="1033"/>
                  </a:cubicBezTo>
                  <a:lnTo>
                    <a:pt x="922" y="852"/>
                  </a:lnTo>
                  <a:lnTo>
                    <a:pt x="1049" y="820"/>
                  </a:lnTo>
                  <a:cubicBezTo>
                    <a:pt x="1049" y="820"/>
                    <a:pt x="1124" y="799"/>
                    <a:pt x="1113" y="788"/>
                  </a:cubicBezTo>
                  <a:lnTo>
                    <a:pt x="655" y="96"/>
                  </a:lnTo>
                  <a:lnTo>
                    <a:pt x="592"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96"/>
            <p:cNvSpPr/>
            <p:nvPr/>
          </p:nvSpPr>
          <p:spPr>
            <a:xfrm>
              <a:off x="4742300" y="3445575"/>
              <a:ext cx="27975" cy="25975"/>
            </a:xfrm>
            <a:custGeom>
              <a:rect b="b" l="l" r="r" t="t"/>
              <a:pathLst>
                <a:path extrusionOk="0" h="1039" w="1119">
                  <a:moveTo>
                    <a:pt x="511" y="133"/>
                  </a:moveTo>
                  <a:lnTo>
                    <a:pt x="916" y="740"/>
                  </a:lnTo>
                  <a:lnTo>
                    <a:pt x="959" y="804"/>
                  </a:lnTo>
                  <a:lnTo>
                    <a:pt x="170" y="974"/>
                  </a:lnTo>
                  <a:lnTo>
                    <a:pt x="117" y="985"/>
                  </a:lnTo>
                  <a:lnTo>
                    <a:pt x="511" y="144"/>
                  </a:lnTo>
                  <a:lnTo>
                    <a:pt x="511" y="133"/>
                  </a:lnTo>
                  <a:close/>
                  <a:moveTo>
                    <a:pt x="555" y="1"/>
                  </a:moveTo>
                  <a:cubicBezTo>
                    <a:pt x="537" y="1"/>
                    <a:pt x="511" y="5"/>
                    <a:pt x="490" y="5"/>
                  </a:cubicBezTo>
                  <a:lnTo>
                    <a:pt x="479" y="16"/>
                  </a:lnTo>
                  <a:lnTo>
                    <a:pt x="479" y="27"/>
                  </a:lnTo>
                  <a:lnTo>
                    <a:pt x="64" y="900"/>
                  </a:lnTo>
                  <a:lnTo>
                    <a:pt x="11" y="1017"/>
                  </a:lnTo>
                  <a:cubicBezTo>
                    <a:pt x="0" y="1038"/>
                    <a:pt x="53" y="1038"/>
                    <a:pt x="53" y="1038"/>
                  </a:cubicBezTo>
                  <a:lnTo>
                    <a:pt x="927" y="857"/>
                  </a:lnTo>
                  <a:lnTo>
                    <a:pt x="1033" y="846"/>
                  </a:lnTo>
                  <a:cubicBezTo>
                    <a:pt x="1044" y="846"/>
                    <a:pt x="1118" y="825"/>
                    <a:pt x="1097" y="793"/>
                  </a:cubicBezTo>
                  <a:lnTo>
                    <a:pt x="639" y="101"/>
                  </a:lnTo>
                  <a:lnTo>
                    <a:pt x="575" y="5"/>
                  </a:lnTo>
                  <a:cubicBezTo>
                    <a:pt x="572" y="2"/>
                    <a:pt x="565"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96"/>
            <p:cNvSpPr/>
            <p:nvPr/>
          </p:nvSpPr>
          <p:spPr>
            <a:xfrm>
              <a:off x="4839075" y="3445625"/>
              <a:ext cx="28375" cy="26350"/>
            </a:xfrm>
            <a:custGeom>
              <a:rect b="b" l="l" r="r" t="t"/>
              <a:pathLst>
                <a:path extrusionOk="0" h="1054" w="1135">
                  <a:moveTo>
                    <a:pt x="538" y="131"/>
                  </a:moveTo>
                  <a:lnTo>
                    <a:pt x="942" y="727"/>
                  </a:lnTo>
                  <a:lnTo>
                    <a:pt x="985" y="802"/>
                  </a:lnTo>
                  <a:lnTo>
                    <a:pt x="197" y="972"/>
                  </a:lnTo>
                  <a:lnTo>
                    <a:pt x="144" y="983"/>
                  </a:lnTo>
                  <a:lnTo>
                    <a:pt x="144" y="983"/>
                  </a:lnTo>
                  <a:lnTo>
                    <a:pt x="538" y="142"/>
                  </a:lnTo>
                  <a:lnTo>
                    <a:pt x="538" y="131"/>
                  </a:lnTo>
                  <a:close/>
                  <a:moveTo>
                    <a:pt x="566" y="0"/>
                  </a:moveTo>
                  <a:cubicBezTo>
                    <a:pt x="531" y="0"/>
                    <a:pt x="484" y="20"/>
                    <a:pt x="484" y="35"/>
                  </a:cubicBezTo>
                  <a:lnTo>
                    <a:pt x="69" y="908"/>
                  </a:lnTo>
                  <a:cubicBezTo>
                    <a:pt x="48" y="951"/>
                    <a:pt x="27" y="994"/>
                    <a:pt x="5" y="1036"/>
                  </a:cubicBezTo>
                  <a:cubicBezTo>
                    <a:pt x="1" y="1050"/>
                    <a:pt x="8" y="1054"/>
                    <a:pt x="18" y="1054"/>
                  </a:cubicBezTo>
                  <a:cubicBezTo>
                    <a:pt x="32" y="1054"/>
                    <a:pt x="52" y="1047"/>
                    <a:pt x="59" y="1047"/>
                  </a:cubicBezTo>
                  <a:lnTo>
                    <a:pt x="932" y="866"/>
                  </a:lnTo>
                  <a:lnTo>
                    <a:pt x="1060" y="844"/>
                  </a:lnTo>
                  <a:cubicBezTo>
                    <a:pt x="1060" y="844"/>
                    <a:pt x="1134" y="823"/>
                    <a:pt x="1123" y="802"/>
                  </a:cubicBezTo>
                  <a:cubicBezTo>
                    <a:pt x="974" y="568"/>
                    <a:pt x="815" y="344"/>
                    <a:pt x="666" y="110"/>
                  </a:cubicBezTo>
                  <a:lnTo>
                    <a:pt x="602" y="14"/>
                  </a:lnTo>
                  <a:cubicBezTo>
                    <a:pt x="595" y="4"/>
                    <a:pt x="582"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96"/>
            <p:cNvSpPr/>
            <p:nvPr/>
          </p:nvSpPr>
          <p:spPr>
            <a:xfrm>
              <a:off x="4770325" y="3487650"/>
              <a:ext cx="28175" cy="26250"/>
            </a:xfrm>
            <a:custGeom>
              <a:rect b="b" l="l" r="r" t="t"/>
              <a:pathLst>
                <a:path extrusionOk="0" h="1050" w="1127">
                  <a:moveTo>
                    <a:pt x="530" y="133"/>
                  </a:moveTo>
                  <a:lnTo>
                    <a:pt x="934" y="739"/>
                  </a:lnTo>
                  <a:lnTo>
                    <a:pt x="977" y="803"/>
                  </a:lnTo>
                  <a:lnTo>
                    <a:pt x="178" y="974"/>
                  </a:lnTo>
                  <a:lnTo>
                    <a:pt x="136" y="984"/>
                  </a:lnTo>
                  <a:lnTo>
                    <a:pt x="530" y="143"/>
                  </a:lnTo>
                  <a:lnTo>
                    <a:pt x="530" y="133"/>
                  </a:lnTo>
                  <a:close/>
                  <a:moveTo>
                    <a:pt x="574" y="0"/>
                  </a:moveTo>
                  <a:cubicBezTo>
                    <a:pt x="556" y="0"/>
                    <a:pt x="530" y="5"/>
                    <a:pt x="508" y="5"/>
                  </a:cubicBezTo>
                  <a:lnTo>
                    <a:pt x="498" y="15"/>
                  </a:lnTo>
                  <a:lnTo>
                    <a:pt x="498" y="26"/>
                  </a:lnTo>
                  <a:lnTo>
                    <a:pt x="82" y="899"/>
                  </a:lnTo>
                  <a:lnTo>
                    <a:pt x="29" y="1016"/>
                  </a:lnTo>
                  <a:cubicBezTo>
                    <a:pt x="1" y="1045"/>
                    <a:pt x="24" y="1049"/>
                    <a:pt x="47" y="1049"/>
                  </a:cubicBezTo>
                  <a:cubicBezTo>
                    <a:pt x="58" y="1049"/>
                    <a:pt x="68" y="1048"/>
                    <a:pt x="72" y="1048"/>
                  </a:cubicBezTo>
                  <a:lnTo>
                    <a:pt x="945" y="867"/>
                  </a:lnTo>
                  <a:lnTo>
                    <a:pt x="1062" y="835"/>
                  </a:lnTo>
                  <a:cubicBezTo>
                    <a:pt x="1083" y="835"/>
                    <a:pt x="1126" y="814"/>
                    <a:pt x="1115" y="793"/>
                  </a:cubicBezTo>
                  <a:lnTo>
                    <a:pt x="657" y="101"/>
                  </a:lnTo>
                  <a:lnTo>
                    <a:pt x="594" y="5"/>
                  </a:lnTo>
                  <a:cubicBezTo>
                    <a:pt x="590" y="1"/>
                    <a:pt x="583" y="0"/>
                    <a:pt x="57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96"/>
            <p:cNvSpPr/>
            <p:nvPr/>
          </p:nvSpPr>
          <p:spPr>
            <a:xfrm>
              <a:off x="4672800" y="3487600"/>
              <a:ext cx="28525" cy="26275"/>
            </a:xfrm>
            <a:custGeom>
              <a:rect b="b" l="l" r="r" t="t"/>
              <a:pathLst>
                <a:path extrusionOk="0" h="1051" w="1141">
                  <a:moveTo>
                    <a:pt x="533" y="135"/>
                  </a:moveTo>
                  <a:lnTo>
                    <a:pt x="938" y="731"/>
                  </a:lnTo>
                  <a:lnTo>
                    <a:pt x="991" y="805"/>
                  </a:lnTo>
                  <a:lnTo>
                    <a:pt x="203" y="976"/>
                  </a:lnTo>
                  <a:lnTo>
                    <a:pt x="139" y="986"/>
                  </a:lnTo>
                  <a:cubicBezTo>
                    <a:pt x="267" y="710"/>
                    <a:pt x="405" y="422"/>
                    <a:pt x="533" y="145"/>
                  </a:cubicBezTo>
                  <a:lnTo>
                    <a:pt x="533" y="135"/>
                  </a:lnTo>
                  <a:close/>
                  <a:moveTo>
                    <a:pt x="564" y="1"/>
                  </a:moveTo>
                  <a:cubicBezTo>
                    <a:pt x="544" y="1"/>
                    <a:pt x="521" y="11"/>
                    <a:pt x="501" y="17"/>
                  </a:cubicBezTo>
                  <a:cubicBezTo>
                    <a:pt x="501" y="17"/>
                    <a:pt x="491" y="28"/>
                    <a:pt x="491" y="28"/>
                  </a:cubicBezTo>
                  <a:lnTo>
                    <a:pt x="480" y="39"/>
                  </a:lnTo>
                  <a:lnTo>
                    <a:pt x="65" y="912"/>
                  </a:lnTo>
                  <a:lnTo>
                    <a:pt x="11" y="1040"/>
                  </a:lnTo>
                  <a:cubicBezTo>
                    <a:pt x="1" y="1050"/>
                    <a:pt x="54" y="1050"/>
                    <a:pt x="54" y="1050"/>
                  </a:cubicBezTo>
                  <a:lnTo>
                    <a:pt x="927" y="869"/>
                  </a:lnTo>
                  <a:lnTo>
                    <a:pt x="1055" y="837"/>
                  </a:lnTo>
                  <a:cubicBezTo>
                    <a:pt x="1055" y="837"/>
                    <a:pt x="1140" y="816"/>
                    <a:pt x="1119" y="795"/>
                  </a:cubicBezTo>
                  <a:lnTo>
                    <a:pt x="661" y="113"/>
                  </a:lnTo>
                  <a:cubicBezTo>
                    <a:pt x="640" y="81"/>
                    <a:pt x="618" y="49"/>
                    <a:pt x="597" y="17"/>
                  </a:cubicBezTo>
                  <a:cubicBezTo>
                    <a:pt x="589" y="5"/>
                    <a:pt x="577"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96"/>
            <p:cNvSpPr/>
            <p:nvPr/>
          </p:nvSpPr>
          <p:spPr>
            <a:xfrm>
              <a:off x="4644050" y="3445150"/>
              <a:ext cx="28775" cy="27200"/>
            </a:xfrm>
            <a:custGeom>
              <a:rect b="b" l="l" r="r" t="t"/>
              <a:pathLst>
                <a:path extrusionOk="0" h="1088" w="1151">
                  <a:moveTo>
                    <a:pt x="554" y="161"/>
                  </a:moveTo>
                  <a:lnTo>
                    <a:pt x="959" y="768"/>
                  </a:lnTo>
                  <a:lnTo>
                    <a:pt x="991" y="810"/>
                  </a:lnTo>
                  <a:lnTo>
                    <a:pt x="192" y="981"/>
                  </a:lnTo>
                  <a:lnTo>
                    <a:pt x="171" y="981"/>
                  </a:lnTo>
                  <a:lnTo>
                    <a:pt x="544" y="182"/>
                  </a:lnTo>
                  <a:lnTo>
                    <a:pt x="554" y="161"/>
                  </a:lnTo>
                  <a:close/>
                  <a:moveTo>
                    <a:pt x="560" y="1"/>
                  </a:moveTo>
                  <a:cubicBezTo>
                    <a:pt x="533" y="1"/>
                    <a:pt x="505" y="15"/>
                    <a:pt x="491" y="44"/>
                  </a:cubicBezTo>
                  <a:lnTo>
                    <a:pt x="86" y="917"/>
                  </a:lnTo>
                  <a:lnTo>
                    <a:pt x="22" y="1034"/>
                  </a:lnTo>
                  <a:cubicBezTo>
                    <a:pt x="1" y="1076"/>
                    <a:pt x="65" y="1087"/>
                    <a:pt x="86" y="1087"/>
                  </a:cubicBezTo>
                  <a:lnTo>
                    <a:pt x="959" y="906"/>
                  </a:lnTo>
                  <a:lnTo>
                    <a:pt x="1087" y="874"/>
                  </a:lnTo>
                  <a:cubicBezTo>
                    <a:pt x="1119" y="874"/>
                    <a:pt x="1151" y="842"/>
                    <a:pt x="1129" y="810"/>
                  </a:cubicBezTo>
                  <a:lnTo>
                    <a:pt x="672" y="118"/>
                  </a:lnTo>
                  <a:lnTo>
                    <a:pt x="608" y="22"/>
                  </a:lnTo>
                  <a:cubicBezTo>
                    <a:pt x="608" y="22"/>
                    <a:pt x="597" y="12"/>
                    <a:pt x="597" y="12"/>
                  </a:cubicBezTo>
                  <a:cubicBezTo>
                    <a:pt x="586"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96"/>
            <p:cNvSpPr/>
            <p:nvPr/>
          </p:nvSpPr>
          <p:spPr>
            <a:xfrm>
              <a:off x="4623825" y="3403225"/>
              <a:ext cx="28775" cy="27050"/>
            </a:xfrm>
            <a:custGeom>
              <a:rect b="b" l="l" r="r" t="t"/>
              <a:pathLst>
                <a:path extrusionOk="0" h="1082" w="1151">
                  <a:moveTo>
                    <a:pt x="554" y="155"/>
                  </a:moveTo>
                  <a:cubicBezTo>
                    <a:pt x="693" y="358"/>
                    <a:pt x="820" y="560"/>
                    <a:pt x="959" y="762"/>
                  </a:cubicBezTo>
                  <a:lnTo>
                    <a:pt x="991" y="805"/>
                  </a:lnTo>
                  <a:lnTo>
                    <a:pt x="192" y="975"/>
                  </a:lnTo>
                  <a:lnTo>
                    <a:pt x="160" y="975"/>
                  </a:lnTo>
                  <a:lnTo>
                    <a:pt x="543" y="176"/>
                  </a:lnTo>
                  <a:lnTo>
                    <a:pt x="554" y="155"/>
                  </a:lnTo>
                  <a:close/>
                  <a:moveTo>
                    <a:pt x="558" y="1"/>
                  </a:moveTo>
                  <a:cubicBezTo>
                    <a:pt x="532" y="1"/>
                    <a:pt x="504" y="17"/>
                    <a:pt x="490" y="38"/>
                  </a:cubicBezTo>
                  <a:cubicBezTo>
                    <a:pt x="362" y="326"/>
                    <a:pt x="224" y="624"/>
                    <a:pt x="86" y="911"/>
                  </a:cubicBezTo>
                  <a:lnTo>
                    <a:pt x="22" y="1028"/>
                  </a:lnTo>
                  <a:cubicBezTo>
                    <a:pt x="0" y="1082"/>
                    <a:pt x="64" y="1082"/>
                    <a:pt x="86" y="1082"/>
                  </a:cubicBezTo>
                  <a:lnTo>
                    <a:pt x="959" y="901"/>
                  </a:lnTo>
                  <a:lnTo>
                    <a:pt x="1087" y="869"/>
                  </a:lnTo>
                  <a:cubicBezTo>
                    <a:pt x="1119" y="869"/>
                    <a:pt x="1150" y="837"/>
                    <a:pt x="1129" y="805"/>
                  </a:cubicBezTo>
                  <a:lnTo>
                    <a:pt x="671" y="113"/>
                  </a:lnTo>
                  <a:cubicBezTo>
                    <a:pt x="650" y="81"/>
                    <a:pt x="629" y="49"/>
                    <a:pt x="607" y="17"/>
                  </a:cubicBezTo>
                  <a:lnTo>
                    <a:pt x="597" y="17"/>
                  </a:lnTo>
                  <a:cubicBezTo>
                    <a:pt x="586" y="6"/>
                    <a:pt x="572" y="1"/>
                    <a:pt x="55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96"/>
            <p:cNvSpPr/>
            <p:nvPr/>
          </p:nvSpPr>
          <p:spPr>
            <a:xfrm>
              <a:off x="4693225" y="3361325"/>
              <a:ext cx="28325" cy="26500"/>
            </a:xfrm>
            <a:custGeom>
              <a:rect b="b" l="l" r="r" t="t"/>
              <a:pathLst>
                <a:path extrusionOk="0" h="1060" w="1133">
                  <a:moveTo>
                    <a:pt x="536" y="149"/>
                  </a:moveTo>
                  <a:lnTo>
                    <a:pt x="941" y="756"/>
                  </a:lnTo>
                  <a:cubicBezTo>
                    <a:pt x="951" y="766"/>
                    <a:pt x="962" y="788"/>
                    <a:pt x="973" y="809"/>
                  </a:cubicBezTo>
                  <a:lnTo>
                    <a:pt x="973" y="820"/>
                  </a:lnTo>
                  <a:lnTo>
                    <a:pt x="174" y="979"/>
                  </a:lnTo>
                  <a:lnTo>
                    <a:pt x="142" y="990"/>
                  </a:lnTo>
                  <a:lnTo>
                    <a:pt x="142" y="990"/>
                  </a:lnTo>
                  <a:lnTo>
                    <a:pt x="526" y="170"/>
                  </a:lnTo>
                  <a:lnTo>
                    <a:pt x="536" y="149"/>
                  </a:lnTo>
                  <a:close/>
                  <a:moveTo>
                    <a:pt x="547" y="1"/>
                  </a:moveTo>
                  <a:cubicBezTo>
                    <a:pt x="527" y="1"/>
                    <a:pt x="505" y="9"/>
                    <a:pt x="494" y="21"/>
                  </a:cubicBezTo>
                  <a:lnTo>
                    <a:pt x="483" y="21"/>
                  </a:lnTo>
                  <a:cubicBezTo>
                    <a:pt x="355" y="319"/>
                    <a:pt x="206" y="607"/>
                    <a:pt x="68" y="894"/>
                  </a:cubicBezTo>
                  <a:lnTo>
                    <a:pt x="14" y="1022"/>
                  </a:lnTo>
                  <a:cubicBezTo>
                    <a:pt x="0" y="1050"/>
                    <a:pt x="19" y="1060"/>
                    <a:pt x="43" y="1060"/>
                  </a:cubicBezTo>
                  <a:cubicBezTo>
                    <a:pt x="55" y="1060"/>
                    <a:pt x="68" y="1057"/>
                    <a:pt x="78" y="1054"/>
                  </a:cubicBezTo>
                  <a:lnTo>
                    <a:pt x="951" y="873"/>
                  </a:lnTo>
                  <a:lnTo>
                    <a:pt x="1069" y="841"/>
                  </a:lnTo>
                  <a:cubicBezTo>
                    <a:pt x="1090" y="841"/>
                    <a:pt x="1133" y="820"/>
                    <a:pt x="1122" y="788"/>
                  </a:cubicBezTo>
                  <a:lnTo>
                    <a:pt x="653" y="95"/>
                  </a:lnTo>
                  <a:cubicBezTo>
                    <a:pt x="632" y="85"/>
                    <a:pt x="611" y="53"/>
                    <a:pt x="589" y="21"/>
                  </a:cubicBezTo>
                  <a:cubicBezTo>
                    <a:pt x="580" y="6"/>
                    <a:pt x="564" y="1"/>
                    <a:pt x="547"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96"/>
            <p:cNvSpPr/>
            <p:nvPr/>
          </p:nvSpPr>
          <p:spPr>
            <a:xfrm>
              <a:off x="4624350" y="3487550"/>
              <a:ext cx="28250" cy="26350"/>
            </a:xfrm>
            <a:custGeom>
              <a:rect b="b" l="l" r="r" t="t"/>
              <a:pathLst>
                <a:path extrusionOk="0" h="1054" w="1130">
                  <a:moveTo>
                    <a:pt x="533" y="137"/>
                  </a:moveTo>
                  <a:lnTo>
                    <a:pt x="927" y="743"/>
                  </a:lnTo>
                  <a:lnTo>
                    <a:pt x="970" y="807"/>
                  </a:lnTo>
                  <a:lnTo>
                    <a:pt x="171" y="978"/>
                  </a:lnTo>
                  <a:lnTo>
                    <a:pt x="128" y="988"/>
                  </a:lnTo>
                  <a:lnTo>
                    <a:pt x="533" y="147"/>
                  </a:lnTo>
                  <a:lnTo>
                    <a:pt x="533" y="137"/>
                  </a:lnTo>
                  <a:close/>
                  <a:moveTo>
                    <a:pt x="553" y="1"/>
                  </a:moveTo>
                  <a:cubicBezTo>
                    <a:pt x="538" y="1"/>
                    <a:pt x="522" y="3"/>
                    <a:pt x="512" y="9"/>
                  </a:cubicBezTo>
                  <a:lnTo>
                    <a:pt x="491" y="19"/>
                  </a:lnTo>
                  <a:lnTo>
                    <a:pt x="491" y="30"/>
                  </a:lnTo>
                  <a:cubicBezTo>
                    <a:pt x="363" y="318"/>
                    <a:pt x="224" y="605"/>
                    <a:pt x="86" y="903"/>
                  </a:cubicBezTo>
                  <a:lnTo>
                    <a:pt x="22" y="1020"/>
                  </a:lnTo>
                  <a:cubicBezTo>
                    <a:pt x="1" y="1049"/>
                    <a:pt x="22" y="1053"/>
                    <a:pt x="42" y="1053"/>
                  </a:cubicBezTo>
                  <a:cubicBezTo>
                    <a:pt x="52" y="1053"/>
                    <a:pt x="61" y="1052"/>
                    <a:pt x="65" y="1052"/>
                  </a:cubicBezTo>
                  <a:lnTo>
                    <a:pt x="938" y="871"/>
                  </a:lnTo>
                  <a:lnTo>
                    <a:pt x="1066" y="839"/>
                  </a:lnTo>
                  <a:cubicBezTo>
                    <a:pt x="1076" y="839"/>
                    <a:pt x="1129" y="818"/>
                    <a:pt x="1108" y="797"/>
                  </a:cubicBezTo>
                  <a:lnTo>
                    <a:pt x="650" y="105"/>
                  </a:lnTo>
                  <a:cubicBezTo>
                    <a:pt x="629" y="73"/>
                    <a:pt x="608" y="41"/>
                    <a:pt x="586" y="9"/>
                  </a:cubicBezTo>
                  <a:cubicBezTo>
                    <a:pt x="581" y="3"/>
                    <a:pt x="568" y="1"/>
                    <a:pt x="55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96"/>
            <p:cNvSpPr/>
            <p:nvPr/>
          </p:nvSpPr>
          <p:spPr>
            <a:xfrm>
              <a:off x="4672625" y="3403100"/>
              <a:ext cx="28700" cy="27250"/>
            </a:xfrm>
            <a:custGeom>
              <a:rect b="b" l="l" r="r" t="t"/>
              <a:pathLst>
                <a:path extrusionOk="0" h="1090" w="1148">
                  <a:moveTo>
                    <a:pt x="551" y="160"/>
                  </a:moveTo>
                  <a:lnTo>
                    <a:pt x="956" y="767"/>
                  </a:lnTo>
                  <a:lnTo>
                    <a:pt x="987" y="810"/>
                  </a:lnTo>
                  <a:lnTo>
                    <a:pt x="189" y="980"/>
                  </a:lnTo>
                  <a:lnTo>
                    <a:pt x="157" y="980"/>
                  </a:lnTo>
                  <a:cubicBezTo>
                    <a:pt x="295" y="714"/>
                    <a:pt x="423" y="448"/>
                    <a:pt x="540" y="181"/>
                  </a:cubicBezTo>
                  <a:lnTo>
                    <a:pt x="551" y="160"/>
                  </a:lnTo>
                  <a:close/>
                  <a:moveTo>
                    <a:pt x="552" y="0"/>
                  </a:moveTo>
                  <a:cubicBezTo>
                    <a:pt x="525" y="0"/>
                    <a:pt x="501" y="15"/>
                    <a:pt x="487" y="43"/>
                  </a:cubicBezTo>
                  <a:cubicBezTo>
                    <a:pt x="359" y="331"/>
                    <a:pt x="210" y="618"/>
                    <a:pt x="82" y="916"/>
                  </a:cubicBezTo>
                  <a:lnTo>
                    <a:pt x="18" y="1033"/>
                  </a:lnTo>
                  <a:cubicBezTo>
                    <a:pt x="1" y="1069"/>
                    <a:pt x="42" y="1089"/>
                    <a:pt x="68" y="1089"/>
                  </a:cubicBezTo>
                  <a:cubicBezTo>
                    <a:pt x="74" y="1089"/>
                    <a:pt x="79" y="1088"/>
                    <a:pt x="82" y="1087"/>
                  </a:cubicBezTo>
                  <a:lnTo>
                    <a:pt x="956" y="906"/>
                  </a:lnTo>
                  <a:lnTo>
                    <a:pt x="1083" y="874"/>
                  </a:lnTo>
                  <a:cubicBezTo>
                    <a:pt x="1115" y="874"/>
                    <a:pt x="1147" y="842"/>
                    <a:pt x="1126" y="810"/>
                  </a:cubicBezTo>
                  <a:lnTo>
                    <a:pt x="668" y="118"/>
                  </a:lnTo>
                  <a:lnTo>
                    <a:pt x="604" y="32"/>
                  </a:lnTo>
                  <a:cubicBezTo>
                    <a:pt x="604" y="22"/>
                    <a:pt x="593" y="22"/>
                    <a:pt x="593" y="11"/>
                  </a:cubicBezTo>
                  <a:cubicBezTo>
                    <a:pt x="579" y="4"/>
                    <a:pt x="565" y="0"/>
                    <a:pt x="552"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96"/>
            <p:cNvSpPr/>
            <p:nvPr/>
          </p:nvSpPr>
          <p:spPr>
            <a:xfrm>
              <a:off x="4692900" y="3445150"/>
              <a:ext cx="28650" cy="27025"/>
            </a:xfrm>
            <a:custGeom>
              <a:rect b="b" l="l" r="r" t="t"/>
              <a:pathLst>
                <a:path extrusionOk="0" h="1081" w="1146">
                  <a:moveTo>
                    <a:pt x="549" y="161"/>
                  </a:moveTo>
                  <a:lnTo>
                    <a:pt x="954" y="757"/>
                  </a:lnTo>
                  <a:lnTo>
                    <a:pt x="986" y="810"/>
                  </a:lnTo>
                  <a:lnTo>
                    <a:pt x="187" y="981"/>
                  </a:lnTo>
                  <a:lnTo>
                    <a:pt x="155" y="981"/>
                  </a:lnTo>
                  <a:lnTo>
                    <a:pt x="539" y="171"/>
                  </a:lnTo>
                  <a:lnTo>
                    <a:pt x="549" y="161"/>
                  </a:lnTo>
                  <a:close/>
                  <a:moveTo>
                    <a:pt x="555" y="1"/>
                  </a:moveTo>
                  <a:cubicBezTo>
                    <a:pt x="528" y="1"/>
                    <a:pt x="499" y="15"/>
                    <a:pt x="485" y="44"/>
                  </a:cubicBezTo>
                  <a:cubicBezTo>
                    <a:pt x="358" y="331"/>
                    <a:pt x="208" y="619"/>
                    <a:pt x="70" y="917"/>
                  </a:cubicBezTo>
                  <a:lnTo>
                    <a:pt x="17" y="1034"/>
                  </a:lnTo>
                  <a:cubicBezTo>
                    <a:pt x="0" y="1066"/>
                    <a:pt x="34" y="1080"/>
                    <a:pt x="60" y="1080"/>
                  </a:cubicBezTo>
                  <a:cubicBezTo>
                    <a:pt x="68" y="1080"/>
                    <a:pt x="76" y="1079"/>
                    <a:pt x="81" y="1076"/>
                  </a:cubicBezTo>
                  <a:lnTo>
                    <a:pt x="954" y="895"/>
                  </a:lnTo>
                  <a:lnTo>
                    <a:pt x="1082" y="874"/>
                  </a:lnTo>
                  <a:cubicBezTo>
                    <a:pt x="1103" y="874"/>
                    <a:pt x="1146" y="842"/>
                    <a:pt x="1124" y="810"/>
                  </a:cubicBezTo>
                  <a:lnTo>
                    <a:pt x="666" y="118"/>
                  </a:lnTo>
                  <a:lnTo>
                    <a:pt x="602" y="22"/>
                  </a:lnTo>
                  <a:cubicBezTo>
                    <a:pt x="592" y="22"/>
                    <a:pt x="592" y="22"/>
                    <a:pt x="592" y="12"/>
                  </a:cubicBezTo>
                  <a:cubicBezTo>
                    <a:pt x="581" y="4"/>
                    <a:pt x="568"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96"/>
            <p:cNvSpPr/>
            <p:nvPr/>
          </p:nvSpPr>
          <p:spPr>
            <a:xfrm>
              <a:off x="4642375" y="3112400"/>
              <a:ext cx="116450" cy="140825"/>
            </a:xfrm>
            <a:custGeom>
              <a:rect b="b" l="l" r="r" t="t"/>
              <a:pathLst>
                <a:path extrusionOk="0" h="5633" w="4658">
                  <a:moveTo>
                    <a:pt x="3167" y="0"/>
                  </a:moveTo>
                  <a:cubicBezTo>
                    <a:pt x="3167" y="0"/>
                    <a:pt x="419" y="1672"/>
                    <a:pt x="302" y="1821"/>
                  </a:cubicBezTo>
                  <a:cubicBezTo>
                    <a:pt x="193" y="1960"/>
                    <a:pt x="1" y="5633"/>
                    <a:pt x="1178" y="5633"/>
                  </a:cubicBezTo>
                  <a:cubicBezTo>
                    <a:pt x="1265" y="5633"/>
                    <a:pt x="1360" y="5613"/>
                    <a:pt x="1463" y="5569"/>
                  </a:cubicBezTo>
                  <a:cubicBezTo>
                    <a:pt x="2096" y="5303"/>
                    <a:pt x="2767" y="5226"/>
                    <a:pt x="3330" y="5226"/>
                  </a:cubicBezTo>
                  <a:cubicBezTo>
                    <a:pt x="4093" y="5226"/>
                    <a:pt x="4657" y="5367"/>
                    <a:pt x="4657" y="5367"/>
                  </a:cubicBezTo>
                  <a:lnTo>
                    <a:pt x="3167"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96"/>
            <p:cNvSpPr/>
            <p:nvPr/>
          </p:nvSpPr>
          <p:spPr>
            <a:xfrm>
              <a:off x="4832550" y="3113450"/>
              <a:ext cx="116400" cy="143675"/>
            </a:xfrm>
            <a:custGeom>
              <a:rect b="b" l="l" r="r" t="t"/>
              <a:pathLst>
                <a:path extrusionOk="0" h="5747" w="4656">
                  <a:moveTo>
                    <a:pt x="1810" y="1"/>
                  </a:moveTo>
                  <a:lnTo>
                    <a:pt x="0" y="5261"/>
                  </a:lnTo>
                  <a:cubicBezTo>
                    <a:pt x="0" y="5261"/>
                    <a:pt x="381" y="5191"/>
                    <a:pt x="935" y="5191"/>
                  </a:cubicBezTo>
                  <a:cubicBezTo>
                    <a:pt x="1562" y="5191"/>
                    <a:pt x="2410" y="5281"/>
                    <a:pt x="3173" y="5666"/>
                  </a:cubicBezTo>
                  <a:cubicBezTo>
                    <a:pt x="3286" y="5721"/>
                    <a:pt x="3390" y="5747"/>
                    <a:pt x="3485" y="5747"/>
                  </a:cubicBezTo>
                  <a:cubicBezTo>
                    <a:pt x="4627" y="5747"/>
                    <a:pt x="4656" y="2130"/>
                    <a:pt x="4558" y="1992"/>
                  </a:cubicBezTo>
                  <a:cubicBezTo>
                    <a:pt x="4451" y="1832"/>
                    <a:pt x="1810" y="1"/>
                    <a:pt x="181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96"/>
            <p:cNvSpPr/>
            <p:nvPr/>
          </p:nvSpPr>
          <p:spPr>
            <a:xfrm>
              <a:off x="4664550" y="3127425"/>
              <a:ext cx="60725" cy="69300"/>
            </a:xfrm>
            <a:custGeom>
              <a:rect b="b" l="l" r="r" t="t"/>
              <a:pathLst>
                <a:path extrusionOk="0" h="2772" w="2429">
                  <a:moveTo>
                    <a:pt x="1161" y="1"/>
                  </a:moveTo>
                  <a:cubicBezTo>
                    <a:pt x="1023" y="1"/>
                    <a:pt x="920" y="31"/>
                    <a:pt x="895" y="38"/>
                  </a:cubicBezTo>
                  <a:cubicBezTo>
                    <a:pt x="821" y="70"/>
                    <a:pt x="1" y="176"/>
                    <a:pt x="139" y="1252"/>
                  </a:cubicBezTo>
                  <a:cubicBezTo>
                    <a:pt x="271" y="2196"/>
                    <a:pt x="772" y="2772"/>
                    <a:pt x="1299" y="2772"/>
                  </a:cubicBezTo>
                  <a:cubicBezTo>
                    <a:pt x="1366" y="2772"/>
                    <a:pt x="1434" y="2762"/>
                    <a:pt x="1502" y="2743"/>
                  </a:cubicBezTo>
                  <a:cubicBezTo>
                    <a:pt x="2109" y="2658"/>
                    <a:pt x="2429" y="1859"/>
                    <a:pt x="2088"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96"/>
            <p:cNvSpPr/>
            <p:nvPr/>
          </p:nvSpPr>
          <p:spPr>
            <a:xfrm>
              <a:off x="4874600" y="3127425"/>
              <a:ext cx="60450" cy="69300"/>
            </a:xfrm>
            <a:custGeom>
              <a:rect b="b" l="l" r="r" t="t"/>
              <a:pathLst>
                <a:path extrusionOk="0" h="2772" w="2418">
                  <a:moveTo>
                    <a:pt x="1260" y="1"/>
                  </a:moveTo>
                  <a:cubicBezTo>
                    <a:pt x="977" y="1"/>
                    <a:pt x="551" y="125"/>
                    <a:pt x="331" y="815"/>
                  </a:cubicBezTo>
                  <a:cubicBezTo>
                    <a:pt x="1" y="1859"/>
                    <a:pt x="309" y="2658"/>
                    <a:pt x="927" y="2743"/>
                  </a:cubicBezTo>
                  <a:cubicBezTo>
                    <a:pt x="994" y="2762"/>
                    <a:pt x="1061" y="2772"/>
                    <a:pt x="1128" y="2772"/>
                  </a:cubicBezTo>
                  <a:cubicBezTo>
                    <a:pt x="1649" y="2772"/>
                    <a:pt x="2157" y="2196"/>
                    <a:pt x="2279" y="1252"/>
                  </a:cubicBezTo>
                  <a:cubicBezTo>
                    <a:pt x="2418" y="176"/>
                    <a:pt x="1609" y="70"/>
                    <a:pt x="1534" y="38"/>
                  </a:cubicBezTo>
                  <a:cubicBezTo>
                    <a:pt x="1506" y="31"/>
                    <a:pt x="1400" y="1"/>
                    <a:pt x="1260"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96"/>
            <p:cNvSpPr/>
            <p:nvPr/>
          </p:nvSpPr>
          <p:spPr>
            <a:xfrm>
              <a:off x="4686650" y="3002400"/>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5" y="11613"/>
                    <a:pt x="4711" y="11615"/>
                    <a:pt x="4776" y="11615"/>
                  </a:cubicBezTo>
                  <a:cubicBezTo>
                    <a:pt x="7248" y="11615"/>
                    <a:pt x="9158" y="8681"/>
                    <a:pt x="8754" y="4251"/>
                  </a:cubicBezTo>
                  <a:cubicBezTo>
                    <a:pt x="8395" y="342"/>
                    <a:pt x="5780" y="0"/>
                    <a:pt x="4868" y="0"/>
                  </a:cubicBezTo>
                  <a:cubicBezTo>
                    <a:pt x="4724" y="0"/>
                    <a:pt x="4623" y="9"/>
                    <a:pt x="4580" y="13"/>
                  </a:cubicBezTo>
                  <a:cubicBezTo>
                    <a:pt x="4535" y="9"/>
                    <a:pt x="4432" y="0"/>
                    <a:pt x="4287"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96"/>
            <p:cNvSpPr/>
            <p:nvPr/>
          </p:nvSpPr>
          <p:spPr>
            <a:xfrm>
              <a:off x="4684525" y="3135275"/>
              <a:ext cx="233500" cy="25850"/>
            </a:xfrm>
            <a:custGeom>
              <a:rect b="b" l="l" r="r" t="t"/>
              <a:pathLst>
                <a:path extrusionOk="0" fill="none" h="1034" w="9340">
                  <a:moveTo>
                    <a:pt x="0" y="1"/>
                  </a:moveTo>
                  <a:lnTo>
                    <a:pt x="1161" y="895"/>
                  </a:lnTo>
                  <a:lnTo>
                    <a:pt x="3951" y="1034"/>
                  </a:lnTo>
                  <a:cubicBezTo>
                    <a:pt x="3951" y="1034"/>
                    <a:pt x="4771" y="118"/>
                    <a:pt x="5665" y="981"/>
                  </a:cubicBezTo>
                  <a:lnTo>
                    <a:pt x="8232" y="1034"/>
                  </a:lnTo>
                  <a:lnTo>
                    <a:pt x="9339" y="139"/>
                  </a:lnTo>
                </a:path>
              </a:pathLst>
            </a:custGeom>
            <a:noFill/>
            <a:ln cap="flat" cmpd="sng" w="4800">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96"/>
            <p:cNvSpPr/>
            <p:nvPr/>
          </p:nvSpPr>
          <p:spPr>
            <a:xfrm>
              <a:off x="4710875" y="3122650"/>
              <a:ext cx="76425" cy="70025"/>
            </a:xfrm>
            <a:custGeom>
              <a:rect b="b" l="l" r="r" t="t"/>
              <a:pathLst>
                <a:path extrusionOk="0" h="2801" w="3057">
                  <a:moveTo>
                    <a:pt x="1529" y="0"/>
                  </a:moveTo>
                  <a:cubicBezTo>
                    <a:pt x="1439" y="0"/>
                    <a:pt x="1348" y="9"/>
                    <a:pt x="1257" y="27"/>
                  </a:cubicBezTo>
                  <a:cubicBezTo>
                    <a:pt x="501" y="186"/>
                    <a:pt x="1" y="921"/>
                    <a:pt x="160" y="1677"/>
                  </a:cubicBezTo>
                  <a:cubicBezTo>
                    <a:pt x="291" y="2342"/>
                    <a:pt x="875" y="2801"/>
                    <a:pt x="1528" y="2801"/>
                  </a:cubicBezTo>
                  <a:cubicBezTo>
                    <a:pt x="1618" y="2801"/>
                    <a:pt x="1709" y="2792"/>
                    <a:pt x="1800" y="2774"/>
                  </a:cubicBezTo>
                  <a:cubicBezTo>
                    <a:pt x="2556" y="2625"/>
                    <a:pt x="3057" y="1890"/>
                    <a:pt x="2897" y="1134"/>
                  </a:cubicBezTo>
                  <a:cubicBezTo>
                    <a:pt x="2766" y="460"/>
                    <a:pt x="2182" y="0"/>
                    <a:pt x="1529"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96"/>
            <p:cNvSpPr/>
            <p:nvPr/>
          </p:nvSpPr>
          <p:spPr>
            <a:xfrm>
              <a:off x="4817900" y="3123150"/>
              <a:ext cx="79100" cy="69975"/>
            </a:xfrm>
            <a:custGeom>
              <a:rect b="b" l="l" r="r" t="t"/>
              <a:pathLst>
                <a:path extrusionOk="0" h="2799" w="3164">
                  <a:moveTo>
                    <a:pt x="1574" y="0"/>
                  </a:moveTo>
                  <a:cubicBezTo>
                    <a:pt x="1010" y="0"/>
                    <a:pt x="481" y="350"/>
                    <a:pt x="267" y="912"/>
                  </a:cubicBezTo>
                  <a:cubicBezTo>
                    <a:pt x="0" y="1636"/>
                    <a:pt x="362" y="2435"/>
                    <a:pt x="1087" y="2711"/>
                  </a:cubicBezTo>
                  <a:cubicBezTo>
                    <a:pt x="1248" y="2771"/>
                    <a:pt x="1413" y="2799"/>
                    <a:pt x="1575" y="2799"/>
                  </a:cubicBezTo>
                  <a:cubicBezTo>
                    <a:pt x="2144" y="2799"/>
                    <a:pt x="2679" y="2455"/>
                    <a:pt x="2886" y="1892"/>
                  </a:cubicBezTo>
                  <a:cubicBezTo>
                    <a:pt x="3163" y="1167"/>
                    <a:pt x="2790" y="358"/>
                    <a:pt x="2066" y="92"/>
                  </a:cubicBezTo>
                  <a:cubicBezTo>
                    <a:pt x="1904" y="30"/>
                    <a:pt x="1737" y="0"/>
                    <a:pt x="1574"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96"/>
            <p:cNvSpPr/>
            <p:nvPr/>
          </p:nvSpPr>
          <p:spPr>
            <a:xfrm>
              <a:off x="4809650" y="3164575"/>
              <a:ext cx="15450" cy="46875"/>
            </a:xfrm>
            <a:custGeom>
              <a:rect b="b" l="l" r="r" t="t"/>
              <a:pathLst>
                <a:path extrusionOk="0" h="1875" w="618">
                  <a:moveTo>
                    <a:pt x="256" y="0"/>
                  </a:moveTo>
                  <a:lnTo>
                    <a:pt x="256" y="0"/>
                  </a:lnTo>
                  <a:cubicBezTo>
                    <a:pt x="235" y="235"/>
                    <a:pt x="245" y="458"/>
                    <a:pt x="288" y="692"/>
                  </a:cubicBezTo>
                  <a:cubicBezTo>
                    <a:pt x="298" y="799"/>
                    <a:pt x="320" y="916"/>
                    <a:pt x="352" y="1023"/>
                  </a:cubicBezTo>
                  <a:cubicBezTo>
                    <a:pt x="371" y="1127"/>
                    <a:pt x="398" y="1223"/>
                    <a:pt x="427" y="1318"/>
                  </a:cubicBezTo>
                  <a:lnTo>
                    <a:pt x="427" y="1318"/>
                  </a:lnTo>
                  <a:cubicBezTo>
                    <a:pt x="360" y="1401"/>
                    <a:pt x="288" y="1483"/>
                    <a:pt x="224" y="1566"/>
                  </a:cubicBezTo>
                  <a:cubicBezTo>
                    <a:pt x="149" y="1672"/>
                    <a:pt x="75" y="1768"/>
                    <a:pt x="0" y="1874"/>
                  </a:cubicBezTo>
                  <a:cubicBezTo>
                    <a:pt x="107" y="1811"/>
                    <a:pt x="203" y="1725"/>
                    <a:pt x="309" y="1651"/>
                  </a:cubicBezTo>
                  <a:cubicBezTo>
                    <a:pt x="405" y="1566"/>
                    <a:pt x="501" y="1480"/>
                    <a:pt x="586" y="1395"/>
                  </a:cubicBezTo>
                  <a:lnTo>
                    <a:pt x="618" y="1374"/>
                  </a:lnTo>
                  <a:lnTo>
                    <a:pt x="618" y="1321"/>
                  </a:lnTo>
                  <a:cubicBezTo>
                    <a:pt x="607" y="1204"/>
                    <a:pt x="586" y="1097"/>
                    <a:pt x="565" y="980"/>
                  </a:cubicBezTo>
                  <a:cubicBezTo>
                    <a:pt x="543" y="873"/>
                    <a:pt x="522" y="756"/>
                    <a:pt x="490" y="650"/>
                  </a:cubicBezTo>
                  <a:cubicBezTo>
                    <a:pt x="437" y="426"/>
                    <a:pt x="352" y="203"/>
                    <a:pt x="256"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96"/>
            <p:cNvSpPr/>
            <p:nvPr/>
          </p:nvSpPr>
          <p:spPr>
            <a:xfrm>
              <a:off x="4763600" y="3231925"/>
              <a:ext cx="81200" cy="14625"/>
            </a:xfrm>
            <a:custGeom>
              <a:rect b="b" l="l" r="r" t="t"/>
              <a:pathLst>
                <a:path extrusionOk="0" h="585" w="3248">
                  <a:moveTo>
                    <a:pt x="3248" y="0"/>
                  </a:moveTo>
                  <a:lnTo>
                    <a:pt x="0" y="43"/>
                  </a:lnTo>
                  <a:cubicBezTo>
                    <a:pt x="524" y="396"/>
                    <a:pt x="1133" y="585"/>
                    <a:pt x="1714" y="585"/>
                  </a:cubicBezTo>
                  <a:cubicBezTo>
                    <a:pt x="2291" y="585"/>
                    <a:pt x="2839" y="398"/>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96"/>
            <p:cNvSpPr/>
            <p:nvPr/>
          </p:nvSpPr>
          <p:spPr>
            <a:xfrm>
              <a:off x="4828275" y="3106425"/>
              <a:ext cx="53800" cy="19825"/>
            </a:xfrm>
            <a:custGeom>
              <a:rect b="b" l="l" r="r" t="t"/>
              <a:pathLst>
                <a:path extrusionOk="0" h="793" w="2152">
                  <a:moveTo>
                    <a:pt x="1014" y="1"/>
                  </a:moveTo>
                  <a:cubicBezTo>
                    <a:pt x="922" y="1"/>
                    <a:pt x="834" y="13"/>
                    <a:pt x="746" y="37"/>
                  </a:cubicBezTo>
                  <a:cubicBezTo>
                    <a:pt x="682" y="58"/>
                    <a:pt x="629" y="79"/>
                    <a:pt x="576" y="101"/>
                  </a:cubicBezTo>
                  <a:cubicBezTo>
                    <a:pt x="522" y="122"/>
                    <a:pt x="469" y="154"/>
                    <a:pt x="416" y="186"/>
                  </a:cubicBezTo>
                  <a:cubicBezTo>
                    <a:pt x="320" y="250"/>
                    <a:pt x="235" y="324"/>
                    <a:pt x="171" y="420"/>
                  </a:cubicBezTo>
                  <a:cubicBezTo>
                    <a:pt x="97" y="505"/>
                    <a:pt x="43" y="601"/>
                    <a:pt x="1" y="708"/>
                  </a:cubicBezTo>
                  <a:cubicBezTo>
                    <a:pt x="107" y="654"/>
                    <a:pt x="192" y="601"/>
                    <a:pt x="278" y="548"/>
                  </a:cubicBezTo>
                  <a:cubicBezTo>
                    <a:pt x="363" y="505"/>
                    <a:pt x="459" y="473"/>
                    <a:pt x="544" y="441"/>
                  </a:cubicBezTo>
                  <a:cubicBezTo>
                    <a:pt x="673" y="385"/>
                    <a:pt x="808" y="359"/>
                    <a:pt x="945" y="359"/>
                  </a:cubicBezTo>
                  <a:cubicBezTo>
                    <a:pt x="988" y="359"/>
                    <a:pt x="1032" y="362"/>
                    <a:pt x="1076" y="367"/>
                  </a:cubicBezTo>
                  <a:cubicBezTo>
                    <a:pt x="1257" y="388"/>
                    <a:pt x="1438" y="431"/>
                    <a:pt x="1609" y="505"/>
                  </a:cubicBezTo>
                  <a:cubicBezTo>
                    <a:pt x="1790" y="591"/>
                    <a:pt x="1981" y="686"/>
                    <a:pt x="2152" y="793"/>
                  </a:cubicBezTo>
                  <a:cubicBezTo>
                    <a:pt x="2067" y="591"/>
                    <a:pt x="1928" y="409"/>
                    <a:pt x="1747" y="271"/>
                  </a:cubicBezTo>
                  <a:cubicBezTo>
                    <a:pt x="1566" y="122"/>
                    <a:pt x="1342"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96"/>
            <p:cNvSpPr/>
            <p:nvPr/>
          </p:nvSpPr>
          <p:spPr>
            <a:xfrm>
              <a:off x="4721250" y="3106425"/>
              <a:ext cx="53800" cy="19825"/>
            </a:xfrm>
            <a:custGeom>
              <a:rect b="b" l="l" r="r" t="t"/>
              <a:pathLst>
                <a:path extrusionOk="0" h="793" w="2152">
                  <a:moveTo>
                    <a:pt x="1014" y="1"/>
                  </a:moveTo>
                  <a:cubicBezTo>
                    <a:pt x="922" y="1"/>
                    <a:pt x="834" y="13"/>
                    <a:pt x="746" y="37"/>
                  </a:cubicBezTo>
                  <a:cubicBezTo>
                    <a:pt x="682" y="58"/>
                    <a:pt x="629" y="79"/>
                    <a:pt x="576" y="101"/>
                  </a:cubicBezTo>
                  <a:cubicBezTo>
                    <a:pt x="512" y="122"/>
                    <a:pt x="469" y="154"/>
                    <a:pt x="416" y="186"/>
                  </a:cubicBezTo>
                  <a:cubicBezTo>
                    <a:pt x="320" y="250"/>
                    <a:pt x="235" y="324"/>
                    <a:pt x="161" y="420"/>
                  </a:cubicBezTo>
                  <a:cubicBezTo>
                    <a:pt x="97" y="505"/>
                    <a:pt x="43" y="601"/>
                    <a:pt x="1" y="708"/>
                  </a:cubicBezTo>
                  <a:cubicBezTo>
                    <a:pt x="97" y="654"/>
                    <a:pt x="182" y="601"/>
                    <a:pt x="278" y="548"/>
                  </a:cubicBezTo>
                  <a:cubicBezTo>
                    <a:pt x="363" y="505"/>
                    <a:pt x="448" y="473"/>
                    <a:pt x="544" y="441"/>
                  </a:cubicBezTo>
                  <a:cubicBezTo>
                    <a:pt x="673" y="385"/>
                    <a:pt x="808" y="359"/>
                    <a:pt x="940" y="359"/>
                  </a:cubicBezTo>
                  <a:cubicBezTo>
                    <a:pt x="982" y="359"/>
                    <a:pt x="1024" y="362"/>
                    <a:pt x="1066" y="367"/>
                  </a:cubicBezTo>
                  <a:cubicBezTo>
                    <a:pt x="1257" y="388"/>
                    <a:pt x="1428" y="431"/>
                    <a:pt x="1598" y="505"/>
                  </a:cubicBezTo>
                  <a:cubicBezTo>
                    <a:pt x="1790" y="591"/>
                    <a:pt x="1971" y="686"/>
                    <a:pt x="2152" y="793"/>
                  </a:cubicBezTo>
                  <a:cubicBezTo>
                    <a:pt x="2067" y="591"/>
                    <a:pt x="1928" y="409"/>
                    <a:pt x="1747" y="271"/>
                  </a:cubicBezTo>
                  <a:cubicBezTo>
                    <a:pt x="1566" y="122"/>
                    <a:pt x="1343"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96"/>
            <p:cNvSpPr/>
            <p:nvPr/>
          </p:nvSpPr>
          <p:spPr>
            <a:xfrm>
              <a:off x="4736175" y="3144875"/>
              <a:ext cx="35700" cy="22375"/>
            </a:xfrm>
            <a:custGeom>
              <a:rect b="b" l="l" r="r" t="t"/>
              <a:pathLst>
                <a:path extrusionOk="0" h="895" w="1428">
                  <a:moveTo>
                    <a:pt x="692" y="0"/>
                  </a:moveTo>
                  <a:cubicBezTo>
                    <a:pt x="586" y="0"/>
                    <a:pt x="479" y="11"/>
                    <a:pt x="373" y="64"/>
                  </a:cubicBezTo>
                  <a:cubicBezTo>
                    <a:pt x="277" y="107"/>
                    <a:pt x="192" y="181"/>
                    <a:pt x="128" y="288"/>
                  </a:cubicBezTo>
                  <a:cubicBezTo>
                    <a:pt x="32" y="469"/>
                    <a:pt x="0" y="682"/>
                    <a:pt x="43" y="884"/>
                  </a:cubicBezTo>
                  <a:cubicBezTo>
                    <a:pt x="64" y="692"/>
                    <a:pt x="128" y="511"/>
                    <a:pt x="234" y="352"/>
                  </a:cubicBezTo>
                  <a:cubicBezTo>
                    <a:pt x="288" y="288"/>
                    <a:pt x="352" y="235"/>
                    <a:pt x="437" y="203"/>
                  </a:cubicBezTo>
                  <a:cubicBezTo>
                    <a:pt x="522" y="171"/>
                    <a:pt x="607" y="160"/>
                    <a:pt x="703" y="160"/>
                  </a:cubicBezTo>
                  <a:cubicBezTo>
                    <a:pt x="884" y="160"/>
                    <a:pt x="1054" y="235"/>
                    <a:pt x="1161" y="373"/>
                  </a:cubicBezTo>
                  <a:cubicBezTo>
                    <a:pt x="1289" y="522"/>
                    <a:pt x="1374" y="703"/>
                    <a:pt x="1416" y="895"/>
                  </a:cubicBezTo>
                  <a:cubicBezTo>
                    <a:pt x="1427" y="682"/>
                    <a:pt x="1374" y="469"/>
                    <a:pt x="1257" y="298"/>
                  </a:cubicBezTo>
                  <a:cubicBezTo>
                    <a:pt x="1129" y="107"/>
                    <a:pt x="927" y="0"/>
                    <a:pt x="69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96"/>
            <p:cNvSpPr/>
            <p:nvPr/>
          </p:nvSpPr>
          <p:spPr>
            <a:xfrm>
              <a:off x="4832550" y="3143475"/>
              <a:ext cx="35675" cy="22175"/>
            </a:xfrm>
            <a:custGeom>
              <a:rect b="b" l="l" r="r" t="t"/>
              <a:pathLst>
                <a:path extrusionOk="0" h="887" w="1427">
                  <a:moveTo>
                    <a:pt x="643" y="0"/>
                  </a:moveTo>
                  <a:cubicBezTo>
                    <a:pt x="549" y="0"/>
                    <a:pt x="461" y="21"/>
                    <a:pt x="373" y="56"/>
                  </a:cubicBezTo>
                  <a:cubicBezTo>
                    <a:pt x="277" y="109"/>
                    <a:pt x="192" y="184"/>
                    <a:pt x="128" y="280"/>
                  </a:cubicBezTo>
                  <a:cubicBezTo>
                    <a:pt x="32" y="461"/>
                    <a:pt x="0" y="685"/>
                    <a:pt x="43" y="887"/>
                  </a:cubicBezTo>
                  <a:cubicBezTo>
                    <a:pt x="64" y="695"/>
                    <a:pt x="128" y="514"/>
                    <a:pt x="234" y="354"/>
                  </a:cubicBezTo>
                  <a:cubicBezTo>
                    <a:pt x="288" y="280"/>
                    <a:pt x="351" y="227"/>
                    <a:pt x="437" y="195"/>
                  </a:cubicBezTo>
                  <a:cubicBezTo>
                    <a:pt x="501" y="171"/>
                    <a:pt x="564" y="159"/>
                    <a:pt x="628" y="159"/>
                  </a:cubicBezTo>
                  <a:cubicBezTo>
                    <a:pt x="650" y="159"/>
                    <a:pt x="671" y="160"/>
                    <a:pt x="692" y="163"/>
                  </a:cubicBezTo>
                  <a:cubicBezTo>
                    <a:pt x="702" y="162"/>
                    <a:pt x="713" y="162"/>
                    <a:pt x="723" y="162"/>
                  </a:cubicBezTo>
                  <a:cubicBezTo>
                    <a:pt x="892" y="162"/>
                    <a:pt x="1050" y="245"/>
                    <a:pt x="1161" y="376"/>
                  </a:cubicBezTo>
                  <a:cubicBezTo>
                    <a:pt x="1278" y="525"/>
                    <a:pt x="1363" y="695"/>
                    <a:pt x="1416" y="887"/>
                  </a:cubicBezTo>
                  <a:cubicBezTo>
                    <a:pt x="1427" y="674"/>
                    <a:pt x="1374" y="472"/>
                    <a:pt x="1257" y="301"/>
                  </a:cubicBezTo>
                  <a:cubicBezTo>
                    <a:pt x="1144" y="118"/>
                    <a:pt x="944" y="2"/>
                    <a:pt x="731" y="2"/>
                  </a:cubicBezTo>
                  <a:cubicBezTo>
                    <a:pt x="722" y="2"/>
                    <a:pt x="712" y="3"/>
                    <a:pt x="703" y="3"/>
                  </a:cubicBezTo>
                  <a:cubicBezTo>
                    <a:pt x="683" y="1"/>
                    <a:pt x="663" y="0"/>
                    <a:pt x="6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96"/>
            <p:cNvSpPr/>
            <p:nvPr/>
          </p:nvSpPr>
          <p:spPr>
            <a:xfrm>
              <a:off x="4700750" y="2961725"/>
              <a:ext cx="187725" cy="64175"/>
            </a:xfrm>
            <a:custGeom>
              <a:rect b="b" l="l" r="r" t="t"/>
              <a:pathLst>
                <a:path extrusionOk="0" h="2567" w="7509">
                  <a:moveTo>
                    <a:pt x="5465" y="0"/>
                  </a:moveTo>
                  <a:cubicBezTo>
                    <a:pt x="4974" y="0"/>
                    <a:pt x="4447" y="153"/>
                    <a:pt x="3866" y="522"/>
                  </a:cubicBezTo>
                  <a:cubicBezTo>
                    <a:pt x="3235" y="261"/>
                    <a:pt x="2681" y="162"/>
                    <a:pt x="2204" y="162"/>
                  </a:cubicBezTo>
                  <a:cubicBezTo>
                    <a:pt x="735" y="162"/>
                    <a:pt x="1" y="1097"/>
                    <a:pt x="1" y="1097"/>
                  </a:cubicBezTo>
                  <a:lnTo>
                    <a:pt x="4090" y="2566"/>
                  </a:lnTo>
                  <a:lnTo>
                    <a:pt x="7508" y="831"/>
                  </a:lnTo>
                  <a:cubicBezTo>
                    <a:pt x="6867" y="350"/>
                    <a:pt x="6207" y="0"/>
                    <a:pt x="54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96"/>
            <p:cNvSpPr/>
            <p:nvPr/>
          </p:nvSpPr>
          <p:spPr>
            <a:xfrm>
              <a:off x="4576975" y="2983800"/>
              <a:ext cx="137650" cy="244425"/>
            </a:xfrm>
            <a:custGeom>
              <a:rect b="b" l="l" r="r" t="t"/>
              <a:pathLst>
                <a:path extrusionOk="0" h="9777" w="5506">
                  <a:moveTo>
                    <a:pt x="5506" y="1"/>
                  </a:moveTo>
                  <a:lnTo>
                    <a:pt x="5506" y="1"/>
                  </a:lnTo>
                  <a:cubicBezTo>
                    <a:pt x="5048" y="214"/>
                    <a:pt x="4664" y="555"/>
                    <a:pt x="4398" y="991"/>
                  </a:cubicBezTo>
                  <a:cubicBezTo>
                    <a:pt x="4153" y="1428"/>
                    <a:pt x="3972" y="1907"/>
                    <a:pt x="3866" y="2397"/>
                  </a:cubicBezTo>
                  <a:cubicBezTo>
                    <a:pt x="3738" y="2876"/>
                    <a:pt x="3642" y="3366"/>
                    <a:pt x="3482" y="3824"/>
                  </a:cubicBezTo>
                  <a:cubicBezTo>
                    <a:pt x="3344" y="4282"/>
                    <a:pt x="3088" y="4686"/>
                    <a:pt x="2748" y="5016"/>
                  </a:cubicBezTo>
                  <a:cubicBezTo>
                    <a:pt x="2567" y="5176"/>
                    <a:pt x="2375" y="5314"/>
                    <a:pt x="2162" y="5421"/>
                  </a:cubicBezTo>
                  <a:cubicBezTo>
                    <a:pt x="1938" y="5527"/>
                    <a:pt x="1715" y="5655"/>
                    <a:pt x="1502" y="5783"/>
                  </a:cubicBezTo>
                  <a:cubicBezTo>
                    <a:pt x="1065" y="6060"/>
                    <a:pt x="692" y="6422"/>
                    <a:pt x="416" y="6848"/>
                  </a:cubicBezTo>
                  <a:cubicBezTo>
                    <a:pt x="277" y="7072"/>
                    <a:pt x="171" y="7306"/>
                    <a:pt x="96" y="7551"/>
                  </a:cubicBezTo>
                  <a:cubicBezTo>
                    <a:pt x="32" y="7796"/>
                    <a:pt x="0" y="8051"/>
                    <a:pt x="0" y="8307"/>
                  </a:cubicBezTo>
                  <a:cubicBezTo>
                    <a:pt x="0" y="8807"/>
                    <a:pt x="96" y="9308"/>
                    <a:pt x="277" y="9776"/>
                  </a:cubicBezTo>
                  <a:cubicBezTo>
                    <a:pt x="149" y="9297"/>
                    <a:pt x="96" y="8807"/>
                    <a:pt x="128" y="8317"/>
                  </a:cubicBezTo>
                  <a:cubicBezTo>
                    <a:pt x="149" y="8072"/>
                    <a:pt x="192" y="7838"/>
                    <a:pt x="266" y="7615"/>
                  </a:cubicBezTo>
                  <a:cubicBezTo>
                    <a:pt x="341" y="7380"/>
                    <a:pt x="447" y="7167"/>
                    <a:pt x="586" y="6965"/>
                  </a:cubicBezTo>
                  <a:cubicBezTo>
                    <a:pt x="863" y="6571"/>
                    <a:pt x="1214" y="6241"/>
                    <a:pt x="1629" y="5996"/>
                  </a:cubicBezTo>
                  <a:cubicBezTo>
                    <a:pt x="1832" y="5868"/>
                    <a:pt x="2055" y="5762"/>
                    <a:pt x="2268" y="5655"/>
                  </a:cubicBezTo>
                  <a:cubicBezTo>
                    <a:pt x="2503" y="5538"/>
                    <a:pt x="2726" y="5400"/>
                    <a:pt x="2918" y="5219"/>
                  </a:cubicBezTo>
                  <a:cubicBezTo>
                    <a:pt x="3291" y="4857"/>
                    <a:pt x="3568" y="4409"/>
                    <a:pt x="3717" y="3909"/>
                  </a:cubicBezTo>
                  <a:cubicBezTo>
                    <a:pt x="3855" y="3430"/>
                    <a:pt x="3972" y="2940"/>
                    <a:pt x="4068" y="2450"/>
                  </a:cubicBezTo>
                  <a:cubicBezTo>
                    <a:pt x="4153" y="1960"/>
                    <a:pt x="4302" y="1492"/>
                    <a:pt x="4515" y="1055"/>
                  </a:cubicBezTo>
                  <a:cubicBezTo>
                    <a:pt x="4622" y="842"/>
                    <a:pt x="4760" y="640"/>
                    <a:pt x="4931" y="459"/>
                  </a:cubicBezTo>
                  <a:cubicBezTo>
                    <a:pt x="5101" y="288"/>
                    <a:pt x="5293" y="129"/>
                    <a:pt x="550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96"/>
            <p:cNvSpPr/>
            <p:nvPr/>
          </p:nvSpPr>
          <p:spPr>
            <a:xfrm>
              <a:off x="4684525" y="3032350"/>
              <a:ext cx="120075" cy="231800"/>
            </a:xfrm>
            <a:custGeom>
              <a:rect b="b" l="l" r="r" t="t"/>
              <a:pathLst>
                <a:path extrusionOk="0" h="9272" w="4803">
                  <a:moveTo>
                    <a:pt x="3834" y="0"/>
                  </a:moveTo>
                  <a:cubicBezTo>
                    <a:pt x="3668" y="0"/>
                    <a:pt x="3502" y="31"/>
                    <a:pt x="3344" y="93"/>
                  </a:cubicBezTo>
                  <a:cubicBezTo>
                    <a:pt x="3099" y="199"/>
                    <a:pt x="2897" y="391"/>
                    <a:pt x="2758" y="625"/>
                  </a:cubicBezTo>
                  <a:cubicBezTo>
                    <a:pt x="2694" y="742"/>
                    <a:pt x="2641" y="859"/>
                    <a:pt x="2599" y="987"/>
                  </a:cubicBezTo>
                  <a:cubicBezTo>
                    <a:pt x="2556" y="1104"/>
                    <a:pt x="2513" y="1221"/>
                    <a:pt x="2481" y="1349"/>
                  </a:cubicBezTo>
                  <a:cubicBezTo>
                    <a:pt x="2354" y="1839"/>
                    <a:pt x="2322" y="2340"/>
                    <a:pt x="2194" y="2787"/>
                  </a:cubicBezTo>
                  <a:cubicBezTo>
                    <a:pt x="2077" y="3245"/>
                    <a:pt x="1843" y="3649"/>
                    <a:pt x="1523" y="3990"/>
                  </a:cubicBezTo>
                  <a:cubicBezTo>
                    <a:pt x="1449" y="4075"/>
                    <a:pt x="1363" y="4160"/>
                    <a:pt x="1278" y="4235"/>
                  </a:cubicBezTo>
                  <a:cubicBezTo>
                    <a:pt x="1193" y="4320"/>
                    <a:pt x="1097" y="4384"/>
                    <a:pt x="1001" y="4469"/>
                  </a:cubicBezTo>
                  <a:cubicBezTo>
                    <a:pt x="916" y="4544"/>
                    <a:pt x="810" y="4608"/>
                    <a:pt x="714" y="4672"/>
                  </a:cubicBezTo>
                  <a:lnTo>
                    <a:pt x="565" y="4778"/>
                  </a:lnTo>
                  <a:cubicBezTo>
                    <a:pt x="501" y="4821"/>
                    <a:pt x="448" y="4863"/>
                    <a:pt x="394" y="4917"/>
                  </a:cubicBezTo>
                  <a:cubicBezTo>
                    <a:pt x="288" y="5012"/>
                    <a:pt x="203" y="5130"/>
                    <a:pt x="139" y="5257"/>
                  </a:cubicBezTo>
                  <a:cubicBezTo>
                    <a:pt x="75" y="5396"/>
                    <a:pt x="43" y="5534"/>
                    <a:pt x="22" y="5673"/>
                  </a:cubicBezTo>
                  <a:cubicBezTo>
                    <a:pt x="0" y="5939"/>
                    <a:pt x="22" y="6205"/>
                    <a:pt x="96" y="6461"/>
                  </a:cubicBezTo>
                  <a:cubicBezTo>
                    <a:pt x="224" y="6961"/>
                    <a:pt x="426" y="7408"/>
                    <a:pt x="597" y="7866"/>
                  </a:cubicBezTo>
                  <a:cubicBezTo>
                    <a:pt x="682" y="8090"/>
                    <a:pt x="735" y="8324"/>
                    <a:pt x="778" y="8569"/>
                  </a:cubicBezTo>
                  <a:cubicBezTo>
                    <a:pt x="788" y="8686"/>
                    <a:pt x="788" y="8803"/>
                    <a:pt x="778" y="8931"/>
                  </a:cubicBezTo>
                  <a:cubicBezTo>
                    <a:pt x="756" y="9048"/>
                    <a:pt x="724" y="9165"/>
                    <a:pt x="671" y="9272"/>
                  </a:cubicBezTo>
                  <a:cubicBezTo>
                    <a:pt x="746" y="9176"/>
                    <a:pt x="799" y="9059"/>
                    <a:pt x="831" y="8942"/>
                  </a:cubicBezTo>
                  <a:cubicBezTo>
                    <a:pt x="863" y="8814"/>
                    <a:pt x="874" y="8686"/>
                    <a:pt x="874" y="8558"/>
                  </a:cubicBezTo>
                  <a:cubicBezTo>
                    <a:pt x="863" y="8303"/>
                    <a:pt x="831" y="8058"/>
                    <a:pt x="767" y="7813"/>
                  </a:cubicBezTo>
                  <a:cubicBezTo>
                    <a:pt x="650" y="7323"/>
                    <a:pt x="480" y="6865"/>
                    <a:pt x="384" y="6397"/>
                  </a:cubicBezTo>
                  <a:cubicBezTo>
                    <a:pt x="341" y="6173"/>
                    <a:pt x="330" y="5939"/>
                    <a:pt x="352" y="5715"/>
                  </a:cubicBezTo>
                  <a:cubicBezTo>
                    <a:pt x="362" y="5609"/>
                    <a:pt x="394" y="5513"/>
                    <a:pt x="448" y="5417"/>
                  </a:cubicBezTo>
                  <a:cubicBezTo>
                    <a:pt x="501" y="5332"/>
                    <a:pt x="565" y="5247"/>
                    <a:pt x="639" y="5183"/>
                  </a:cubicBezTo>
                  <a:cubicBezTo>
                    <a:pt x="682" y="5151"/>
                    <a:pt x="714" y="5119"/>
                    <a:pt x="767" y="5087"/>
                  </a:cubicBezTo>
                  <a:cubicBezTo>
                    <a:pt x="810" y="5055"/>
                    <a:pt x="863" y="5023"/>
                    <a:pt x="916" y="4980"/>
                  </a:cubicBezTo>
                  <a:cubicBezTo>
                    <a:pt x="1023" y="4906"/>
                    <a:pt x="1129" y="4842"/>
                    <a:pt x="1225" y="4767"/>
                  </a:cubicBezTo>
                  <a:cubicBezTo>
                    <a:pt x="1321" y="4682"/>
                    <a:pt x="1438" y="4608"/>
                    <a:pt x="1523" y="4523"/>
                  </a:cubicBezTo>
                  <a:cubicBezTo>
                    <a:pt x="1619" y="4437"/>
                    <a:pt x="1715" y="4352"/>
                    <a:pt x="1800" y="4256"/>
                  </a:cubicBezTo>
                  <a:cubicBezTo>
                    <a:pt x="2162" y="3873"/>
                    <a:pt x="2418" y="3404"/>
                    <a:pt x="2545" y="2893"/>
                  </a:cubicBezTo>
                  <a:cubicBezTo>
                    <a:pt x="2663" y="2382"/>
                    <a:pt x="2684" y="1892"/>
                    <a:pt x="2780" y="1424"/>
                  </a:cubicBezTo>
                  <a:cubicBezTo>
                    <a:pt x="2822" y="1190"/>
                    <a:pt x="2886" y="966"/>
                    <a:pt x="2982" y="753"/>
                  </a:cubicBezTo>
                  <a:cubicBezTo>
                    <a:pt x="3067" y="551"/>
                    <a:pt x="3227" y="380"/>
                    <a:pt x="3419" y="263"/>
                  </a:cubicBezTo>
                  <a:cubicBezTo>
                    <a:pt x="3585" y="180"/>
                    <a:pt x="3765" y="136"/>
                    <a:pt x="3947" y="136"/>
                  </a:cubicBezTo>
                  <a:cubicBezTo>
                    <a:pt x="3998" y="136"/>
                    <a:pt x="4049" y="139"/>
                    <a:pt x="4100" y="146"/>
                  </a:cubicBezTo>
                  <a:cubicBezTo>
                    <a:pt x="4345" y="167"/>
                    <a:pt x="4579" y="220"/>
                    <a:pt x="4803" y="316"/>
                  </a:cubicBezTo>
                  <a:cubicBezTo>
                    <a:pt x="4590" y="178"/>
                    <a:pt x="4356" y="82"/>
                    <a:pt x="4111" y="29"/>
                  </a:cubicBezTo>
                  <a:cubicBezTo>
                    <a:pt x="4019" y="10"/>
                    <a:pt x="3927" y="0"/>
                    <a:pt x="383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96"/>
            <p:cNvSpPr/>
            <p:nvPr/>
          </p:nvSpPr>
          <p:spPr>
            <a:xfrm>
              <a:off x="4578025" y="2967875"/>
              <a:ext cx="226575" cy="292025"/>
            </a:xfrm>
            <a:custGeom>
              <a:rect b="b" l="l" r="r" t="t"/>
              <a:pathLst>
                <a:path extrusionOk="0" h="11681" w="9063">
                  <a:moveTo>
                    <a:pt x="6991" y="0"/>
                  </a:moveTo>
                  <a:cubicBezTo>
                    <a:pt x="6472" y="0"/>
                    <a:pt x="5874" y="187"/>
                    <a:pt x="5229" y="585"/>
                  </a:cubicBezTo>
                  <a:cubicBezTo>
                    <a:pt x="3014" y="1958"/>
                    <a:pt x="4612" y="5068"/>
                    <a:pt x="2301" y="6356"/>
                  </a:cubicBezTo>
                  <a:cubicBezTo>
                    <a:pt x="1" y="7645"/>
                    <a:pt x="224" y="9412"/>
                    <a:pt x="704" y="10701"/>
                  </a:cubicBezTo>
                  <a:cubicBezTo>
                    <a:pt x="885" y="11159"/>
                    <a:pt x="1364" y="11414"/>
                    <a:pt x="1907" y="11542"/>
                  </a:cubicBezTo>
                  <a:cubicBezTo>
                    <a:pt x="1737" y="10882"/>
                    <a:pt x="1598" y="9923"/>
                    <a:pt x="1843" y="9018"/>
                  </a:cubicBezTo>
                  <a:lnTo>
                    <a:pt x="1843" y="9018"/>
                  </a:lnTo>
                  <a:cubicBezTo>
                    <a:pt x="1843" y="9019"/>
                    <a:pt x="1673" y="10563"/>
                    <a:pt x="2194" y="11595"/>
                  </a:cubicBezTo>
                  <a:cubicBezTo>
                    <a:pt x="2471" y="11638"/>
                    <a:pt x="2759" y="11670"/>
                    <a:pt x="3036" y="11670"/>
                  </a:cubicBezTo>
                  <a:cubicBezTo>
                    <a:pt x="2951" y="11361"/>
                    <a:pt x="2929" y="11031"/>
                    <a:pt x="2961" y="10701"/>
                  </a:cubicBezTo>
                  <a:lnTo>
                    <a:pt x="2961" y="10701"/>
                  </a:lnTo>
                  <a:cubicBezTo>
                    <a:pt x="3025" y="11031"/>
                    <a:pt x="3132" y="11361"/>
                    <a:pt x="3249" y="11680"/>
                  </a:cubicBezTo>
                  <a:cubicBezTo>
                    <a:pt x="3547" y="11680"/>
                    <a:pt x="3834" y="11659"/>
                    <a:pt x="4122" y="11627"/>
                  </a:cubicBezTo>
                  <a:cubicBezTo>
                    <a:pt x="5006" y="10562"/>
                    <a:pt x="2833" y="8124"/>
                    <a:pt x="4473" y="7283"/>
                  </a:cubicBezTo>
                  <a:cubicBezTo>
                    <a:pt x="6901" y="6037"/>
                    <a:pt x="6337" y="4801"/>
                    <a:pt x="7008" y="3428"/>
                  </a:cubicBezTo>
                  <a:cubicBezTo>
                    <a:pt x="7288" y="2840"/>
                    <a:pt x="7672" y="2671"/>
                    <a:pt x="8022" y="2671"/>
                  </a:cubicBezTo>
                  <a:cubicBezTo>
                    <a:pt x="8495" y="2671"/>
                    <a:pt x="8903" y="2981"/>
                    <a:pt x="8903" y="2981"/>
                  </a:cubicBezTo>
                  <a:cubicBezTo>
                    <a:pt x="9062" y="1120"/>
                    <a:pt x="8265" y="0"/>
                    <a:pt x="699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96"/>
            <p:cNvSpPr/>
            <p:nvPr/>
          </p:nvSpPr>
          <p:spPr>
            <a:xfrm>
              <a:off x="4882850" y="2983550"/>
              <a:ext cx="137675" cy="244675"/>
            </a:xfrm>
            <a:custGeom>
              <a:rect b="b" l="l" r="r" t="t"/>
              <a:pathLst>
                <a:path extrusionOk="0" h="9787" w="5507">
                  <a:moveTo>
                    <a:pt x="1" y="0"/>
                  </a:moveTo>
                  <a:lnTo>
                    <a:pt x="1" y="0"/>
                  </a:lnTo>
                  <a:cubicBezTo>
                    <a:pt x="203" y="128"/>
                    <a:pt x="395" y="288"/>
                    <a:pt x="576" y="458"/>
                  </a:cubicBezTo>
                  <a:cubicBezTo>
                    <a:pt x="735" y="639"/>
                    <a:pt x="885" y="841"/>
                    <a:pt x="991" y="1054"/>
                  </a:cubicBezTo>
                  <a:cubicBezTo>
                    <a:pt x="1204" y="1502"/>
                    <a:pt x="1353" y="1960"/>
                    <a:pt x="1438" y="2449"/>
                  </a:cubicBezTo>
                  <a:cubicBezTo>
                    <a:pt x="1523" y="2939"/>
                    <a:pt x="1641" y="3429"/>
                    <a:pt x="1790" y="3908"/>
                  </a:cubicBezTo>
                  <a:cubicBezTo>
                    <a:pt x="1928" y="4409"/>
                    <a:pt x="2205" y="4856"/>
                    <a:pt x="2588" y="5218"/>
                  </a:cubicBezTo>
                  <a:cubicBezTo>
                    <a:pt x="2780" y="5399"/>
                    <a:pt x="2993" y="5537"/>
                    <a:pt x="3227" y="5655"/>
                  </a:cubicBezTo>
                  <a:cubicBezTo>
                    <a:pt x="3451" y="5761"/>
                    <a:pt x="3664" y="5878"/>
                    <a:pt x="3866" y="6006"/>
                  </a:cubicBezTo>
                  <a:cubicBezTo>
                    <a:pt x="4282" y="6251"/>
                    <a:pt x="4644" y="6581"/>
                    <a:pt x="4920" y="6975"/>
                  </a:cubicBezTo>
                  <a:cubicBezTo>
                    <a:pt x="5048" y="7167"/>
                    <a:pt x="5155" y="7380"/>
                    <a:pt x="5240" y="7614"/>
                  </a:cubicBezTo>
                  <a:cubicBezTo>
                    <a:pt x="5304" y="7838"/>
                    <a:pt x="5357" y="8082"/>
                    <a:pt x="5368" y="8317"/>
                  </a:cubicBezTo>
                  <a:cubicBezTo>
                    <a:pt x="5400" y="8807"/>
                    <a:pt x="5346" y="9307"/>
                    <a:pt x="5229" y="9786"/>
                  </a:cubicBezTo>
                  <a:cubicBezTo>
                    <a:pt x="5400" y="9307"/>
                    <a:pt x="5495" y="8817"/>
                    <a:pt x="5506" y="8306"/>
                  </a:cubicBezTo>
                  <a:cubicBezTo>
                    <a:pt x="5495" y="8051"/>
                    <a:pt x="5464" y="7806"/>
                    <a:pt x="5400" y="7550"/>
                  </a:cubicBezTo>
                  <a:cubicBezTo>
                    <a:pt x="5325" y="7305"/>
                    <a:pt x="5219" y="7071"/>
                    <a:pt x="5091" y="6858"/>
                  </a:cubicBezTo>
                  <a:cubicBezTo>
                    <a:pt x="4814" y="6421"/>
                    <a:pt x="4441" y="6059"/>
                    <a:pt x="4005" y="5793"/>
                  </a:cubicBezTo>
                  <a:cubicBezTo>
                    <a:pt x="3792" y="5655"/>
                    <a:pt x="3568" y="5527"/>
                    <a:pt x="3334" y="5420"/>
                  </a:cubicBezTo>
                  <a:cubicBezTo>
                    <a:pt x="3121" y="5314"/>
                    <a:pt x="2929" y="5186"/>
                    <a:pt x="2759" y="5016"/>
                  </a:cubicBezTo>
                  <a:cubicBezTo>
                    <a:pt x="2407" y="4686"/>
                    <a:pt x="2162" y="4281"/>
                    <a:pt x="2024" y="3823"/>
                  </a:cubicBezTo>
                  <a:cubicBezTo>
                    <a:pt x="1854" y="3365"/>
                    <a:pt x="1758" y="2875"/>
                    <a:pt x="1641" y="2396"/>
                  </a:cubicBezTo>
                  <a:cubicBezTo>
                    <a:pt x="1523" y="1906"/>
                    <a:pt x="1353" y="1427"/>
                    <a:pt x="1108" y="990"/>
                  </a:cubicBezTo>
                  <a:cubicBezTo>
                    <a:pt x="842" y="565"/>
                    <a:pt x="459" y="213"/>
                    <a:pt x="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96"/>
            <p:cNvSpPr/>
            <p:nvPr/>
          </p:nvSpPr>
          <p:spPr>
            <a:xfrm>
              <a:off x="4792350" y="3032400"/>
              <a:ext cx="120350" cy="232025"/>
            </a:xfrm>
            <a:custGeom>
              <a:rect b="b" l="l" r="r" t="t"/>
              <a:pathLst>
                <a:path extrusionOk="0" h="9281" w="4814">
                  <a:moveTo>
                    <a:pt x="1000" y="1"/>
                  </a:moveTo>
                  <a:cubicBezTo>
                    <a:pt x="901" y="1"/>
                    <a:pt x="801" y="13"/>
                    <a:pt x="703" y="37"/>
                  </a:cubicBezTo>
                  <a:cubicBezTo>
                    <a:pt x="458" y="91"/>
                    <a:pt x="213" y="176"/>
                    <a:pt x="0" y="314"/>
                  </a:cubicBezTo>
                  <a:cubicBezTo>
                    <a:pt x="224" y="218"/>
                    <a:pt x="458" y="165"/>
                    <a:pt x="703" y="144"/>
                  </a:cubicBezTo>
                  <a:cubicBezTo>
                    <a:pt x="742" y="140"/>
                    <a:pt x="781" y="139"/>
                    <a:pt x="820" y="139"/>
                  </a:cubicBezTo>
                  <a:cubicBezTo>
                    <a:pt x="1015" y="139"/>
                    <a:pt x="1207" y="183"/>
                    <a:pt x="1384" y="272"/>
                  </a:cubicBezTo>
                  <a:cubicBezTo>
                    <a:pt x="1576" y="378"/>
                    <a:pt x="1736" y="549"/>
                    <a:pt x="1821" y="751"/>
                  </a:cubicBezTo>
                  <a:cubicBezTo>
                    <a:pt x="1917" y="964"/>
                    <a:pt x="1981" y="1198"/>
                    <a:pt x="2023" y="1422"/>
                  </a:cubicBezTo>
                  <a:cubicBezTo>
                    <a:pt x="2119" y="1890"/>
                    <a:pt x="2141" y="2380"/>
                    <a:pt x="2258" y="2891"/>
                  </a:cubicBezTo>
                  <a:cubicBezTo>
                    <a:pt x="2385" y="3402"/>
                    <a:pt x="2641" y="3871"/>
                    <a:pt x="3003" y="4254"/>
                  </a:cubicBezTo>
                  <a:cubicBezTo>
                    <a:pt x="3088" y="4350"/>
                    <a:pt x="3184" y="4435"/>
                    <a:pt x="3280" y="4521"/>
                  </a:cubicBezTo>
                  <a:cubicBezTo>
                    <a:pt x="3376" y="4606"/>
                    <a:pt x="3472" y="4680"/>
                    <a:pt x="3578" y="4765"/>
                  </a:cubicBezTo>
                  <a:cubicBezTo>
                    <a:pt x="3674" y="4851"/>
                    <a:pt x="3780" y="4915"/>
                    <a:pt x="3887" y="4978"/>
                  </a:cubicBezTo>
                  <a:cubicBezTo>
                    <a:pt x="3940" y="5021"/>
                    <a:pt x="3993" y="5064"/>
                    <a:pt x="4036" y="5085"/>
                  </a:cubicBezTo>
                  <a:cubicBezTo>
                    <a:pt x="4079" y="5117"/>
                    <a:pt x="4121" y="5149"/>
                    <a:pt x="4164" y="5191"/>
                  </a:cubicBezTo>
                  <a:cubicBezTo>
                    <a:pt x="4238" y="5255"/>
                    <a:pt x="4302" y="5330"/>
                    <a:pt x="4355" y="5426"/>
                  </a:cubicBezTo>
                  <a:cubicBezTo>
                    <a:pt x="4398" y="5511"/>
                    <a:pt x="4430" y="5617"/>
                    <a:pt x="4451" y="5724"/>
                  </a:cubicBezTo>
                  <a:cubicBezTo>
                    <a:pt x="4473" y="5947"/>
                    <a:pt x="4462" y="6171"/>
                    <a:pt x="4419" y="6395"/>
                  </a:cubicBezTo>
                  <a:cubicBezTo>
                    <a:pt x="4324" y="6863"/>
                    <a:pt x="4153" y="7332"/>
                    <a:pt x="4036" y="7811"/>
                  </a:cubicBezTo>
                  <a:cubicBezTo>
                    <a:pt x="3972" y="8056"/>
                    <a:pt x="3930" y="8311"/>
                    <a:pt x="3930" y="8567"/>
                  </a:cubicBezTo>
                  <a:cubicBezTo>
                    <a:pt x="3919" y="8684"/>
                    <a:pt x="3940" y="8812"/>
                    <a:pt x="3972" y="8940"/>
                  </a:cubicBezTo>
                  <a:cubicBezTo>
                    <a:pt x="4004" y="9057"/>
                    <a:pt x="4057" y="9174"/>
                    <a:pt x="4132" y="9280"/>
                  </a:cubicBezTo>
                  <a:cubicBezTo>
                    <a:pt x="4079" y="9163"/>
                    <a:pt x="4036" y="9046"/>
                    <a:pt x="4025" y="8929"/>
                  </a:cubicBezTo>
                  <a:cubicBezTo>
                    <a:pt x="4015" y="8812"/>
                    <a:pt x="4015" y="8684"/>
                    <a:pt x="4036" y="8567"/>
                  </a:cubicBezTo>
                  <a:cubicBezTo>
                    <a:pt x="4068" y="8333"/>
                    <a:pt x="4132" y="8098"/>
                    <a:pt x="4217" y="7875"/>
                  </a:cubicBezTo>
                  <a:cubicBezTo>
                    <a:pt x="4377" y="7406"/>
                    <a:pt x="4579" y="6959"/>
                    <a:pt x="4707" y="6459"/>
                  </a:cubicBezTo>
                  <a:cubicBezTo>
                    <a:pt x="4781" y="6203"/>
                    <a:pt x="4813" y="5937"/>
                    <a:pt x="4781" y="5671"/>
                  </a:cubicBezTo>
                  <a:cubicBezTo>
                    <a:pt x="4771" y="5532"/>
                    <a:pt x="4728" y="5394"/>
                    <a:pt x="4664" y="5266"/>
                  </a:cubicBezTo>
                  <a:cubicBezTo>
                    <a:pt x="4600" y="5138"/>
                    <a:pt x="4515" y="5021"/>
                    <a:pt x="4409" y="4915"/>
                  </a:cubicBezTo>
                  <a:cubicBezTo>
                    <a:pt x="4355" y="4872"/>
                    <a:pt x="4302" y="4819"/>
                    <a:pt x="4249" y="4787"/>
                  </a:cubicBezTo>
                  <a:lnTo>
                    <a:pt x="4100" y="4680"/>
                  </a:lnTo>
                  <a:cubicBezTo>
                    <a:pt x="4004" y="4595"/>
                    <a:pt x="3887" y="4542"/>
                    <a:pt x="3802" y="4467"/>
                  </a:cubicBezTo>
                  <a:cubicBezTo>
                    <a:pt x="3717" y="4393"/>
                    <a:pt x="3621" y="4318"/>
                    <a:pt x="3535" y="4244"/>
                  </a:cubicBezTo>
                  <a:cubicBezTo>
                    <a:pt x="3450" y="4158"/>
                    <a:pt x="3365" y="4073"/>
                    <a:pt x="3291" y="3988"/>
                  </a:cubicBezTo>
                  <a:cubicBezTo>
                    <a:pt x="2971" y="3658"/>
                    <a:pt x="2737" y="3243"/>
                    <a:pt x="2620" y="2795"/>
                  </a:cubicBezTo>
                  <a:cubicBezTo>
                    <a:pt x="2492" y="2348"/>
                    <a:pt x="2460" y="1848"/>
                    <a:pt x="2332" y="1347"/>
                  </a:cubicBezTo>
                  <a:cubicBezTo>
                    <a:pt x="2290" y="1230"/>
                    <a:pt x="2258" y="1102"/>
                    <a:pt x="2215" y="985"/>
                  </a:cubicBezTo>
                  <a:cubicBezTo>
                    <a:pt x="2172" y="857"/>
                    <a:pt x="2119" y="740"/>
                    <a:pt x="2055" y="623"/>
                  </a:cubicBezTo>
                  <a:cubicBezTo>
                    <a:pt x="1917" y="389"/>
                    <a:pt x="1715" y="208"/>
                    <a:pt x="1470" y="91"/>
                  </a:cubicBezTo>
                  <a:cubicBezTo>
                    <a:pt x="1319" y="32"/>
                    <a:pt x="1160" y="1"/>
                    <a:pt x="100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96"/>
            <p:cNvSpPr/>
            <p:nvPr/>
          </p:nvSpPr>
          <p:spPr>
            <a:xfrm>
              <a:off x="4796800" y="2967875"/>
              <a:ext cx="222375" cy="292025"/>
            </a:xfrm>
            <a:custGeom>
              <a:rect b="b" l="l" r="r" t="t"/>
              <a:pathLst>
                <a:path extrusionOk="0" h="11681" w="8895">
                  <a:moveTo>
                    <a:pt x="1939" y="0"/>
                  </a:moveTo>
                  <a:cubicBezTo>
                    <a:pt x="715" y="0"/>
                    <a:pt x="1" y="1120"/>
                    <a:pt x="152" y="2981"/>
                  </a:cubicBezTo>
                  <a:cubicBezTo>
                    <a:pt x="152" y="2981"/>
                    <a:pt x="503" y="2675"/>
                    <a:pt x="929" y="2675"/>
                  </a:cubicBezTo>
                  <a:cubicBezTo>
                    <a:pt x="1245" y="2675"/>
                    <a:pt x="1602" y="2843"/>
                    <a:pt x="1888" y="3428"/>
                  </a:cubicBezTo>
                  <a:cubicBezTo>
                    <a:pt x="2548" y="4801"/>
                    <a:pt x="1994" y="6047"/>
                    <a:pt x="4412" y="7283"/>
                  </a:cubicBezTo>
                  <a:cubicBezTo>
                    <a:pt x="6062" y="8134"/>
                    <a:pt x="3879" y="10573"/>
                    <a:pt x="4774" y="11638"/>
                  </a:cubicBezTo>
                  <a:cubicBezTo>
                    <a:pt x="5050" y="11668"/>
                    <a:pt x="5326" y="11681"/>
                    <a:pt x="5604" y="11681"/>
                  </a:cubicBezTo>
                  <a:cubicBezTo>
                    <a:pt x="5819" y="11681"/>
                    <a:pt x="6036" y="11673"/>
                    <a:pt x="6254" y="11659"/>
                  </a:cubicBezTo>
                  <a:cubicBezTo>
                    <a:pt x="6446" y="11137"/>
                    <a:pt x="6573" y="10594"/>
                    <a:pt x="6637" y="10041"/>
                  </a:cubicBezTo>
                  <a:lnTo>
                    <a:pt x="6637" y="10041"/>
                  </a:lnTo>
                  <a:cubicBezTo>
                    <a:pt x="6701" y="10573"/>
                    <a:pt x="6669" y="11105"/>
                    <a:pt x="6531" y="11627"/>
                  </a:cubicBezTo>
                  <a:cubicBezTo>
                    <a:pt x="6733" y="11595"/>
                    <a:pt x="6925" y="11563"/>
                    <a:pt x="7127" y="11510"/>
                  </a:cubicBezTo>
                  <a:cubicBezTo>
                    <a:pt x="7202" y="11286"/>
                    <a:pt x="7266" y="11063"/>
                    <a:pt x="7298" y="10839"/>
                  </a:cubicBezTo>
                  <a:lnTo>
                    <a:pt x="7298" y="10839"/>
                  </a:lnTo>
                  <a:cubicBezTo>
                    <a:pt x="7308" y="11042"/>
                    <a:pt x="7298" y="11255"/>
                    <a:pt x="7276" y="11457"/>
                  </a:cubicBezTo>
                  <a:cubicBezTo>
                    <a:pt x="7702" y="11318"/>
                    <a:pt x="8043" y="11073"/>
                    <a:pt x="8192" y="10711"/>
                  </a:cubicBezTo>
                  <a:cubicBezTo>
                    <a:pt x="8671" y="9412"/>
                    <a:pt x="8895" y="7645"/>
                    <a:pt x="6595" y="6356"/>
                  </a:cubicBezTo>
                  <a:cubicBezTo>
                    <a:pt x="4284" y="5068"/>
                    <a:pt x="5881" y="1958"/>
                    <a:pt x="3666" y="585"/>
                  </a:cubicBezTo>
                  <a:cubicBezTo>
                    <a:pt x="3022" y="187"/>
                    <a:pt x="2438" y="0"/>
                    <a:pt x="193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5" name="Google Shape;3815;p96"/>
          <p:cNvGrpSpPr/>
          <p:nvPr/>
        </p:nvGrpSpPr>
        <p:grpSpPr>
          <a:xfrm>
            <a:off x="7438507" y="1734861"/>
            <a:ext cx="675629" cy="730257"/>
            <a:chOff x="2833225" y="2204425"/>
            <a:chExt cx="538050" cy="581600"/>
          </a:xfrm>
        </p:grpSpPr>
        <p:sp>
          <p:nvSpPr>
            <p:cNvPr id="3816" name="Google Shape;3816;p96"/>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96"/>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96"/>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96"/>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96"/>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96"/>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96"/>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96"/>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96"/>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96"/>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96"/>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96"/>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96"/>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96"/>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96"/>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96"/>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96"/>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96"/>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96"/>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96"/>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96"/>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96"/>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96"/>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96"/>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96"/>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96"/>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96"/>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3" name="Google Shape;3843;p96"/>
          <p:cNvGrpSpPr/>
          <p:nvPr/>
        </p:nvGrpSpPr>
        <p:grpSpPr>
          <a:xfrm>
            <a:off x="5328269" y="3789416"/>
            <a:ext cx="619628" cy="822965"/>
            <a:chOff x="5723850" y="2801025"/>
            <a:chExt cx="508225" cy="666800"/>
          </a:xfrm>
        </p:grpSpPr>
        <p:sp>
          <p:nvSpPr>
            <p:cNvPr id="3844" name="Google Shape;3844;p96"/>
            <p:cNvSpPr/>
            <p:nvPr/>
          </p:nvSpPr>
          <p:spPr>
            <a:xfrm>
              <a:off x="5723850" y="3188000"/>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35" y="9818"/>
                    <a:pt x="19573" y="8477"/>
                    <a:pt x="19094" y="7178"/>
                  </a:cubicBezTo>
                  <a:cubicBezTo>
                    <a:pt x="18306" y="5048"/>
                    <a:pt x="13460" y="4026"/>
                    <a:pt x="12619" y="3419"/>
                  </a:cubicBezTo>
                  <a:cubicBezTo>
                    <a:pt x="11522" y="2620"/>
                    <a:pt x="11874" y="0"/>
                    <a:pt x="11874" y="0"/>
                  </a:cubicBezTo>
                  <a:lnTo>
                    <a:pt x="11874" y="0"/>
                  </a:lnTo>
                  <a:lnTo>
                    <a:pt x="10095" y="43"/>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96"/>
            <p:cNvSpPr/>
            <p:nvPr/>
          </p:nvSpPr>
          <p:spPr>
            <a:xfrm>
              <a:off x="5923250" y="3188000"/>
              <a:ext cx="97450" cy="73225"/>
            </a:xfrm>
            <a:custGeom>
              <a:rect b="b" l="l" r="r" t="t"/>
              <a:pathLst>
                <a:path extrusionOk="0" h="2929" w="3898">
                  <a:moveTo>
                    <a:pt x="330" y="0"/>
                  </a:moveTo>
                  <a:lnTo>
                    <a:pt x="330" y="0"/>
                  </a:lnTo>
                  <a:cubicBezTo>
                    <a:pt x="330" y="0"/>
                    <a:pt x="586"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1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96"/>
            <p:cNvSpPr/>
            <p:nvPr/>
          </p:nvSpPr>
          <p:spPr>
            <a:xfrm>
              <a:off x="5723850" y="3318700"/>
              <a:ext cx="508225" cy="149125"/>
            </a:xfrm>
            <a:custGeom>
              <a:rect b="b" l="l" r="r" t="t"/>
              <a:pathLst>
                <a:path extrusionOk="0" h="5965" w="20329">
                  <a:moveTo>
                    <a:pt x="3195" y="1"/>
                  </a:moveTo>
                  <a:cubicBezTo>
                    <a:pt x="2215" y="512"/>
                    <a:pt x="1385" y="1140"/>
                    <a:pt x="1097" y="1928"/>
                  </a:cubicBezTo>
                  <a:cubicBezTo>
                    <a:pt x="618" y="3238"/>
                    <a:pt x="245" y="4580"/>
                    <a:pt x="0" y="5964"/>
                  </a:cubicBezTo>
                  <a:lnTo>
                    <a:pt x="20329" y="5964"/>
                  </a:lnTo>
                  <a:cubicBezTo>
                    <a:pt x="20084" y="4580"/>
                    <a:pt x="19722" y="3238"/>
                    <a:pt x="19243" y="1928"/>
                  </a:cubicBezTo>
                  <a:cubicBezTo>
                    <a:pt x="18944" y="1140"/>
                    <a:pt x="18125" y="512"/>
                    <a:pt x="17145" y="1"/>
                  </a:cubicBezTo>
                  <a:cubicBezTo>
                    <a:pt x="15398" y="1193"/>
                    <a:pt x="12917" y="1939"/>
                    <a:pt x="10170" y="1939"/>
                  </a:cubicBezTo>
                  <a:cubicBezTo>
                    <a:pt x="7422" y="1939"/>
                    <a:pt x="4941" y="1183"/>
                    <a:pt x="31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96"/>
            <p:cNvSpPr/>
            <p:nvPr/>
          </p:nvSpPr>
          <p:spPr>
            <a:xfrm>
              <a:off x="5730500" y="3448625"/>
              <a:ext cx="498650" cy="2950"/>
            </a:xfrm>
            <a:custGeom>
              <a:rect b="b" l="l" r="r" t="t"/>
              <a:pathLst>
                <a:path extrusionOk="0" h="118" w="19946">
                  <a:moveTo>
                    <a:pt x="0" y="0"/>
                  </a:moveTo>
                  <a:lnTo>
                    <a:pt x="0" y="118"/>
                  </a:lnTo>
                  <a:lnTo>
                    <a:pt x="19946" y="118"/>
                  </a:lnTo>
                  <a:cubicBezTo>
                    <a:pt x="19935" y="75"/>
                    <a:pt x="19924" y="43"/>
                    <a:pt x="199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96"/>
            <p:cNvSpPr/>
            <p:nvPr/>
          </p:nvSpPr>
          <p:spPr>
            <a:xfrm>
              <a:off x="5739550" y="3399100"/>
              <a:ext cx="477100" cy="2950"/>
            </a:xfrm>
            <a:custGeom>
              <a:rect b="b" l="l" r="r" t="t"/>
              <a:pathLst>
                <a:path extrusionOk="0" h="118" w="19084">
                  <a:moveTo>
                    <a:pt x="32" y="1"/>
                  </a:moveTo>
                  <a:cubicBezTo>
                    <a:pt x="22" y="43"/>
                    <a:pt x="11" y="75"/>
                    <a:pt x="1" y="118"/>
                  </a:cubicBezTo>
                  <a:lnTo>
                    <a:pt x="19083" y="118"/>
                  </a:lnTo>
                  <a:cubicBezTo>
                    <a:pt x="19073" y="75"/>
                    <a:pt x="19062" y="43"/>
                    <a:pt x="19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96"/>
            <p:cNvSpPr/>
            <p:nvPr/>
          </p:nvSpPr>
          <p:spPr>
            <a:xfrm>
              <a:off x="5761650" y="3346650"/>
              <a:ext cx="105975" cy="2975"/>
            </a:xfrm>
            <a:custGeom>
              <a:rect b="b" l="l" r="r" t="t"/>
              <a:pathLst>
                <a:path extrusionOk="0" h="119" w="4239">
                  <a:moveTo>
                    <a:pt x="107" y="1"/>
                  </a:moveTo>
                  <a:cubicBezTo>
                    <a:pt x="64" y="33"/>
                    <a:pt x="32" y="75"/>
                    <a:pt x="0" y="118"/>
                  </a:cubicBezTo>
                  <a:lnTo>
                    <a:pt x="4239" y="118"/>
                  </a:lnTo>
                  <a:cubicBezTo>
                    <a:pt x="4121" y="75"/>
                    <a:pt x="4004" y="33"/>
                    <a:pt x="3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96"/>
            <p:cNvSpPr/>
            <p:nvPr/>
          </p:nvSpPr>
          <p:spPr>
            <a:xfrm>
              <a:off x="6088300" y="3346650"/>
              <a:ext cx="105975" cy="2975"/>
            </a:xfrm>
            <a:custGeom>
              <a:rect b="b" l="l" r="r" t="t"/>
              <a:pathLst>
                <a:path extrusionOk="0" h="119" w="4239">
                  <a:moveTo>
                    <a:pt x="341" y="1"/>
                  </a:moveTo>
                  <a:cubicBezTo>
                    <a:pt x="235" y="33"/>
                    <a:pt x="118" y="75"/>
                    <a:pt x="0" y="118"/>
                  </a:cubicBezTo>
                  <a:lnTo>
                    <a:pt x="4239" y="118"/>
                  </a:lnTo>
                  <a:cubicBezTo>
                    <a:pt x="4207" y="75"/>
                    <a:pt x="4175" y="33"/>
                    <a:pt x="4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96"/>
            <p:cNvSpPr/>
            <p:nvPr/>
          </p:nvSpPr>
          <p:spPr>
            <a:xfrm>
              <a:off x="5856425" y="3068325"/>
              <a:ext cx="52200" cy="59900"/>
            </a:xfrm>
            <a:custGeom>
              <a:rect b="b" l="l" r="r" t="t"/>
              <a:pathLst>
                <a:path extrusionOk="0" h="2396" w="2088">
                  <a:moveTo>
                    <a:pt x="1010" y="1"/>
                  </a:moveTo>
                  <a:cubicBezTo>
                    <a:pt x="884" y="1"/>
                    <a:pt x="789" y="31"/>
                    <a:pt x="767" y="38"/>
                  </a:cubicBezTo>
                  <a:cubicBezTo>
                    <a:pt x="703" y="59"/>
                    <a:pt x="0" y="145"/>
                    <a:pt x="117"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96"/>
            <p:cNvSpPr/>
            <p:nvPr/>
          </p:nvSpPr>
          <p:spPr>
            <a:xfrm>
              <a:off x="6041450" y="3068325"/>
              <a:ext cx="52200" cy="59900"/>
            </a:xfrm>
            <a:custGeom>
              <a:rect b="b" l="l" r="r" t="t"/>
              <a:pathLst>
                <a:path extrusionOk="0" h="2396" w="2088">
                  <a:moveTo>
                    <a:pt x="1078" y="1"/>
                  </a:moveTo>
                  <a:cubicBezTo>
                    <a:pt x="836" y="1"/>
                    <a:pt x="477" y="110"/>
                    <a:pt x="288" y="698"/>
                  </a:cubicBezTo>
                  <a:cubicBezTo>
                    <a:pt x="0" y="1603"/>
                    <a:pt x="277"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96"/>
            <p:cNvSpPr/>
            <p:nvPr/>
          </p:nvSpPr>
          <p:spPr>
            <a:xfrm>
              <a:off x="5874225" y="2958750"/>
              <a:ext cx="198150" cy="251225"/>
            </a:xfrm>
            <a:custGeom>
              <a:rect b="b" l="l" r="r" t="t"/>
              <a:pathLst>
                <a:path extrusionOk="0" h="10049" w="7926">
                  <a:moveTo>
                    <a:pt x="3705" y="0"/>
                  </a:moveTo>
                  <a:cubicBezTo>
                    <a:pt x="2906"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61" y="307"/>
                    <a:pt x="5010" y="0"/>
                    <a:pt x="4218" y="0"/>
                  </a:cubicBezTo>
                  <a:cubicBezTo>
                    <a:pt x="4091" y="0"/>
                    <a:pt x="4001" y="8"/>
                    <a:pt x="3963" y="12"/>
                  </a:cubicBezTo>
                  <a:cubicBezTo>
                    <a:pt x="3924" y="8"/>
                    <a:pt x="3833" y="0"/>
                    <a:pt x="3705"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96"/>
            <p:cNvSpPr/>
            <p:nvPr/>
          </p:nvSpPr>
          <p:spPr>
            <a:xfrm>
              <a:off x="5978075" y="3084175"/>
              <a:ext cx="12800" cy="49275"/>
            </a:xfrm>
            <a:custGeom>
              <a:rect b="b" l="l" r="r" t="t"/>
              <a:pathLst>
                <a:path extrusionOk="0" h="1971" w="512">
                  <a:moveTo>
                    <a:pt x="235"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6" y="1662"/>
                    <a:pt x="491" y="1587"/>
                  </a:cubicBezTo>
                  <a:lnTo>
                    <a:pt x="512" y="1576"/>
                  </a:lnTo>
                  <a:lnTo>
                    <a:pt x="512" y="1544"/>
                  </a:lnTo>
                  <a:cubicBezTo>
                    <a:pt x="491" y="1278"/>
                    <a:pt x="459" y="1023"/>
                    <a:pt x="406" y="767"/>
                  </a:cubicBezTo>
                  <a:cubicBezTo>
                    <a:pt x="363" y="501"/>
                    <a:pt x="310" y="245"/>
                    <a:pt x="235"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96"/>
            <p:cNvSpPr/>
            <p:nvPr/>
          </p:nvSpPr>
          <p:spPr>
            <a:xfrm>
              <a:off x="5930175" y="3147275"/>
              <a:ext cx="88400" cy="15425"/>
            </a:xfrm>
            <a:custGeom>
              <a:rect b="b" l="l" r="r" t="t"/>
              <a:pathLst>
                <a:path extrusionOk="0" h="617" w="3536">
                  <a:moveTo>
                    <a:pt x="3535" y="0"/>
                  </a:moveTo>
                  <a:lnTo>
                    <a:pt x="0" y="21"/>
                  </a:lnTo>
                  <a:cubicBezTo>
                    <a:pt x="699" y="467"/>
                    <a:pt x="1322" y="617"/>
                    <a:pt x="1842" y="617"/>
                  </a:cubicBezTo>
                  <a:cubicBezTo>
                    <a:pt x="2899" y="617"/>
                    <a:pt x="3535"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96"/>
            <p:cNvSpPr/>
            <p:nvPr/>
          </p:nvSpPr>
          <p:spPr>
            <a:xfrm>
              <a:off x="5952800" y="3159250"/>
              <a:ext cx="57000" cy="14100"/>
            </a:xfrm>
            <a:custGeom>
              <a:rect b="b" l="l" r="r" t="t"/>
              <a:pathLst>
                <a:path extrusionOk="0" h="564" w="2280">
                  <a:moveTo>
                    <a:pt x="2279" y="0"/>
                  </a:moveTo>
                  <a:lnTo>
                    <a:pt x="2279" y="0"/>
                  </a:lnTo>
                  <a:cubicBezTo>
                    <a:pt x="1949" y="224"/>
                    <a:pt x="1576" y="362"/>
                    <a:pt x="1182" y="405"/>
                  </a:cubicBezTo>
                  <a:cubicBezTo>
                    <a:pt x="1105" y="411"/>
                    <a:pt x="1029" y="414"/>
                    <a:pt x="953" y="414"/>
                  </a:cubicBezTo>
                  <a:cubicBezTo>
                    <a:pt x="628" y="414"/>
                    <a:pt x="311" y="359"/>
                    <a:pt x="0" y="256"/>
                  </a:cubicBezTo>
                  <a:lnTo>
                    <a:pt x="0" y="256"/>
                  </a:lnTo>
                  <a:cubicBezTo>
                    <a:pt x="301" y="456"/>
                    <a:pt x="648" y="563"/>
                    <a:pt x="1009" y="563"/>
                  </a:cubicBezTo>
                  <a:cubicBezTo>
                    <a:pt x="1070" y="563"/>
                    <a:pt x="1131" y="560"/>
                    <a:pt x="1193" y="554"/>
                  </a:cubicBezTo>
                  <a:cubicBezTo>
                    <a:pt x="1406" y="533"/>
                    <a:pt x="1608" y="469"/>
                    <a:pt x="1789" y="373"/>
                  </a:cubicBezTo>
                  <a:cubicBezTo>
                    <a:pt x="1981" y="288"/>
                    <a:pt x="2141" y="149"/>
                    <a:pt x="2279"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96"/>
            <p:cNvSpPr/>
            <p:nvPr/>
          </p:nvSpPr>
          <p:spPr>
            <a:xfrm>
              <a:off x="5926975" y="3072200"/>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96"/>
            <p:cNvSpPr/>
            <p:nvPr/>
          </p:nvSpPr>
          <p:spPr>
            <a:xfrm>
              <a:off x="6010825" y="3072200"/>
              <a:ext cx="12275" cy="26650"/>
            </a:xfrm>
            <a:custGeom>
              <a:rect b="b" l="l" r="r" t="t"/>
              <a:pathLst>
                <a:path extrusionOk="0" h="1066" w="491">
                  <a:moveTo>
                    <a:pt x="246" y="0"/>
                  </a:moveTo>
                  <a:cubicBezTo>
                    <a:pt x="118" y="0"/>
                    <a:pt x="1" y="245"/>
                    <a:pt x="1" y="533"/>
                  </a:cubicBezTo>
                  <a:cubicBezTo>
                    <a:pt x="1" y="831"/>
                    <a:pt x="107"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96"/>
            <p:cNvSpPr/>
            <p:nvPr/>
          </p:nvSpPr>
          <p:spPr>
            <a:xfrm>
              <a:off x="5912050" y="3048375"/>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96"/>
            <p:cNvSpPr/>
            <p:nvPr/>
          </p:nvSpPr>
          <p:spPr>
            <a:xfrm>
              <a:off x="5996450" y="3048375"/>
              <a:ext cx="42625" cy="15600"/>
            </a:xfrm>
            <a:custGeom>
              <a:rect b="b" l="l" r="r" t="t"/>
              <a:pathLst>
                <a:path extrusionOk="0" h="624" w="1705">
                  <a:moveTo>
                    <a:pt x="915" y="1"/>
                  </a:moveTo>
                  <a:cubicBezTo>
                    <a:pt x="887" y="1"/>
                    <a:pt x="859" y="2"/>
                    <a:pt x="831" y="5"/>
                  </a:cubicBezTo>
                  <a:cubicBezTo>
                    <a:pt x="640" y="27"/>
                    <a:pt x="469" y="91"/>
                    <a:pt x="320" y="208"/>
                  </a:cubicBezTo>
                  <a:cubicBezTo>
                    <a:pt x="182" y="314"/>
                    <a:pt x="65" y="463"/>
                    <a:pt x="1" y="623"/>
                  </a:cubicBezTo>
                  <a:cubicBezTo>
                    <a:pt x="150" y="527"/>
                    <a:pt x="299" y="453"/>
                    <a:pt x="437" y="399"/>
                  </a:cubicBezTo>
                  <a:cubicBezTo>
                    <a:pt x="565" y="336"/>
                    <a:pt x="714" y="304"/>
                    <a:pt x="853" y="282"/>
                  </a:cubicBezTo>
                  <a:cubicBezTo>
                    <a:pt x="876" y="281"/>
                    <a:pt x="899" y="280"/>
                    <a:pt x="922" y="280"/>
                  </a:cubicBezTo>
                  <a:cubicBezTo>
                    <a:pt x="1040" y="280"/>
                    <a:pt x="1161" y="302"/>
                    <a:pt x="1268" y="346"/>
                  </a:cubicBezTo>
                  <a:cubicBezTo>
                    <a:pt x="1342" y="367"/>
                    <a:pt x="1417"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96"/>
            <p:cNvSpPr/>
            <p:nvPr/>
          </p:nvSpPr>
          <p:spPr>
            <a:xfrm>
              <a:off x="5866550" y="2801025"/>
              <a:ext cx="216150" cy="161950"/>
            </a:xfrm>
            <a:custGeom>
              <a:rect b="b" l="l" r="r" t="t"/>
              <a:pathLst>
                <a:path extrusionOk="0" h="6478" w="8646">
                  <a:moveTo>
                    <a:pt x="4330" y="1"/>
                  </a:moveTo>
                  <a:cubicBezTo>
                    <a:pt x="4239" y="1"/>
                    <a:pt x="4142" y="10"/>
                    <a:pt x="4036" y="28"/>
                  </a:cubicBezTo>
                  <a:cubicBezTo>
                    <a:pt x="2799" y="246"/>
                    <a:pt x="2856" y="1189"/>
                    <a:pt x="3225" y="2080"/>
                  </a:cubicBezTo>
                  <a:lnTo>
                    <a:pt x="3225" y="2080"/>
                  </a:lnTo>
                  <a:cubicBezTo>
                    <a:pt x="2790" y="1526"/>
                    <a:pt x="2267" y="1055"/>
                    <a:pt x="1746" y="1055"/>
                  </a:cubicBezTo>
                  <a:cubicBezTo>
                    <a:pt x="1618" y="1055"/>
                    <a:pt x="1490" y="1083"/>
                    <a:pt x="1363" y="1146"/>
                  </a:cubicBezTo>
                  <a:cubicBezTo>
                    <a:pt x="0" y="1828"/>
                    <a:pt x="2790" y="4245"/>
                    <a:pt x="2790" y="4245"/>
                  </a:cubicBezTo>
                  <a:cubicBezTo>
                    <a:pt x="2790" y="4245"/>
                    <a:pt x="1890" y="3512"/>
                    <a:pt x="1264" y="3512"/>
                  </a:cubicBezTo>
                  <a:cubicBezTo>
                    <a:pt x="1036" y="3512"/>
                    <a:pt x="845" y="3608"/>
                    <a:pt x="745" y="3872"/>
                  </a:cubicBezTo>
                  <a:cubicBezTo>
                    <a:pt x="373" y="4873"/>
                    <a:pt x="2545" y="5619"/>
                    <a:pt x="2545" y="5619"/>
                  </a:cubicBezTo>
                  <a:cubicBezTo>
                    <a:pt x="3579" y="6184"/>
                    <a:pt x="4090" y="6477"/>
                    <a:pt x="4561" y="6477"/>
                  </a:cubicBezTo>
                  <a:cubicBezTo>
                    <a:pt x="5020" y="6477"/>
                    <a:pt x="5441" y="6198"/>
                    <a:pt x="6272" y="5619"/>
                  </a:cubicBezTo>
                  <a:cubicBezTo>
                    <a:pt x="7401" y="4820"/>
                    <a:pt x="8445" y="3872"/>
                    <a:pt x="8008" y="3500"/>
                  </a:cubicBezTo>
                  <a:cubicBezTo>
                    <a:pt x="7967" y="3465"/>
                    <a:pt x="7911" y="3449"/>
                    <a:pt x="7844" y="3449"/>
                  </a:cubicBezTo>
                  <a:cubicBezTo>
                    <a:pt x="7323" y="3449"/>
                    <a:pt x="6105" y="4400"/>
                    <a:pt x="5644" y="4776"/>
                  </a:cubicBezTo>
                  <a:lnTo>
                    <a:pt x="5644" y="4776"/>
                  </a:lnTo>
                  <a:cubicBezTo>
                    <a:pt x="6330" y="4193"/>
                    <a:pt x="8646" y="2086"/>
                    <a:pt x="7018" y="1519"/>
                  </a:cubicBezTo>
                  <a:cubicBezTo>
                    <a:pt x="6922" y="1485"/>
                    <a:pt x="6829" y="1470"/>
                    <a:pt x="6738" y="1470"/>
                  </a:cubicBezTo>
                  <a:cubicBezTo>
                    <a:pt x="5921" y="1470"/>
                    <a:pt x="5315" y="2742"/>
                    <a:pt x="4989" y="3638"/>
                  </a:cubicBezTo>
                  <a:lnTo>
                    <a:pt x="4989" y="3638"/>
                  </a:lnTo>
                  <a:cubicBezTo>
                    <a:pt x="5353" y="2331"/>
                    <a:pt x="5796" y="1"/>
                    <a:pt x="43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96"/>
            <p:cNvSpPr/>
            <p:nvPr/>
          </p:nvSpPr>
          <p:spPr>
            <a:xfrm>
              <a:off x="5930175" y="2921525"/>
              <a:ext cx="86525" cy="56450"/>
            </a:xfrm>
            <a:custGeom>
              <a:rect b="b" l="l" r="r" t="t"/>
              <a:pathLst>
                <a:path extrusionOk="0" h="2258" w="3461">
                  <a:moveTo>
                    <a:pt x="1725" y="0"/>
                  </a:moveTo>
                  <a:cubicBezTo>
                    <a:pt x="777" y="0"/>
                    <a:pt x="0" y="511"/>
                    <a:pt x="0" y="1129"/>
                  </a:cubicBezTo>
                  <a:cubicBezTo>
                    <a:pt x="0" y="1757"/>
                    <a:pt x="777" y="2258"/>
                    <a:pt x="1725" y="2258"/>
                  </a:cubicBezTo>
                  <a:cubicBezTo>
                    <a:pt x="2684" y="2258"/>
                    <a:pt x="3461" y="1757"/>
                    <a:pt x="3461" y="1129"/>
                  </a:cubicBezTo>
                  <a:cubicBezTo>
                    <a:pt x="3461" y="511"/>
                    <a:pt x="2684" y="0"/>
                    <a:pt x="1725" y="0"/>
                  </a:cubicBezTo>
                  <a:close/>
                </a:path>
              </a:pathLst>
            </a:custGeom>
            <a:solidFill>
              <a:srgbClr val="F1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96"/>
            <p:cNvSpPr/>
            <p:nvPr/>
          </p:nvSpPr>
          <p:spPr>
            <a:xfrm>
              <a:off x="5821075" y="2939225"/>
              <a:ext cx="151450" cy="172250"/>
            </a:xfrm>
            <a:custGeom>
              <a:rect b="b" l="l" r="r" t="t"/>
              <a:pathLst>
                <a:path extrusionOk="0" h="6890" w="6058">
                  <a:moveTo>
                    <a:pt x="5773" y="0"/>
                  </a:moveTo>
                  <a:cubicBezTo>
                    <a:pt x="0" y="0"/>
                    <a:pt x="2039" y="6748"/>
                    <a:pt x="2501" y="6885"/>
                  </a:cubicBezTo>
                  <a:cubicBezTo>
                    <a:pt x="2512" y="6888"/>
                    <a:pt x="2524" y="6889"/>
                    <a:pt x="2535" y="6889"/>
                  </a:cubicBezTo>
                  <a:cubicBezTo>
                    <a:pt x="2959" y="6889"/>
                    <a:pt x="2767" y="4552"/>
                    <a:pt x="2767" y="4552"/>
                  </a:cubicBezTo>
                  <a:cubicBezTo>
                    <a:pt x="6025" y="3615"/>
                    <a:pt x="6015" y="2007"/>
                    <a:pt x="6015" y="2007"/>
                  </a:cubicBezTo>
                  <a:lnTo>
                    <a:pt x="6057" y="5"/>
                  </a:lnTo>
                  <a:cubicBezTo>
                    <a:pt x="5961" y="2"/>
                    <a:pt x="5866" y="0"/>
                    <a:pt x="577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96"/>
            <p:cNvSpPr/>
            <p:nvPr/>
          </p:nvSpPr>
          <p:spPr>
            <a:xfrm>
              <a:off x="5971425" y="2939325"/>
              <a:ext cx="151250" cy="172150"/>
            </a:xfrm>
            <a:custGeom>
              <a:rect b="b" l="l" r="r" t="t"/>
              <a:pathLst>
                <a:path extrusionOk="0" h="6886" w="6050">
                  <a:moveTo>
                    <a:pt x="182" y="0"/>
                  </a:moveTo>
                  <a:cubicBezTo>
                    <a:pt x="136" y="0"/>
                    <a:pt x="90" y="1"/>
                    <a:pt x="43" y="1"/>
                  </a:cubicBezTo>
                  <a:lnTo>
                    <a:pt x="1" y="2003"/>
                  </a:lnTo>
                  <a:cubicBezTo>
                    <a:pt x="1" y="2003"/>
                    <a:pt x="54" y="3611"/>
                    <a:pt x="3312" y="4548"/>
                  </a:cubicBezTo>
                  <a:cubicBezTo>
                    <a:pt x="3312" y="4548"/>
                    <a:pt x="3120" y="6885"/>
                    <a:pt x="3544" y="6885"/>
                  </a:cubicBezTo>
                  <a:cubicBezTo>
                    <a:pt x="3555" y="6885"/>
                    <a:pt x="3567" y="6884"/>
                    <a:pt x="3579" y="6881"/>
                  </a:cubicBezTo>
                  <a:cubicBezTo>
                    <a:pt x="4044" y="6743"/>
                    <a:pt x="6050" y="0"/>
                    <a:pt x="1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96"/>
            <p:cNvSpPr/>
            <p:nvPr/>
          </p:nvSpPr>
          <p:spPr>
            <a:xfrm>
              <a:off x="5954650" y="2941225"/>
              <a:ext cx="58700" cy="107675"/>
            </a:xfrm>
            <a:custGeom>
              <a:rect b="b" l="l" r="r" t="t"/>
              <a:pathLst>
                <a:path extrusionOk="0" h="4307" w="2348">
                  <a:moveTo>
                    <a:pt x="810" y="0"/>
                  </a:moveTo>
                  <a:lnTo>
                    <a:pt x="810" y="0"/>
                  </a:lnTo>
                  <a:cubicBezTo>
                    <a:pt x="363" y="1118"/>
                    <a:pt x="1" y="2982"/>
                    <a:pt x="1918" y="4132"/>
                  </a:cubicBezTo>
                  <a:cubicBezTo>
                    <a:pt x="1918" y="4132"/>
                    <a:pt x="2157" y="4306"/>
                    <a:pt x="2251" y="4306"/>
                  </a:cubicBezTo>
                  <a:cubicBezTo>
                    <a:pt x="2347" y="4306"/>
                    <a:pt x="2292" y="4124"/>
                    <a:pt x="1673" y="3386"/>
                  </a:cubicBezTo>
                  <a:cubicBezTo>
                    <a:pt x="661" y="2183"/>
                    <a:pt x="523" y="1363"/>
                    <a:pt x="938" y="32"/>
                  </a:cubicBezTo>
                  <a:cubicBezTo>
                    <a:pt x="895" y="21"/>
                    <a:pt x="853" y="11"/>
                    <a:pt x="8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96"/>
            <p:cNvSpPr/>
            <p:nvPr/>
          </p:nvSpPr>
          <p:spPr>
            <a:xfrm>
              <a:off x="5945075" y="2951850"/>
              <a:ext cx="37400" cy="92850"/>
            </a:xfrm>
            <a:custGeom>
              <a:rect b="b" l="l" r="r" t="t"/>
              <a:pathLst>
                <a:path extrusionOk="0" h="3714" w="1496">
                  <a:moveTo>
                    <a:pt x="1385" y="1"/>
                  </a:moveTo>
                  <a:cubicBezTo>
                    <a:pt x="756" y="746"/>
                    <a:pt x="0" y="2109"/>
                    <a:pt x="1193" y="3494"/>
                  </a:cubicBezTo>
                  <a:cubicBezTo>
                    <a:pt x="1199" y="3494"/>
                    <a:pt x="1362" y="3713"/>
                    <a:pt x="1432" y="3713"/>
                  </a:cubicBezTo>
                  <a:cubicBezTo>
                    <a:pt x="1496" y="3713"/>
                    <a:pt x="1482" y="3533"/>
                    <a:pt x="1204" y="2844"/>
                  </a:cubicBezTo>
                  <a:cubicBezTo>
                    <a:pt x="725" y="1652"/>
                    <a:pt x="820" y="981"/>
                    <a:pt x="1470" y="54"/>
                  </a:cubicBezTo>
                  <a:cubicBezTo>
                    <a:pt x="1438" y="33"/>
                    <a:pt x="1406" y="22"/>
                    <a:pt x="13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7" name="Google Shape;3867;p96"/>
          <p:cNvGrpSpPr/>
          <p:nvPr/>
        </p:nvGrpSpPr>
        <p:grpSpPr>
          <a:xfrm>
            <a:off x="6350457" y="3825975"/>
            <a:ext cx="688086" cy="786406"/>
            <a:chOff x="6296225" y="2180550"/>
            <a:chExt cx="508225" cy="589775"/>
          </a:xfrm>
        </p:grpSpPr>
        <p:sp>
          <p:nvSpPr>
            <p:cNvPr id="3868" name="Google Shape;3868;p96"/>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96"/>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96"/>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96"/>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96"/>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96"/>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96"/>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96"/>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96"/>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96"/>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96"/>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96"/>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96"/>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96"/>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96"/>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96"/>
          <p:cNvGrpSpPr/>
          <p:nvPr/>
        </p:nvGrpSpPr>
        <p:grpSpPr>
          <a:xfrm>
            <a:off x="6348584" y="2764086"/>
            <a:ext cx="691830" cy="773505"/>
            <a:chOff x="2839875" y="2954850"/>
            <a:chExt cx="524750" cy="586700"/>
          </a:xfrm>
        </p:grpSpPr>
        <p:sp>
          <p:nvSpPr>
            <p:cNvPr id="3884" name="Google Shape;3884;p96"/>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96"/>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96"/>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96"/>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96"/>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96"/>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96"/>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96"/>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96"/>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96"/>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96"/>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96"/>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96"/>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96"/>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96"/>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96"/>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96"/>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96"/>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96"/>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3" name="Google Shape;3903;p96"/>
          <p:cNvGrpSpPr/>
          <p:nvPr/>
        </p:nvGrpSpPr>
        <p:grpSpPr>
          <a:xfrm>
            <a:off x="5272592" y="2752484"/>
            <a:ext cx="689574" cy="786407"/>
            <a:chOff x="719250" y="5283463"/>
            <a:chExt cx="524750" cy="593425"/>
          </a:xfrm>
        </p:grpSpPr>
        <p:sp>
          <p:nvSpPr>
            <p:cNvPr id="3904" name="Google Shape;3904;p96"/>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96"/>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96"/>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96"/>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96"/>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96"/>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96"/>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96"/>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96"/>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96"/>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96"/>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96"/>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96"/>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96"/>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96"/>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96"/>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96"/>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96"/>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96"/>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96"/>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96"/>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8" name="Shape 3928"/>
        <p:cNvGrpSpPr/>
        <p:nvPr/>
      </p:nvGrpSpPr>
      <p:grpSpPr>
        <a:xfrm>
          <a:off x="0" y="0"/>
          <a:ext cx="0" cy="0"/>
          <a:chOff x="0" y="0"/>
          <a:chExt cx="0" cy="0"/>
        </a:xfrm>
      </p:grpSpPr>
      <p:sp>
        <p:nvSpPr>
          <p:cNvPr id="3929" name="Google Shape;3929;p97"/>
          <p:cNvSpPr txBox="1"/>
          <p:nvPr>
            <p:ph type="title"/>
          </p:nvPr>
        </p:nvSpPr>
        <p:spPr>
          <a:xfrm>
            <a:off x="541650" y="290050"/>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3930" name="Google Shape;3930;p97"/>
          <p:cNvPicPr preferRelativeResize="0"/>
          <p:nvPr/>
        </p:nvPicPr>
        <p:blipFill>
          <a:blip r:embed="rId3">
            <a:alphaModFix/>
          </a:blip>
          <a:stretch>
            <a:fillRect/>
          </a:stretch>
        </p:blipFill>
        <p:spPr>
          <a:xfrm>
            <a:off x="897925" y="1626650"/>
            <a:ext cx="7915524" cy="303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53"/>
          <p:cNvSpPr txBox="1"/>
          <p:nvPr>
            <p:ph type="title"/>
          </p:nvPr>
        </p:nvSpPr>
        <p:spPr>
          <a:xfrm>
            <a:off x="305325" y="144225"/>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BFS</a:t>
            </a:r>
            <a:endParaRPr/>
          </a:p>
        </p:txBody>
      </p:sp>
      <p:pic>
        <p:nvPicPr>
          <p:cNvPr id="1025" name="Google Shape;1025;p53"/>
          <p:cNvPicPr preferRelativeResize="0"/>
          <p:nvPr/>
        </p:nvPicPr>
        <p:blipFill>
          <a:blip r:embed="rId3">
            <a:alphaModFix/>
          </a:blip>
          <a:stretch>
            <a:fillRect/>
          </a:stretch>
        </p:blipFill>
        <p:spPr>
          <a:xfrm>
            <a:off x="305325" y="2124425"/>
            <a:ext cx="3227950" cy="2065899"/>
          </a:xfrm>
          <a:prstGeom prst="rect">
            <a:avLst/>
          </a:prstGeom>
          <a:noFill/>
          <a:ln>
            <a:noFill/>
          </a:ln>
        </p:spPr>
      </p:pic>
      <p:sp>
        <p:nvSpPr>
          <p:cNvPr id="1026" name="Google Shape;1026;p53"/>
          <p:cNvSpPr txBox="1"/>
          <p:nvPr>
            <p:ph idx="2" type="subTitle"/>
          </p:nvPr>
        </p:nvSpPr>
        <p:spPr>
          <a:xfrm>
            <a:off x="3602800" y="1332050"/>
            <a:ext cx="4432200" cy="19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1800">
                <a:solidFill>
                  <a:srgbClr val="000000"/>
                </a:solidFill>
                <a:latin typeface="Arial"/>
                <a:ea typeface="Arial"/>
                <a:cs typeface="Arial"/>
                <a:sym typeface="Arial"/>
              </a:rPr>
              <a:t>Search is carried out level by level (horizontally)</a:t>
            </a:r>
            <a:endParaRPr sz="18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1800">
                <a:solidFill>
                  <a:srgbClr val="000000"/>
                </a:solidFill>
                <a:latin typeface="Arial"/>
                <a:ea typeface="Arial"/>
                <a:cs typeface="Arial"/>
                <a:sym typeface="Arial"/>
              </a:rPr>
              <a:t>The numbers denote the order in which the nodes are searched</a:t>
            </a:r>
            <a:endParaRPr sz="1800">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4" name="Shape 3934"/>
        <p:cNvGrpSpPr/>
        <p:nvPr/>
      </p:nvGrpSpPr>
      <p:grpSpPr>
        <a:xfrm>
          <a:off x="0" y="0"/>
          <a:ext cx="0" cy="0"/>
          <a:chOff x="0" y="0"/>
          <a:chExt cx="0" cy="0"/>
        </a:xfrm>
      </p:grpSpPr>
      <p:sp>
        <p:nvSpPr>
          <p:cNvPr id="3935" name="Google Shape;3935;p98"/>
          <p:cNvSpPr txBox="1"/>
          <p:nvPr>
            <p:ph type="ctrTitle"/>
          </p:nvPr>
        </p:nvSpPr>
        <p:spPr>
          <a:xfrm>
            <a:off x="5245975" y="1298800"/>
            <a:ext cx="3058500" cy="15426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 sz="4500"/>
              <a:t>Thanks</a:t>
            </a:r>
            <a:endParaRPr sz="4500"/>
          </a:p>
        </p:txBody>
      </p:sp>
      <p:grpSp>
        <p:nvGrpSpPr>
          <p:cNvPr id="3936" name="Google Shape;3936;p98"/>
          <p:cNvGrpSpPr/>
          <p:nvPr/>
        </p:nvGrpSpPr>
        <p:grpSpPr>
          <a:xfrm>
            <a:off x="2061069" y="3879636"/>
            <a:ext cx="681720" cy="730437"/>
            <a:chOff x="1952050" y="2261800"/>
            <a:chExt cx="507950" cy="546325"/>
          </a:xfrm>
        </p:grpSpPr>
        <p:sp>
          <p:nvSpPr>
            <p:cNvPr id="3937" name="Google Shape;3937;p98"/>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98"/>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98"/>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98"/>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98"/>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98"/>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98"/>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98"/>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98"/>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98"/>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98"/>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98"/>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98"/>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98"/>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98"/>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98"/>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98"/>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98"/>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98"/>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98"/>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7" name="Google Shape;3957;p98"/>
          <p:cNvGrpSpPr/>
          <p:nvPr/>
        </p:nvGrpSpPr>
        <p:grpSpPr>
          <a:xfrm>
            <a:off x="3130895" y="660486"/>
            <a:ext cx="675629" cy="730257"/>
            <a:chOff x="2833225" y="2204425"/>
            <a:chExt cx="538050" cy="581600"/>
          </a:xfrm>
        </p:grpSpPr>
        <p:sp>
          <p:nvSpPr>
            <p:cNvPr id="3958" name="Google Shape;3958;p98"/>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98"/>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98"/>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98"/>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98"/>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98"/>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98"/>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98"/>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98"/>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98"/>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98"/>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98"/>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98"/>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98"/>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98"/>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98"/>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98"/>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98"/>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98"/>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98"/>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98"/>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98"/>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98"/>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98"/>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98"/>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98"/>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98"/>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5" name="Google Shape;3985;p98"/>
          <p:cNvGrpSpPr/>
          <p:nvPr/>
        </p:nvGrpSpPr>
        <p:grpSpPr>
          <a:xfrm>
            <a:off x="962560" y="1676902"/>
            <a:ext cx="733979" cy="786409"/>
            <a:chOff x="2469100" y="5638188"/>
            <a:chExt cx="508225" cy="550475"/>
          </a:xfrm>
        </p:grpSpPr>
        <p:sp>
          <p:nvSpPr>
            <p:cNvPr id="3986" name="Google Shape;3986;p98"/>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98"/>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98"/>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98"/>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98"/>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98"/>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98"/>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98"/>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98"/>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98"/>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98"/>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98"/>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98"/>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98"/>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98"/>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98"/>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98"/>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98"/>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98"/>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98"/>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98"/>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98"/>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98"/>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98"/>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98"/>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98"/>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98"/>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98"/>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98"/>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98"/>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98"/>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98"/>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98"/>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98"/>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98"/>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98"/>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98"/>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98"/>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98"/>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98"/>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98"/>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98"/>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98"/>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98"/>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98"/>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98"/>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98"/>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98"/>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98"/>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98"/>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98"/>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98"/>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98"/>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98"/>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98"/>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1" name="Google Shape;4041;p98"/>
          <p:cNvGrpSpPr/>
          <p:nvPr/>
        </p:nvGrpSpPr>
        <p:grpSpPr>
          <a:xfrm>
            <a:off x="2052877" y="1636837"/>
            <a:ext cx="698120" cy="821336"/>
            <a:chOff x="-734325" y="5660388"/>
            <a:chExt cx="508500" cy="602550"/>
          </a:xfrm>
        </p:grpSpPr>
        <p:sp>
          <p:nvSpPr>
            <p:cNvPr id="4042" name="Google Shape;4042;p98"/>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98"/>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98"/>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98"/>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98"/>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98"/>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98"/>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98"/>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98"/>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98"/>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98"/>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98"/>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98"/>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98"/>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98"/>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98"/>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98"/>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98"/>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98"/>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98"/>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98"/>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3" name="Google Shape;4063;p98"/>
          <p:cNvGrpSpPr/>
          <p:nvPr/>
        </p:nvGrpSpPr>
        <p:grpSpPr>
          <a:xfrm>
            <a:off x="3128358" y="2751203"/>
            <a:ext cx="680728" cy="786409"/>
            <a:chOff x="3409850" y="2172075"/>
            <a:chExt cx="526350" cy="613950"/>
          </a:xfrm>
        </p:grpSpPr>
        <p:sp>
          <p:nvSpPr>
            <p:cNvPr id="4064" name="Google Shape;4064;p98"/>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98"/>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98"/>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98"/>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98"/>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98"/>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98"/>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98"/>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98"/>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98"/>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98"/>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98"/>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98"/>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98"/>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98"/>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98"/>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98"/>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98"/>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98"/>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3" name="Google Shape;4083;p98"/>
          <p:cNvGrpSpPr/>
          <p:nvPr/>
        </p:nvGrpSpPr>
        <p:grpSpPr>
          <a:xfrm>
            <a:off x="985507" y="3825975"/>
            <a:ext cx="688086" cy="786406"/>
            <a:chOff x="6296225" y="2180550"/>
            <a:chExt cx="508225" cy="589775"/>
          </a:xfrm>
        </p:grpSpPr>
        <p:sp>
          <p:nvSpPr>
            <p:cNvPr id="4084" name="Google Shape;4084;p98"/>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98"/>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98"/>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98"/>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98"/>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98"/>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98"/>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98"/>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98"/>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98"/>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98"/>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98"/>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98"/>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98"/>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98"/>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2" name="Shape 4102"/>
        <p:cNvGrpSpPr/>
        <p:nvPr/>
      </p:nvGrpSpPr>
      <p:grpSpPr>
        <a:xfrm>
          <a:off x="0" y="0"/>
          <a:ext cx="0" cy="0"/>
          <a:chOff x="0" y="0"/>
          <a:chExt cx="0" cy="0"/>
        </a:xfrm>
      </p:grpSpPr>
      <p:sp>
        <p:nvSpPr>
          <p:cNvPr id="4103" name="Google Shape;4103;p99"/>
          <p:cNvSpPr/>
          <p:nvPr/>
        </p:nvSpPr>
        <p:spPr>
          <a:xfrm>
            <a:off x="3046525" y="16077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99"/>
          <p:cNvSpPr/>
          <p:nvPr/>
        </p:nvSpPr>
        <p:spPr>
          <a:xfrm>
            <a:off x="4120825" y="16077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99"/>
          <p:cNvSpPr/>
          <p:nvPr/>
        </p:nvSpPr>
        <p:spPr>
          <a:xfrm>
            <a:off x="5195125" y="16077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99"/>
          <p:cNvSpPr/>
          <p:nvPr/>
        </p:nvSpPr>
        <p:spPr>
          <a:xfrm>
            <a:off x="3046525"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99"/>
          <p:cNvSpPr/>
          <p:nvPr/>
        </p:nvSpPr>
        <p:spPr>
          <a:xfrm>
            <a:off x="4120825" y="26802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99"/>
          <p:cNvSpPr/>
          <p:nvPr/>
        </p:nvSpPr>
        <p:spPr>
          <a:xfrm>
            <a:off x="5195125"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99"/>
          <p:cNvSpPr/>
          <p:nvPr/>
        </p:nvSpPr>
        <p:spPr>
          <a:xfrm>
            <a:off x="3046525" y="375268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99"/>
          <p:cNvSpPr/>
          <p:nvPr/>
        </p:nvSpPr>
        <p:spPr>
          <a:xfrm>
            <a:off x="4120825" y="375268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99"/>
          <p:cNvSpPr/>
          <p:nvPr/>
        </p:nvSpPr>
        <p:spPr>
          <a:xfrm>
            <a:off x="5195125" y="37514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99"/>
          <p:cNvSpPr txBox="1"/>
          <p:nvPr>
            <p:ph type="title"/>
          </p:nvPr>
        </p:nvSpPr>
        <p:spPr>
          <a:xfrm>
            <a:off x="1972225" y="533325"/>
            <a:ext cx="5154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grpSp>
        <p:nvGrpSpPr>
          <p:cNvPr id="4113" name="Google Shape;4113;p99"/>
          <p:cNvGrpSpPr/>
          <p:nvPr/>
        </p:nvGrpSpPr>
        <p:grpSpPr>
          <a:xfrm>
            <a:off x="4230326" y="3968163"/>
            <a:ext cx="638392" cy="641901"/>
            <a:chOff x="885126" y="3073113"/>
            <a:chExt cx="638392" cy="641901"/>
          </a:xfrm>
        </p:grpSpPr>
        <p:grpSp>
          <p:nvGrpSpPr>
            <p:cNvPr id="4114" name="Google Shape;4114;p99"/>
            <p:cNvGrpSpPr/>
            <p:nvPr/>
          </p:nvGrpSpPr>
          <p:grpSpPr>
            <a:xfrm>
              <a:off x="885126" y="3073113"/>
              <a:ext cx="638392" cy="641734"/>
              <a:chOff x="885100" y="2984950"/>
              <a:chExt cx="526075" cy="526400"/>
            </a:xfrm>
          </p:grpSpPr>
          <p:sp>
            <p:nvSpPr>
              <p:cNvPr id="4115" name="Google Shape;4115;p99"/>
              <p:cNvSpPr/>
              <p:nvPr/>
            </p:nvSpPr>
            <p:spPr>
              <a:xfrm>
                <a:off x="888950" y="3222150"/>
                <a:ext cx="521950" cy="289200"/>
              </a:xfrm>
              <a:custGeom>
                <a:rect b="b" l="l" r="r" t="t"/>
                <a:pathLst>
                  <a:path extrusionOk="0" h="11568" w="20878">
                    <a:moveTo>
                      <a:pt x="8594" y="0"/>
                    </a:moveTo>
                    <a:cubicBezTo>
                      <a:pt x="8594" y="0"/>
                      <a:pt x="8957" y="2710"/>
                      <a:pt x="7822" y="3526"/>
                    </a:cubicBezTo>
                    <a:cubicBezTo>
                      <a:pt x="6952" y="4165"/>
                      <a:pt x="1939" y="5211"/>
                      <a:pt x="1124" y="7415"/>
                    </a:cubicBezTo>
                    <a:cubicBezTo>
                      <a:pt x="628" y="8770"/>
                      <a:pt x="243" y="10147"/>
                      <a:pt x="0" y="11568"/>
                    </a:cubicBezTo>
                    <a:lnTo>
                      <a:pt x="20878" y="11568"/>
                    </a:lnTo>
                    <a:cubicBezTo>
                      <a:pt x="20624" y="10147"/>
                      <a:pt x="20250" y="8770"/>
                      <a:pt x="19754" y="7415"/>
                    </a:cubicBezTo>
                    <a:cubicBezTo>
                      <a:pt x="18928" y="5222"/>
                      <a:pt x="13926" y="4165"/>
                      <a:pt x="13045" y="3526"/>
                    </a:cubicBezTo>
                    <a:cubicBezTo>
                      <a:pt x="11921" y="2710"/>
                      <a:pt x="12284" y="0"/>
                      <a:pt x="12284" y="0"/>
                    </a:cubicBezTo>
                    <a:lnTo>
                      <a:pt x="12284" y="0"/>
                    </a:lnTo>
                    <a:lnTo>
                      <a:pt x="10434" y="44"/>
                    </a:lnTo>
                    <a:lnTo>
                      <a:pt x="8594" y="0"/>
                    </a:ln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99"/>
              <p:cNvSpPr/>
              <p:nvPr/>
            </p:nvSpPr>
            <p:spPr>
              <a:xfrm>
                <a:off x="1103775" y="3221875"/>
                <a:ext cx="100825" cy="76025"/>
              </a:xfrm>
              <a:custGeom>
                <a:rect b="b" l="l" r="r" t="t"/>
                <a:pathLst>
                  <a:path extrusionOk="0" h="3041" w="4033">
                    <a:moveTo>
                      <a:pt x="1" y="0"/>
                    </a:moveTo>
                    <a:cubicBezTo>
                      <a:pt x="56" y="419"/>
                      <a:pt x="67" y="848"/>
                      <a:pt x="56" y="1267"/>
                    </a:cubicBezTo>
                    <a:cubicBezTo>
                      <a:pt x="507" y="1686"/>
                      <a:pt x="1014" y="2049"/>
                      <a:pt x="1554" y="2347"/>
                    </a:cubicBezTo>
                    <a:cubicBezTo>
                      <a:pt x="2303" y="2776"/>
                      <a:pt x="3163" y="2953"/>
                      <a:pt x="4033" y="3041"/>
                    </a:cubicBezTo>
                    <a:cubicBezTo>
                      <a:pt x="3427" y="1939"/>
                      <a:pt x="3691" y="0"/>
                      <a:pt x="3691" y="0"/>
                    </a:cubicBezTo>
                    <a:lnTo>
                      <a:pt x="3691" y="0"/>
                    </a:lnTo>
                    <a:lnTo>
                      <a:pt x="1841" y="55"/>
                    </a:lnTo>
                    <a:lnTo>
                      <a:pt x="1" y="0"/>
                    </a:lnTo>
                    <a:close/>
                  </a:path>
                </a:pathLst>
              </a:custGeom>
              <a:solidFill>
                <a:srgbClr val="E87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99"/>
              <p:cNvSpPr/>
              <p:nvPr/>
            </p:nvSpPr>
            <p:spPr>
              <a:xfrm>
                <a:off x="885100" y="3310550"/>
                <a:ext cx="526075" cy="200800"/>
              </a:xfrm>
              <a:custGeom>
                <a:rect b="b" l="l" r="r" t="t"/>
                <a:pathLst>
                  <a:path extrusionOk="0" h="8032" w="21043">
                    <a:moveTo>
                      <a:pt x="7778" y="1"/>
                    </a:moveTo>
                    <a:cubicBezTo>
                      <a:pt x="6676" y="651"/>
                      <a:pt x="1928" y="1708"/>
                      <a:pt x="1135" y="3857"/>
                    </a:cubicBezTo>
                    <a:cubicBezTo>
                      <a:pt x="628" y="5212"/>
                      <a:pt x="254" y="6600"/>
                      <a:pt x="0" y="8032"/>
                    </a:cubicBezTo>
                    <a:lnTo>
                      <a:pt x="21043" y="8032"/>
                    </a:lnTo>
                    <a:cubicBezTo>
                      <a:pt x="20789" y="6600"/>
                      <a:pt x="20404" y="5212"/>
                      <a:pt x="19908" y="3857"/>
                    </a:cubicBezTo>
                    <a:cubicBezTo>
                      <a:pt x="19181" y="1907"/>
                      <a:pt x="15204" y="849"/>
                      <a:pt x="13650" y="188"/>
                    </a:cubicBezTo>
                    <a:cubicBezTo>
                      <a:pt x="12791" y="606"/>
                      <a:pt x="11843" y="816"/>
                      <a:pt x="10896" y="816"/>
                    </a:cubicBezTo>
                    <a:cubicBezTo>
                      <a:pt x="9805" y="816"/>
                      <a:pt x="8726" y="540"/>
                      <a:pt x="777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99"/>
              <p:cNvSpPr/>
              <p:nvPr/>
            </p:nvSpPr>
            <p:spPr>
              <a:xfrm>
                <a:off x="885100" y="3382150"/>
                <a:ext cx="92825" cy="129200"/>
              </a:xfrm>
              <a:custGeom>
                <a:rect b="b" l="l" r="r" t="t"/>
                <a:pathLst>
                  <a:path extrusionOk="0" h="5168" w="3713">
                    <a:moveTo>
                      <a:pt x="1829" y="1"/>
                    </a:moveTo>
                    <a:cubicBezTo>
                      <a:pt x="1520" y="265"/>
                      <a:pt x="1289" y="607"/>
                      <a:pt x="1135" y="993"/>
                    </a:cubicBezTo>
                    <a:cubicBezTo>
                      <a:pt x="628" y="2348"/>
                      <a:pt x="254" y="3736"/>
                      <a:pt x="0" y="5168"/>
                    </a:cubicBezTo>
                    <a:lnTo>
                      <a:pt x="3713" y="5168"/>
                    </a:lnTo>
                    <a:cubicBezTo>
                      <a:pt x="3371" y="2678"/>
                      <a:pt x="2523" y="1004"/>
                      <a:pt x="1829"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99"/>
              <p:cNvSpPr/>
              <p:nvPr/>
            </p:nvSpPr>
            <p:spPr>
              <a:xfrm>
                <a:off x="1058600" y="3310550"/>
                <a:ext cx="189800" cy="43350"/>
              </a:xfrm>
              <a:custGeom>
                <a:rect b="b" l="l" r="r" t="t"/>
                <a:pathLst>
                  <a:path extrusionOk="0" h="1734" w="7592">
                    <a:moveTo>
                      <a:pt x="849" y="1"/>
                    </a:moveTo>
                    <a:cubicBezTo>
                      <a:pt x="574" y="144"/>
                      <a:pt x="298" y="265"/>
                      <a:pt x="1" y="364"/>
                    </a:cubicBezTo>
                    <a:cubicBezTo>
                      <a:pt x="627" y="937"/>
                      <a:pt x="1844" y="1734"/>
                      <a:pt x="3732" y="1734"/>
                    </a:cubicBezTo>
                    <a:cubicBezTo>
                      <a:pt x="3806" y="1734"/>
                      <a:pt x="3880" y="1733"/>
                      <a:pt x="3956" y="1730"/>
                    </a:cubicBezTo>
                    <a:cubicBezTo>
                      <a:pt x="5256" y="1708"/>
                      <a:pt x="6523" y="1290"/>
                      <a:pt x="7592" y="540"/>
                    </a:cubicBezTo>
                    <a:cubicBezTo>
                      <a:pt x="7250" y="408"/>
                      <a:pt x="6942" y="298"/>
                      <a:pt x="6699" y="188"/>
                    </a:cubicBezTo>
                    <a:cubicBezTo>
                      <a:pt x="5840" y="606"/>
                      <a:pt x="4903" y="816"/>
                      <a:pt x="3956" y="816"/>
                    </a:cubicBezTo>
                    <a:cubicBezTo>
                      <a:pt x="2865" y="816"/>
                      <a:pt x="1786" y="540"/>
                      <a:pt x="849"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99"/>
              <p:cNvSpPr/>
              <p:nvPr/>
            </p:nvSpPr>
            <p:spPr>
              <a:xfrm>
                <a:off x="1219725" y="3098350"/>
                <a:ext cx="54025" cy="61950"/>
              </a:xfrm>
              <a:custGeom>
                <a:rect b="b" l="l" r="r" t="t"/>
                <a:pathLst>
                  <a:path extrusionOk="0" h="2478" w="2161">
                    <a:moveTo>
                      <a:pt x="1116" y="0"/>
                    </a:moveTo>
                    <a:cubicBezTo>
                      <a:pt x="865" y="0"/>
                      <a:pt x="494" y="113"/>
                      <a:pt x="298" y="722"/>
                    </a:cubicBezTo>
                    <a:cubicBezTo>
                      <a:pt x="1" y="1647"/>
                      <a:pt x="287" y="2363"/>
                      <a:pt x="827" y="2451"/>
                    </a:cubicBezTo>
                    <a:cubicBezTo>
                      <a:pt x="887" y="2469"/>
                      <a:pt x="947" y="2478"/>
                      <a:pt x="1008" y="2478"/>
                    </a:cubicBezTo>
                    <a:cubicBezTo>
                      <a:pt x="1471" y="2478"/>
                      <a:pt x="1932" y="1965"/>
                      <a:pt x="2039" y="1107"/>
                    </a:cubicBezTo>
                    <a:cubicBezTo>
                      <a:pt x="2160" y="149"/>
                      <a:pt x="1433" y="49"/>
                      <a:pt x="1367" y="38"/>
                    </a:cubicBezTo>
                    <a:cubicBezTo>
                      <a:pt x="1344" y="31"/>
                      <a:pt x="1247" y="0"/>
                      <a:pt x="1116" y="0"/>
                    </a:cubicBezTo>
                    <a:close/>
                  </a:path>
                </a:pathLst>
              </a:custGeom>
              <a:solidFill>
                <a:srgbClr val="E87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99"/>
              <p:cNvSpPr/>
              <p:nvPr/>
            </p:nvSpPr>
            <p:spPr>
              <a:xfrm>
                <a:off x="1028025" y="3098350"/>
                <a:ext cx="54300" cy="61950"/>
              </a:xfrm>
              <a:custGeom>
                <a:rect b="b" l="l" r="r" t="t"/>
                <a:pathLst>
                  <a:path extrusionOk="0" h="2478" w="2172">
                    <a:moveTo>
                      <a:pt x="1056" y="0"/>
                    </a:moveTo>
                    <a:cubicBezTo>
                      <a:pt x="926" y="0"/>
                      <a:pt x="828" y="31"/>
                      <a:pt x="805" y="38"/>
                    </a:cubicBezTo>
                    <a:cubicBezTo>
                      <a:pt x="739" y="49"/>
                      <a:pt x="1" y="149"/>
                      <a:pt x="133" y="1107"/>
                    </a:cubicBezTo>
                    <a:cubicBezTo>
                      <a:pt x="240" y="1965"/>
                      <a:pt x="693" y="2478"/>
                      <a:pt x="1162" y="2478"/>
                    </a:cubicBezTo>
                    <a:cubicBezTo>
                      <a:pt x="1223" y="2478"/>
                      <a:pt x="1284" y="2469"/>
                      <a:pt x="1345" y="2451"/>
                    </a:cubicBezTo>
                    <a:cubicBezTo>
                      <a:pt x="1885" y="2363"/>
                      <a:pt x="2171" y="1647"/>
                      <a:pt x="1874" y="722"/>
                    </a:cubicBezTo>
                    <a:cubicBezTo>
                      <a:pt x="1678" y="113"/>
                      <a:pt x="1307" y="0"/>
                      <a:pt x="1056" y="0"/>
                    </a:cubicBezTo>
                    <a:close/>
                  </a:path>
                </a:pathLst>
              </a:custGeom>
              <a:solidFill>
                <a:srgbClr val="E87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99"/>
              <p:cNvSpPr/>
              <p:nvPr/>
            </p:nvSpPr>
            <p:spPr>
              <a:xfrm>
                <a:off x="1050325" y="2984950"/>
                <a:ext cx="205000" cy="259925"/>
              </a:xfrm>
              <a:custGeom>
                <a:rect b="b" l="l" r="r" t="t"/>
                <a:pathLst>
                  <a:path extrusionOk="0" h="10397" w="8200">
                    <a:moveTo>
                      <a:pt x="3836" y="1"/>
                    </a:moveTo>
                    <a:cubicBezTo>
                      <a:pt x="3014" y="1"/>
                      <a:pt x="678" y="318"/>
                      <a:pt x="365" y="3803"/>
                    </a:cubicBezTo>
                    <a:cubicBezTo>
                      <a:pt x="0" y="7775"/>
                      <a:pt x="1716" y="10397"/>
                      <a:pt x="3924" y="10397"/>
                    </a:cubicBezTo>
                    <a:cubicBezTo>
                      <a:pt x="3982" y="10397"/>
                      <a:pt x="4041" y="10395"/>
                      <a:pt x="4100" y="10391"/>
                    </a:cubicBezTo>
                    <a:cubicBezTo>
                      <a:pt x="4159" y="10395"/>
                      <a:pt x="4217" y="10397"/>
                      <a:pt x="4276" y="10397"/>
                    </a:cubicBezTo>
                    <a:cubicBezTo>
                      <a:pt x="6483" y="10397"/>
                      <a:pt x="8199" y="7775"/>
                      <a:pt x="7835" y="3803"/>
                    </a:cubicBezTo>
                    <a:cubicBezTo>
                      <a:pt x="7521" y="318"/>
                      <a:pt x="5194" y="1"/>
                      <a:pt x="4367" y="1"/>
                    </a:cubicBezTo>
                    <a:cubicBezTo>
                      <a:pt x="4235" y="1"/>
                      <a:pt x="4141" y="9"/>
                      <a:pt x="4100" y="13"/>
                    </a:cubicBezTo>
                    <a:cubicBezTo>
                      <a:pt x="4060" y="9"/>
                      <a:pt x="3967" y="1"/>
                      <a:pt x="3836" y="1"/>
                    </a:cubicBez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99"/>
              <p:cNvSpPr/>
              <p:nvPr/>
            </p:nvSpPr>
            <p:spPr>
              <a:xfrm>
                <a:off x="1153900" y="3114725"/>
                <a:ext cx="13250" cy="50975"/>
              </a:xfrm>
              <a:custGeom>
                <a:rect b="b" l="l" r="r" t="t"/>
                <a:pathLst>
                  <a:path extrusionOk="0" h="2039" w="530">
                    <a:moveTo>
                      <a:pt x="243" y="0"/>
                    </a:moveTo>
                    <a:cubicBezTo>
                      <a:pt x="243" y="265"/>
                      <a:pt x="254" y="540"/>
                      <a:pt x="287" y="805"/>
                    </a:cubicBezTo>
                    <a:cubicBezTo>
                      <a:pt x="309" y="1071"/>
                      <a:pt x="350" y="1326"/>
                      <a:pt x="403" y="1582"/>
                    </a:cubicBezTo>
                    <a:lnTo>
                      <a:pt x="403" y="1582"/>
                    </a:lnTo>
                    <a:cubicBezTo>
                      <a:pt x="335" y="1649"/>
                      <a:pt x="268" y="1717"/>
                      <a:pt x="210" y="1785"/>
                    </a:cubicBezTo>
                    <a:cubicBezTo>
                      <a:pt x="144" y="1873"/>
                      <a:pt x="67" y="1950"/>
                      <a:pt x="1" y="2039"/>
                    </a:cubicBezTo>
                    <a:cubicBezTo>
                      <a:pt x="89" y="1983"/>
                      <a:pt x="177" y="1917"/>
                      <a:pt x="265" y="1851"/>
                    </a:cubicBezTo>
                    <a:cubicBezTo>
                      <a:pt x="353" y="1785"/>
                      <a:pt x="430" y="1708"/>
                      <a:pt x="508" y="1642"/>
                    </a:cubicBezTo>
                    <a:lnTo>
                      <a:pt x="530" y="1620"/>
                    </a:lnTo>
                    <a:lnTo>
                      <a:pt x="530" y="1587"/>
                    </a:lnTo>
                    <a:cubicBezTo>
                      <a:pt x="508" y="1322"/>
                      <a:pt x="475" y="1058"/>
                      <a:pt x="430" y="783"/>
                    </a:cubicBezTo>
                    <a:cubicBezTo>
                      <a:pt x="386" y="518"/>
                      <a:pt x="320" y="254"/>
                      <a:pt x="243" y="0"/>
                    </a:cubicBezTo>
                    <a:close/>
                  </a:path>
                </a:pathLst>
              </a:custGeom>
              <a:solidFill>
                <a:srgbClr val="F6A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99"/>
              <p:cNvSpPr/>
              <p:nvPr/>
            </p:nvSpPr>
            <p:spPr>
              <a:xfrm>
                <a:off x="1125825" y="3188250"/>
                <a:ext cx="59500" cy="11650"/>
              </a:xfrm>
              <a:custGeom>
                <a:rect b="b" l="l" r="r" t="t"/>
                <a:pathLst>
                  <a:path extrusionOk="0" h="466" w="2380">
                    <a:moveTo>
                      <a:pt x="2380" y="1"/>
                    </a:moveTo>
                    <a:lnTo>
                      <a:pt x="2380" y="1"/>
                    </a:lnTo>
                    <a:cubicBezTo>
                      <a:pt x="2005" y="188"/>
                      <a:pt x="1598" y="287"/>
                      <a:pt x="1179" y="309"/>
                    </a:cubicBezTo>
                    <a:cubicBezTo>
                      <a:pt x="771" y="309"/>
                      <a:pt x="364" y="221"/>
                      <a:pt x="0" y="34"/>
                    </a:cubicBezTo>
                    <a:lnTo>
                      <a:pt x="0" y="34"/>
                    </a:lnTo>
                    <a:cubicBezTo>
                      <a:pt x="154" y="177"/>
                      <a:pt x="342" y="287"/>
                      <a:pt x="551" y="365"/>
                    </a:cubicBezTo>
                    <a:cubicBezTo>
                      <a:pt x="729" y="424"/>
                      <a:pt x="924" y="465"/>
                      <a:pt x="1122" y="465"/>
                    </a:cubicBezTo>
                    <a:cubicBezTo>
                      <a:pt x="1144" y="465"/>
                      <a:pt x="1167" y="465"/>
                      <a:pt x="1190" y="464"/>
                    </a:cubicBezTo>
                    <a:cubicBezTo>
                      <a:pt x="1631" y="453"/>
                      <a:pt x="2038" y="287"/>
                      <a:pt x="2380" y="1"/>
                    </a:cubicBezTo>
                    <a:close/>
                  </a:path>
                </a:pathLst>
              </a:custGeom>
              <a:solidFill>
                <a:srgbClr val="F6A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99"/>
              <p:cNvSpPr/>
              <p:nvPr/>
            </p:nvSpPr>
            <p:spPr>
              <a:xfrm>
                <a:off x="1188050" y="3102325"/>
                <a:ext cx="12700" cy="27575"/>
              </a:xfrm>
              <a:custGeom>
                <a:rect b="b" l="l" r="r" t="t"/>
                <a:pathLst>
                  <a:path extrusionOk="0" h="1103" w="508">
                    <a:moveTo>
                      <a:pt x="254" y="1"/>
                    </a:moveTo>
                    <a:cubicBezTo>
                      <a:pt x="111" y="1"/>
                      <a:pt x="1" y="254"/>
                      <a:pt x="1" y="552"/>
                    </a:cubicBezTo>
                    <a:cubicBezTo>
                      <a:pt x="1" y="860"/>
                      <a:pt x="111" y="1102"/>
                      <a:pt x="254" y="1102"/>
                    </a:cubicBezTo>
                    <a:cubicBezTo>
                      <a:pt x="398" y="1102"/>
                      <a:pt x="508" y="860"/>
                      <a:pt x="508" y="552"/>
                    </a:cubicBezTo>
                    <a:cubicBezTo>
                      <a:pt x="508" y="254"/>
                      <a:pt x="398" y="1"/>
                      <a:pt x="25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99"/>
              <p:cNvSpPr/>
              <p:nvPr/>
            </p:nvSpPr>
            <p:spPr>
              <a:xfrm>
                <a:off x="1101300" y="3102325"/>
                <a:ext cx="12700" cy="27575"/>
              </a:xfrm>
              <a:custGeom>
                <a:rect b="b" l="l" r="r" t="t"/>
                <a:pathLst>
                  <a:path extrusionOk="0" h="1103" w="508">
                    <a:moveTo>
                      <a:pt x="254" y="1"/>
                    </a:moveTo>
                    <a:cubicBezTo>
                      <a:pt x="111" y="1"/>
                      <a:pt x="1" y="254"/>
                      <a:pt x="1" y="552"/>
                    </a:cubicBezTo>
                    <a:cubicBezTo>
                      <a:pt x="1" y="860"/>
                      <a:pt x="111" y="1102"/>
                      <a:pt x="254" y="1102"/>
                    </a:cubicBezTo>
                    <a:cubicBezTo>
                      <a:pt x="397" y="1102"/>
                      <a:pt x="507" y="860"/>
                      <a:pt x="507" y="552"/>
                    </a:cubicBezTo>
                    <a:cubicBezTo>
                      <a:pt x="507" y="254"/>
                      <a:pt x="386" y="1"/>
                      <a:pt x="25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99"/>
              <p:cNvSpPr/>
              <p:nvPr/>
            </p:nvSpPr>
            <p:spPr>
              <a:xfrm>
                <a:off x="1172075" y="3077425"/>
                <a:ext cx="44100" cy="16125"/>
              </a:xfrm>
              <a:custGeom>
                <a:rect b="b" l="l" r="r" t="t"/>
                <a:pathLst>
                  <a:path extrusionOk="0" h="645" w="1764">
                    <a:moveTo>
                      <a:pt x="818" y="0"/>
                    </a:moveTo>
                    <a:cubicBezTo>
                      <a:pt x="649" y="0"/>
                      <a:pt x="485" y="54"/>
                      <a:pt x="353" y="148"/>
                    </a:cubicBezTo>
                    <a:cubicBezTo>
                      <a:pt x="276" y="203"/>
                      <a:pt x="199" y="270"/>
                      <a:pt x="144" y="336"/>
                    </a:cubicBezTo>
                    <a:cubicBezTo>
                      <a:pt x="89" y="413"/>
                      <a:pt x="45" y="490"/>
                      <a:pt x="1" y="567"/>
                    </a:cubicBezTo>
                    <a:cubicBezTo>
                      <a:pt x="89" y="534"/>
                      <a:pt x="155" y="490"/>
                      <a:pt x="232" y="446"/>
                    </a:cubicBezTo>
                    <a:cubicBezTo>
                      <a:pt x="309" y="413"/>
                      <a:pt x="376" y="380"/>
                      <a:pt x="453" y="358"/>
                    </a:cubicBezTo>
                    <a:cubicBezTo>
                      <a:pt x="572" y="312"/>
                      <a:pt x="691" y="289"/>
                      <a:pt x="811" y="289"/>
                    </a:cubicBezTo>
                    <a:cubicBezTo>
                      <a:pt x="835" y="289"/>
                      <a:pt x="858" y="290"/>
                      <a:pt x="882" y="292"/>
                    </a:cubicBezTo>
                    <a:cubicBezTo>
                      <a:pt x="1037" y="314"/>
                      <a:pt x="1180" y="358"/>
                      <a:pt x="1312" y="413"/>
                    </a:cubicBezTo>
                    <a:cubicBezTo>
                      <a:pt x="1466" y="490"/>
                      <a:pt x="1620" y="556"/>
                      <a:pt x="1764" y="644"/>
                    </a:cubicBezTo>
                    <a:cubicBezTo>
                      <a:pt x="1698" y="479"/>
                      <a:pt x="1576" y="325"/>
                      <a:pt x="1433" y="214"/>
                    </a:cubicBezTo>
                    <a:cubicBezTo>
                      <a:pt x="1279" y="104"/>
                      <a:pt x="1103" y="27"/>
                      <a:pt x="904" y="5"/>
                    </a:cubicBezTo>
                    <a:cubicBezTo>
                      <a:pt x="875" y="2"/>
                      <a:pt x="846" y="0"/>
                      <a:pt x="8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99"/>
              <p:cNvSpPr/>
              <p:nvPr/>
            </p:nvSpPr>
            <p:spPr>
              <a:xfrm>
                <a:off x="1084775" y="3077425"/>
                <a:ext cx="44100" cy="16125"/>
              </a:xfrm>
              <a:custGeom>
                <a:rect b="b" l="l" r="r" t="t"/>
                <a:pathLst>
                  <a:path extrusionOk="0" h="645" w="1764">
                    <a:moveTo>
                      <a:pt x="817" y="0"/>
                    </a:moveTo>
                    <a:cubicBezTo>
                      <a:pt x="648" y="0"/>
                      <a:pt x="483" y="54"/>
                      <a:pt x="342" y="148"/>
                    </a:cubicBezTo>
                    <a:cubicBezTo>
                      <a:pt x="265" y="203"/>
                      <a:pt x="199" y="270"/>
                      <a:pt x="144" y="336"/>
                    </a:cubicBezTo>
                    <a:cubicBezTo>
                      <a:pt x="89" y="413"/>
                      <a:pt x="34" y="490"/>
                      <a:pt x="1" y="567"/>
                    </a:cubicBezTo>
                    <a:cubicBezTo>
                      <a:pt x="89" y="534"/>
                      <a:pt x="155" y="490"/>
                      <a:pt x="232" y="446"/>
                    </a:cubicBezTo>
                    <a:cubicBezTo>
                      <a:pt x="298" y="413"/>
                      <a:pt x="375" y="380"/>
                      <a:pt x="452" y="358"/>
                    </a:cubicBezTo>
                    <a:cubicBezTo>
                      <a:pt x="562" y="312"/>
                      <a:pt x="680" y="289"/>
                      <a:pt x="806" y="289"/>
                    </a:cubicBezTo>
                    <a:cubicBezTo>
                      <a:pt x="831" y="289"/>
                      <a:pt x="856" y="290"/>
                      <a:pt x="882" y="292"/>
                    </a:cubicBezTo>
                    <a:cubicBezTo>
                      <a:pt x="1025" y="314"/>
                      <a:pt x="1168" y="358"/>
                      <a:pt x="1312" y="413"/>
                    </a:cubicBezTo>
                    <a:cubicBezTo>
                      <a:pt x="1466" y="479"/>
                      <a:pt x="1609" y="556"/>
                      <a:pt x="1763" y="644"/>
                    </a:cubicBezTo>
                    <a:cubicBezTo>
                      <a:pt x="1686" y="479"/>
                      <a:pt x="1576" y="336"/>
                      <a:pt x="1433" y="225"/>
                    </a:cubicBezTo>
                    <a:cubicBezTo>
                      <a:pt x="1278" y="104"/>
                      <a:pt x="1091" y="27"/>
                      <a:pt x="904" y="5"/>
                    </a:cubicBezTo>
                    <a:cubicBezTo>
                      <a:pt x="875" y="2"/>
                      <a:pt x="846" y="0"/>
                      <a:pt x="81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9" name="Google Shape;4129;p99"/>
            <p:cNvSpPr/>
            <p:nvPr/>
          </p:nvSpPr>
          <p:spPr>
            <a:xfrm>
              <a:off x="1415508" y="3561895"/>
              <a:ext cx="107637" cy="153119"/>
            </a:xfrm>
            <a:custGeom>
              <a:rect b="b" l="l" r="r" t="t"/>
              <a:pathLst>
                <a:path extrusionOk="0" h="5024" w="3548">
                  <a:moveTo>
                    <a:pt x="1862" y="0"/>
                  </a:moveTo>
                  <a:cubicBezTo>
                    <a:pt x="1025" y="1168"/>
                    <a:pt x="375" y="3415"/>
                    <a:pt x="0" y="5024"/>
                  </a:cubicBezTo>
                  <a:lnTo>
                    <a:pt x="3548" y="5024"/>
                  </a:lnTo>
                  <a:cubicBezTo>
                    <a:pt x="3294" y="3592"/>
                    <a:pt x="2920" y="2204"/>
                    <a:pt x="2413" y="849"/>
                  </a:cubicBezTo>
                  <a:cubicBezTo>
                    <a:pt x="2292" y="529"/>
                    <a:pt x="2104" y="243"/>
                    <a:pt x="1862"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0" name="Google Shape;4130;p99"/>
          <p:cNvGrpSpPr/>
          <p:nvPr/>
        </p:nvGrpSpPr>
        <p:grpSpPr>
          <a:xfrm>
            <a:off x="5318957" y="1826729"/>
            <a:ext cx="614874" cy="638392"/>
            <a:chOff x="238125" y="2122425"/>
            <a:chExt cx="530475" cy="554400"/>
          </a:xfrm>
        </p:grpSpPr>
        <p:sp>
          <p:nvSpPr>
            <p:cNvPr id="4131" name="Google Shape;4131;p99"/>
            <p:cNvSpPr/>
            <p:nvPr/>
          </p:nvSpPr>
          <p:spPr>
            <a:xfrm>
              <a:off x="242800" y="2387600"/>
              <a:ext cx="522225" cy="289225"/>
            </a:xfrm>
            <a:custGeom>
              <a:rect b="b" l="l" r="r" t="t"/>
              <a:pathLst>
                <a:path extrusionOk="0" h="11569" w="20889">
                  <a:moveTo>
                    <a:pt x="8605" y="0"/>
                  </a:moveTo>
                  <a:cubicBezTo>
                    <a:pt x="8605" y="0"/>
                    <a:pt x="8957" y="2700"/>
                    <a:pt x="7833" y="3526"/>
                  </a:cubicBezTo>
                  <a:cubicBezTo>
                    <a:pt x="6952" y="4154"/>
                    <a:pt x="1950" y="5211"/>
                    <a:pt x="1135" y="7415"/>
                  </a:cubicBezTo>
                  <a:cubicBezTo>
                    <a:pt x="628" y="8759"/>
                    <a:pt x="254" y="10147"/>
                    <a:pt x="0" y="11568"/>
                  </a:cubicBezTo>
                  <a:lnTo>
                    <a:pt x="20889" y="11568"/>
                  </a:lnTo>
                  <a:cubicBezTo>
                    <a:pt x="20635" y="10147"/>
                    <a:pt x="20261" y="8759"/>
                    <a:pt x="19754" y="7415"/>
                  </a:cubicBezTo>
                  <a:cubicBezTo>
                    <a:pt x="18939" y="5211"/>
                    <a:pt x="13926" y="4154"/>
                    <a:pt x="13056" y="3526"/>
                  </a:cubicBezTo>
                  <a:cubicBezTo>
                    <a:pt x="11932" y="2700"/>
                    <a:pt x="12284" y="0"/>
                    <a:pt x="12284" y="0"/>
                  </a:cubicBezTo>
                  <a:lnTo>
                    <a:pt x="12284" y="0"/>
                  </a:lnTo>
                  <a:lnTo>
                    <a:pt x="10444" y="44"/>
                  </a:lnTo>
                  <a:lnTo>
                    <a:pt x="8605" y="0"/>
                  </a:ln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99"/>
            <p:cNvSpPr/>
            <p:nvPr/>
          </p:nvSpPr>
          <p:spPr>
            <a:xfrm>
              <a:off x="457900" y="2387600"/>
              <a:ext cx="100550" cy="75500"/>
            </a:xfrm>
            <a:custGeom>
              <a:rect b="b" l="l" r="r" t="t"/>
              <a:pathLst>
                <a:path extrusionOk="0" h="3020" w="4022">
                  <a:moveTo>
                    <a:pt x="1" y="0"/>
                  </a:moveTo>
                  <a:lnTo>
                    <a:pt x="1" y="0"/>
                  </a:lnTo>
                  <a:cubicBezTo>
                    <a:pt x="45" y="408"/>
                    <a:pt x="67" y="838"/>
                    <a:pt x="45" y="1256"/>
                  </a:cubicBezTo>
                  <a:cubicBezTo>
                    <a:pt x="507" y="1664"/>
                    <a:pt x="1003" y="2028"/>
                    <a:pt x="1543" y="2325"/>
                  </a:cubicBezTo>
                  <a:cubicBezTo>
                    <a:pt x="2292" y="2755"/>
                    <a:pt x="3163" y="2931"/>
                    <a:pt x="4022" y="3019"/>
                  </a:cubicBezTo>
                  <a:cubicBezTo>
                    <a:pt x="3427" y="1928"/>
                    <a:pt x="3680" y="0"/>
                    <a:pt x="3680" y="0"/>
                  </a:cubicBezTo>
                  <a:lnTo>
                    <a:pt x="3680" y="0"/>
                  </a:lnTo>
                  <a:lnTo>
                    <a:pt x="1840" y="44"/>
                  </a:lnTo>
                  <a:lnTo>
                    <a:pt x="1" y="0"/>
                  </a:ln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99"/>
            <p:cNvSpPr/>
            <p:nvPr/>
          </p:nvSpPr>
          <p:spPr>
            <a:xfrm>
              <a:off x="238125" y="2522275"/>
              <a:ext cx="530475" cy="154550"/>
            </a:xfrm>
            <a:custGeom>
              <a:rect b="b" l="l" r="r" t="t"/>
              <a:pathLst>
                <a:path extrusionOk="0" h="6182" w="21219">
                  <a:moveTo>
                    <a:pt x="3338" y="1"/>
                  </a:moveTo>
                  <a:cubicBezTo>
                    <a:pt x="2314" y="530"/>
                    <a:pt x="1443" y="1191"/>
                    <a:pt x="1146" y="1995"/>
                  </a:cubicBezTo>
                  <a:cubicBezTo>
                    <a:pt x="639" y="3350"/>
                    <a:pt x="253" y="4749"/>
                    <a:pt x="0" y="6181"/>
                  </a:cubicBezTo>
                  <a:lnTo>
                    <a:pt x="21219" y="6181"/>
                  </a:lnTo>
                  <a:cubicBezTo>
                    <a:pt x="20966" y="4749"/>
                    <a:pt x="20580" y="3350"/>
                    <a:pt x="20073" y="1995"/>
                  </a:cubicBezTo>
                  <a:cubicBezTo>
                    <a:pt x="19776" y="1191"/>
                    <a:pt x="18905" y="530"/>
                    <a:pt x="17881" y="1"/>
                  </a:cubicBezTo>
                  <a:cubicBezTo>
                    <a:pt x="16063" y="1235"/>
                    <a:pt x="13485" y="2006"/>
                    <a:pt x="10609" y="2006"/>
                  </a:cubicBezTo>
                  <a:cubicBezTo>
                    <a:pt x="7745" y="2006"/>
                    <a:pt x="5156" y="1235"/>
                    <a:pt x="3338"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99"/>
            <p:cNvSpPr/>
            <p:nvPr/>
          </p:nvSpPr>
          <p:spPr>
            <a:xfrm>
              <a:off x="248575" y="2615375"/>
              <a:ext cx="509575" cy="13800"/>
            </a:xfrm>
            <a:custGeom>
              <a:rect b="b" l="l" r="r" t="t"/>
              <a:pathLst>
                <a:path extrusionOk="0" h="552" w="20383">
                  <a:moveTo>
                    <a:pt x="155" y="1"/>
                  </a:moveTo>
                  <a:cubicBezTo>
                    <a:pt x="100" y="188"/>
                    <a:pt x="45" y="375"/>
                    <a:pt x="1" y="551"/>
                  </a:cubicBezTo>
                  <a:lnTo>
                    <a:pt x="20382" y="551"/>
                  </a:lnTo>
                  <a:cubicBezTo>
                    <a:pt x="20327" y="375"/>
                    <a:pt x="20283" y="188"/>
                    <a:pt x="2022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99"/>
            <p:cNvSpPr/>
            <p:nvPr/>
          </p:nvSpPr>
          <p:spPr>
            <a:xfrm>
              <a:off x="240600" y="2650075"/>
              <a:ext cx="525525" cy="13800"/>
            </a:xfrm>
            <a:custGeom>
              <a:rect b="b" l="l" r="r" t="t"/>
              <a:pathLst>
                <a:path extrusionOk="0" h="552" w="21021">
                  <a:moveTo>
                    <a:pt x="110" y="1"/>
                  </a:moveTo>
                  <a:cubicBezTo>
                    <a:pt x="66" y="210"/>
                    <a:pt x="22" y="397"/>
                    <a:pt x="0" y="552"/>
                  </a:cubicBezTo>
                  <a:lnTo>
                    <a:pt x="21021" y="552"/>
                  </a:lnTo>
                  <a:cubicBezTo>
                    <a:pt x="20999" y="397"/>
                    <a:pt x="20955" y="210"/>
                    <a:pt x="2091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99"/>
            <p:cNvSpPr/>
            <p:nvPr/>
          </p:nvSpPr>
          <p:spPr>
            <a:xfrm>
              <a:off x="601675" y="2545975"/>
              <a:ext cx="131400" cy="13800"/>
            </a:xfrm>
            <a:custGeom>
              <a:rect b="b" l="l" r="r" t="t"/>
              <a:pathLst>
                <a:path extrusionOk="0" h="552" w="5256">
                  <a:moveTo>
                    <a:pt x="1598" y="0"/>
                  </a:moveTo>
                  <a:cubicBezTo>
                    <a:pt x="1080" y="210"/>
                    <a:pt x="551" y="397"/>
                    <a:pt x="1" y="551"/>
                  </a:cubicBezTo>
                  <a:lnTo>
                    <a:pt x="5256" y="551"/>
                  </a:lnTo>
                  <a:cubicBezTo>
                    <a:pt x="5112" y="342"/>
                    <a:pt x="4947" y="154"/>
                    <a:pt x="474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99"/>
            <p:cNvSpPr/>
            <p:nvPr/>
          </p:nvSpPr>
          <p:spPr>
            <a:xfrm>
              <a:off x="273650" y="2545975"/>
              <a:ext cx="131400" cy="13800"/>
            </a:xfrm>
            <a:custGeom>
              <a:rect b="b" l="l" r="r" t="t"/>
              <a:pathLst>
                <a:path extrusionOk="0" h="552" w="5256">
                  <a:moveTo>
                    <a:pt x="507" y="0"/>
                  </a:moveTo>
                  <a:cubicBezTo>
                    <a:pt x="320" y="154"/>
                    <a:pt x="154" y="342"/>
                    <a:pt x="0" y="551"/>
                  </a:cubicBezTo>
                  <a:lnTo>
                    <a:pt x="5255" y="551"/>
                  </a:lnTo>
                  <a:cubicBezTo>
                    <a:pt x="4704" y="397"/>
                    <a:pt x="4176" y="210"/>
                    <a:pt x="3658"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99"/>
            <p:cNvSpPr/>
            <p:nvPr/>
          </p:nvSpPr>
          <p:spPr>
            <a:xfrm>
              <a:off x="259050" y="2580400"/>
              <a:ext cx="488625" cy="13800"/>
            </a:xfrm>
            <a:custGeom>
              <a:rect b="b" l="l" r="r" t="t"/>
              <a:pathLst>
                <a:path extrusionOk="0" h="552" w="19545">
                  <a:moveTo>
                    <a:pt x="188" y="0"/>
                  </a:moveTo>
                  <a:cubicBezTo>
                    <a:pt x="121" y="188"/>
                    <a:pt x="55" y="375"/>
                    <a:pt x="0" y="551"/>
                  </a:cubicBezTo>
                  <a:lnTo>
                    <a:pt x="19545" y="551"/>
                  </a:lnTo>
                  <a:cubicBezTo>
                    <a:pt x="19490" y="375"/>
                    <a:pt x="19423" y="188"/>
                    <a:pt x="19357"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99"/>
            <p:cNvSpPr/>
            <p:nvPr/>
          </p:nvSpPr>
          <p:spPr>
            <a:xfrm>
              <a:off x="508025" y="2288725"/>
              <a:ext cx="126450" cy="120375"/>
            </a:xfrm>
            <a:custGeom>
              <a:rect b="b" l="l" r="r" t="t"/>
              <a:pathLst>
                <a:path extrusionOk="0" h="4815" w="5058">
                  <a:moveTo>
                    <a:pt x="2436" y="0"/>
                  </a:moveTo>
                  <a:lnTo>
                    <a:pt x="144" y="4264"/>
                  </a:lnTo>
                  <a:lnTo>
                    <a:pt x="1" y="4451"/>
                  </a:lnTo>
                  <a:lnTo>
                    <a:pt x="607" y="4815"/>
                  </a:lnTo>
                  <a:cubicBezTo>
                    <a:pt x="607" y="4815"/>
                    <a:pt x="3405" y="4727"/>
                    <a:pt x="4231" y="2931"/>
                  </a:cubicBezTo>
                  <a:cubicBezTo>
                    <a:pt x="5058" y="1146"/>
                    <a:pt x="2436" y="0"/>
                    <a:pt x="2436" y="0"/>
                  </a:cubicBezTo>
                  <a:close/>
                </a:path>
              </a:pathLst>
            </a:custGeom>
            <a:solidFill>
              <a:srgbClr val="F8E4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99"/>
            <p:cNvSpPr/>
            <p:nvPr/>
          </p:nvSpPr>
          <p:spPr>
            <a:xfrm>
              <a:off x="357925" y="2139450"/>
              <a:ext cx="150125" cy="266375"/>
            </a:xfrm>
            <a:custGeom>
              <a:rect b="b" l="l" r="r" t="t"/>
              <a:pathLst>
                <a:path extrusionOk="0" h="10655" w="6005">
                  <a:moveTo>
                    <a:pt x="3921" y="0"/>
                  </a:moveTo>
                  <a:cubicBezTo>
                    <a:pt x="3158" y="0"/>
                    <a:pt x="2049" y="335"/>
                    <a:pt x="1322" y="2027"/>
                  </a:cubicBezTo>
                  <a:cubicBezTo>
                    <a:pt x="133" y="4826"/>
                    <a:pt x="0" y="8681"/>
                    <a:pt x="2149" y="10290"/>
                  </a:cubicBezTo>
                  <a:lnTo>
                    <a:pt x="2061" y="9651"/>
                  </a:lnTo>
                  <a:lnTo>
                    <a:pt x="2061" y="9651"/>
                  </a:lnTo>
                  <a:cubicBezTo>
                    <a:pt x="2061" y="9651"/>
                    <a:pt x="2589" y="10655"/>
                    <a:pt x="4205" y="10655"/>
                  </a:cubicBezTo>
                  <a:cubicBezTo>
                    <a:pt x="4239" y="10655"/>
                    <a:pt x="4273" y="10654"/>
                    <a:pt x="4308" y="10654"/>
                  </a:cubicBezTo>
                  <a:cubicBezTo>
                    <a:pt x="6005" y="10609"/>
                    <a:pt x="4771" y="143"/>
                    <a:pt x="4771" y="143"/>
                  </a:cubicBezTo>
                  <a:cubicBezTo>
                    <a:pt x="4771" y="143"/>
                    <a:pt x="4420" y="0"/>
                    <a:pt x="392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99"/>
            <p:cNvSpPr/>
            <p:nvPr/>
          </p:nvSpPr>
          <p:spPr>
            <a:xfrm>
              <a:off x="372800" y="2327275"/>
              <a:ext cx="111300" cy="78550"/>
            </a:xfrm>
            <a:custGeom>
              <a:rect b="b" l="l" r="r" t="t"/>
              <a:pathLst>
                <a:path extrusionOk="0" h="3142" w="4452">
                  <a:moveTo>
                    <a:pt x="0" y="1"/>
                  </a:moveTo>
                  <a:lnTo>
                    <a:pt x="0" y="1"/>
                  </a:lnTo>
                  <a:cubicBezTo>
                    <a:pt x="210" y="1135"/>
                    <a:pt x="705" y="2138"/>
                    <a:pt x="1554" y="2766"/>
                  </a:cubicBezTo>
                  <a:lnTo>
                    <a:pt x="1466" y="2138"/>
                  </a:lnTo>
                  <a:lnTo>
                    <a:pt x="1466" y="2138"/>
                  </a:lnTo>
                  <a:cubicBezTo>
                    <a:pt x="1466" y="2138"/>
                    <a:pt x="1994" y="3142"/>
                    <a:pt x="3610" y="3142"/>
                  </a:cubicBezTo>
                  <a:cubicBezTo>
                    <a:pt x="3644" y="3142"/>
                    <a:pt x="3678" y="3141"/>
                    <a:pt x="3713" y="3141"/>
                  </a:cubicBezTo>
                  <a:cubicBezTo>
                    <a:pt x="4088" y="3130"/>
                    <a:pt x="4319" y="2623"/>
                    <a:pt x="4451" y="1841"/>
                  </a:cubicBezTo>
                  <a:cubicBezTo>
                    <a:pt x="2865" y="1841"/>
                    <a:pt x="1190" y="1124"/>
                    <a:pt x="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99"/>
            <p:cNvSpPr/>
            <p:nvPr/>
          </p:nvSpPr>
          <p:spPr>
            <a:xfrm>
              <a:off x="382150" y="2263525"/>
              <a:ext cx="54300" cy="61975"/>
            </a:xfrm>
            <a:custGeom>
              <a:rect b="b" l="l" r="r" t="t"/>
              <a:pathLst>
                <a:path extrusionOk="0" h="2479" w="2172">
                  <a:moveTo>
                    <a:pt x="1054" y="0"/>
                  </a:moveTo>
                  <a:cubicBezTo>
                    <a:pt x="924" y="0"/>
                    <a:pt x="828" y="31"/>
                    <a:pt x="805" y="39"/>
                  </a:cubicBezTo>
                  <a:cubicBezTo>
                    <a:pt x="739" y="61"/>
                    <a:pt x="1" y="149"/>
                    <a:pt x="133" y="1118"/>
                  </a:cubicBezTo>
                  <a:cubicBezTo>
                    <a:pt x="240" y="1966"/>
                    <a:pt x="692" y="2478"/>
                    <a:pt x="1161" y="2478"/>
                  </a:cubicBezTo>
                  <a:cubicBezTo>
                    <a:pt x="1223" y="2478"/>
                    <a:pt x="1284" y="2469"/>
                    <a:pt x="1345" y="2452"/>
                  </a:cubicBezTo>
                  <a:cubicBezTo>
                    <a:pt x="1885" y="2363"/>
                    <a:pt x="2171" y="1658"/>
                    <a:pt x="1874" y="722"/>
                  </a:cubicBezTo>
                  <a:cubicBezTo>
                    <a:pt x="1671" y="114"/>
                    <a:pt x="1302" y="0"/>
                    <a:pt x="1054" y="0"/>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99"/>
            <p:cNvSpPr/>
            <p:nvPr/>
          </p:nvSpPr>
          <p:spPr>
            <a:xfrm>
              <a:off x="411325" y="2150225"/>
              <a:ext cx="205000" cy="259850"/>
            </a:xfrm>
            <a:custGeom>
              <a:rect b="b" l="l" r="r" t="t"/>
              <a:pathLst>
                <a:path extrusionOk="0" h="10394" w="8200">
                  <a:moveTo>
                    <a:pt x="3856" y="0"/>
                  </a:moveTo>
                  <a:cubicBezTo>
                    <a:pt x="3053" y="0"/>
                    <a:pt x="681" y="286"/>
                    <a:pt x="365" y="3800"/>
                  </a:cubicBezTo>
                  <a:cubicBezTo>
                    <a:pt x="0" y="7771"/>
                    <a:pt x="1716" y="10393"/>
                    <a:pt x="3924" y="10393"/>
                  </a:cubicBezTo>
                  <a:cubicBezTo>
                    <a:pt x="3982" y="10393"/>
                    <a:pt x="4041" y="10391"/>
                    <a:pt x="4100" y="10388"/>
                  </a:cubicBezTo>
                  <a:cubicBezTo>
                    <a:pt x="4159" y="10391"/>
                    <a:pt x="4218" y="10393"/>
                    <a:pt x="4276" y="10393"/>
                  </a:cubicBezTo>
                  <a:cubicBezTo>
                    <a:pt x="6484" y="10393"/>
                    <a:pt x="8200" y="7771"/>
                    <a:pt x="7835" y="3800"/>
                  </a:cubicBezTo>
                  <a:cubicBezTo>
                    <a:pt x="7509" y="286"/>
                    <a:pt x="5145" y="0"/>
                    <a:pt x="4344" y="0"/>
                  </a:cubicBezTo>
                  <a:cubicBezTo>
                    <a:pt x="4223" y="0"/>
                    <a:pt x="4138" y="7"/>
                    <a:pt x="4100" y="10"/>
                  </a:cubicBezTo>
                  <a:cubicBezTo>
                    <a:pt x="4063" y="7"/>
                    <a:pt x="3977" y="0"/>
                    <a:pt x="3856" y="0"/>
                  </a:cubicBez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99"/>
            <p:cNvSpPr/>
            <p:nvPr/>
          </p:nvSpPr>
          <p:spPr>
            <a:xfrm>
              <a:off x="503900" y="2279900"/>
              <a:ext cx="13250" cy="50975"/>
            </a:xfrm>
            <a:custGeom>
              <a:rect b="b" l="l" r="r" t="t"/>
              <a:pathLst>
                <a:path extrusionOk="0" h="2039" w="530">
                  <a:moveTo>
                    <a:pt x="243" y="1"/>
                  </a:moveTo>
                  <a:cubicBezTo>
                    <a:pt x="232" y="265"/>
                    <a:pt x="243" y="541"/>
                    <a:pt x="276" y="816"/>
                  </a:cubicBezTo>
                  <a:cubicBezTo>
                    <a:pt x="308" y="1071"/>
                    <a:pt x="350" y="1326"/>
                    <a:pt x="392" y="1581"/>
                  </a:cubicBezTo>
                  <a:lnTo>
                    <a:pt x="392" y="1581"/>
                  </a:lnTo>
                  <a:cubicBezTo>
                    <a:pt x="326" y="1650"/>
                    <a:pt x="267" y="1719"/>
                    <a:pt x="199" y="1797"/>
                  </a:cubicBezTo>
                  <a:cubicBezTo>
                    <a:pt x="133" y="1874"/>
                    <a:pt x="67" y="1951"/>
                    <a:pt x="0" y="2039"/>
                  </a:cubicBezTo>
                  <a:cubicBezTo>
                    <a:pt x="89" y="1984"/>
                    <a:pt x="177" y="1918"/>
                    <a:pt x="254" y="1852"/>
                  </a:cubicBezTo>
                  <a:cubicBezTo>
                    <a:pt x="342" y="1786"/>
                    <a:pt x="419" y="1719"/>
                    <a:pt x="507" y="1642"/>
                  </a:cubicBezTo>
                  <a:lnTo>
                    <a:pt x="529" y="1631"/>
                  </a:lnTo>
                  <a:lnTo>
                    <a:pt x="529" y="1598"/>
                  </a:lnTo>
                  <a:cubicBezTo>
                    <a:pt x="507" y="1323"/>
                    <a:pt x="463" y="1058"/>
                    <a:pt x="419" y="794"/>
                  </a:cubicBezTo>
                  <a:cubicBezTo>
                    <a:pt x="375" y="519"/>
                    <a:pt x="320" y="254"/>
                    <a:pt x="243" y="1"/>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99"/>
            <p:cNvSpPr/>
            <p:nvPr/>
          </p:nvSpPr>
          <p:spPr>
            <a:xfrm>
              <a:off x="473600" y="2347925"/>
              <a:ext cx="66400" cy="13250"/>
            </a:xfrm>
            <a:custGeom>
              <a:rect b="b" l="l" r="r" t="t"/>
              <a:pathLst>
                <a:path extrusionOk="0" h="530" w="2656">
                  <a:moveTo>
                    <a:pt x="1" y="1"/>
                  </a:moveTo>
                  <a:lnTo>
                    <a:pt x="1" y="1"/>
                  </a:lnTo>
                  <a:cubicBezTo>
                    <a:pt x="166" y="166"/>
                    <a:pt x="375" y="298"/>
                    <a:pt x="596" y="387"/>
                  </a:cubicBezTo>
                  <a:cubicBezTo>
                    <a:pt x="827" y="475"/>
                    <a:pt x="1069" y="530"/>
                    <a:pt x="1312" y="530"/>
                  </a:cubicBezTo>
                  <a:cubicBezTo>
                    <a:pt x="1796" y="530"/>
                    <a:pt x="2270" y="365"/>
                    <a:pt x="2656" y="67"/>
                  </a:cubicBezTo>
                  <a:lnTo>
                    <a:pt x="2656" y="67"/>
                  </a:lnTo>
                  <a:cubicBezTo>
                    <a:pt x="2435" y="155"/>
                    <a:pt x="2215" y="232"/>
                    <a:pt x="1995" y="287"/>
                  </a:cubicBezTo>
                  <a:cubicBezTo>
                    <a:pt x="1774" y="342"/>
                    <a:pt x="1543" y="365"/>
                    <a:pt x="1312" y="365"/>
                  </a:cubicBezTo>
                  <a:cubicBezTo>
                    <a:pt x="1091" y="365"/>
                    <a:pt x="860" y="320"/>
                    <a:pt x="640" y="265"/>
                  </a:cubicBezTo>
                  <a:cubicBezTo>
                    <a:pt x="419" y="199"/>
                    <a:pt x="199" y="111"/>
                    <a:pt x="1" y="1"/>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99"/>
            <p:cNvSpPr/>
            <p:nvPr/>
          </p:nvSpPr>
          <p:spPr>
            <a:xfrm>
              <a:off x="542175" y="2267500"/>
              <a:ext cx="12700" cy="27575"/>
            </a:xfrm>
            <a:custGeom>
              <a:rect b="b" l="l" r="r" t="t"/>
              <a:pathLst>
                <a:path extrusionOk="0" h="1103" w="508">
                  <a:moveTo>
                    <a:pt x="254" y="1"/>
                  </a:moveTo>
                  <a:cubicBezTo>
                    <a:pt x="111" y="1"/>
                    <a:pt x="1" y="254"/>
                    <a:pt x="1" y="552"/>
                  </a:cubicBezTo>
                  <a:cubicBezTo>
                    <a:pt x="1" y="860"/>
                    <a:pt x="122" y="1103"/>
                    <a:pt x="254" y="1103"/>
                  </a:cubicBezTo>
                  <a:cubicBezTo>
                    <a:pt x="397" y="1103"/>
                    <a:pt x="508" y="860"/>
                    <a:pt x="508" y="552"/>
                  </a:cubicBezTo>
                  <a:cubicBezTo>
                    <a:pt x="508" y="254"/>
                    <a:pt x="397" y="1"/>
                    <a:pt x="25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99"/>
            <p:cNvSpPr/>
            <p:nvPr/>
          </p:nvSpPr>
          <p:spPr>
            <a:xfrm>
              <a:off x="455425" y="2267500"/>
              <a:ext cx="12425" cy="27575"/>
            </a:xfrm>
            <a:custGeom>
              <a:rect b="b" l="l" r="r" t="t"/>
              <a:pathLst>
                <a:path extrusionOk="0" h="1103" w="497">
                  <a:moveTo>
                    <a:pt x="243" y="1"/>
                  </a:moveTo>
                  <a:cubicBezTo>
                    <a:pt x="111" y="1"/>
                    <a:pt x="0" y="254"/>
                    <a:pt x="0" y="552"/>
                  </a:cubicBezTo>
                  <a:cubicBezTo>
                    <a:pt x="0" y="860"/>
                    <a:pt x="111" y="1103"/>
                    <a:pt x="243" y="1103"/>
                  </a:cubicBezTo>
                  <a:cubicBezTo>
                    <a:pt x="386" y="1103"/>
                    <a:pt x="496" y="860"/>
                    <a:pt x="496" y="552"/>
                  </a:cubicBezTo>
                  <a:cubicBezTo>
                    <a:pt x="496" y="254"/>
                    <a:pt x="386" y="1"/>
                    <a:pt x="24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99"/>
            <p:cNvSpPr/>
            <p:nvPr/>
          </p:nvSpPr>
          <p:spPr>
            <a:xfrm>
              <a:off x="526200" y="2242750"/>
              <a:ext cx="44100" cy="15975"/>
            </a:xfrm>
            <a:custGeom>
              <a:rect b="b" l="l" r="r" t="t"/>
              <a:pathLst>
                <a:path extrusionOk="0" h="639" w="1764">
                  <a:moveTo>
                    <a:pt x="789" y="1"/>
                  </a:moveTo>
                  <a:cubicBezTo>
                    <a:pt x="630" y="1"/>
                    <a:pt x="475" y="54"/>
                    <a:pt x="342" y="143"/>
                  </a:cubicBezTo>
                  <a:cubicBezTo>
                    <a:pt x="265" y="198"/>
                    <a:pt x="199" y="264"/>
                    <a:pt x="144" y="341"/>
                  </a:cubicBezTo>
                  <a:cubicBezTo>
                    <a:pt x="89" y="418"/>
                    <a:pt x="34" y="495"/>
                    <a:pt x="1" y="572"/>
                  </a:cubicBezTo>
                  <a:cubicBezTo>
                    <a:pt x="89" y="539"/>
                    <a:pt x="155" y="484"/>
                    <a:pt x="232" y="451"/>
                  </a:cubicBezTo>
                  <a:cubicBezTo>
                    <a:pt x="298" y="418"/>
                    <a:pt x="375" y="385"/>
                    <a:pt x="453" y="363"/>
                  </a:cubicBezTo>
                  <a:cubicBezTo>
                    <a:pt x="563" y="317"/>
                    <a:pt x="681" y="294"/>
                    <a:pt x="806" y="294"/>
                  </a:cubicBezTo>
                  <a:cubicBezTo>
                    <a:pt x="831" y="294"/>
                    <a:pt x="857" y="295"/>
                    <a:pt x="882" y="297"/>
                  </a:cubicBezTo>
                  <a:cubicBezTo>
                    <a:pt x="1025" y="319"/>
                    <a:pt x="1180" y="352"/>
                    <a:pt x="1312" y="418"/>
                  </a:cubicBezTo>
                  <a:cubicBezTo>
                    <a:pt x="1466" y="484"/>
                    <a:pt x="1620" y="561"/>
                    <a:pt x="1764" y="638"/>
                  </a:cubicBezTo>
                  <a:cubicBezTo>
                    <a:pt x="1686" y="473"/>
                    <a:pt x="1576" y="330"/>
                    <a:pt x="1433" y="220"/>
                  </a:cubicBezTo>
                  <a:cubicBezTo>
                    <a:pt x="1279" y="99"/>
                    <a:pt x="1092" y="21"/>
                    <a:pt x="904" y="10"/>
                  </a:cubicBezTo>
                  <a:cubicBezTo>
                    <a:pt x="866" y="4"/>
                    <a:pt x="827" y="1"/>
                    <a:pt x="78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99"/>
            <p:cNvSpPr/>
            <p:nvPr/>
          </p:nvSpPr>
          <p:spPr>
            <a:xfrm>
              <a:off x="438900" y="2242750"/>
              <a:ext cx="43825" cy="15975"/>
            </a:xfrm>
            <a:custGeom>
              <a:rect b="b" l="l" r="r" t="t"/>
              <a:pathLst>
                <a:path extrusionOk="0" h="639" w="1753">
                  <a:moveTo>
                    <a:pt x="788" y="1"/>
                  </a:moveTo>
                  <a:cubicBezTo>
                    <a:pt x="630" y="1"/>
                    <a:pt x="475" y="54"/>
                    <a:pt x="342" y="143"/>
                  </a:cubicBezTo>
                  <a:cubicBezTo>
                    <a:pt x="265" y="198"/>
                    <a:pt x="188" y="264"/>
                    <a:pt x="133" y="341"/>
                  </a:cubicBezTo>
                  <a:cubicBezTo>
                    <a:pt x="78" y="418"/>
                    <a:pt x="34" y="495"/>
                    <a:pt x="0" y="572"/>
                  </a:cubicBezTo>
                  <a:cubicBezTo>
                    <a:pt x="78" y="539"/>
                    <a:pt x="155" y="484"/>
                    <a:pt x="221" y="451"/>
                  </a:cubicBezTo>
                  <a:cubicBezTo>
                    <a:pt x="298" y="418"/>
                    <a:pt x="375" y="385"/>
                    <a:pt x="441" y="363"/>
                  </a:cubicBezTo>
                  <a:cubicBezTo>
                    <a:pt x="560" y="317"/>
                    <a:pt x="680" y="294"/>
                    <a:pt x="799" y="294"/>
                  </a:cubicBezTo>
                  <a:cubicBezTo>
                    <a:pt x="823" y="294"/>
                    <a:pt x="847" y="295"/>
                    <a:pt x="871" y="297"/>
                  </a:cubicBezTo>
                  <a:cubicBezTo>
                    <a:pt x="1025" y="319"/>
                    <a:pt x="1168" y="352"/>
                    <a:pt x="1311" y="418"/>
                  </a:cubicBezTo>
                  <a:cubicBezTo>
                    <a:pt x="1466" y="484"/>
                    <a:pt x="1609" y="561"/>
                    <a:pt x="1752" y="638"/>
                  </a:cubicBezTo>
                  <a:cubicBezTo>
                    <a:pt x="1686" y="473"/>
                    <a:pt x="1576" y="330"/>
                    <a:pt x="1422" y="220"/>
                  </a:cubicBezTo>
                  <a:cubicBezTo>
                    <a:pt x="1278" y="99"/>
                    <a:pt x="1091" y="21"/>
                    <a:pt x="904" y="10"/>
                  </a:cubicBezTo>
                  <a:cubicBezTo>
                    <a:pt x="865" y="4"/>
                    <a:pt x="827" y="1"/>
                    <a:pt x="78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99"/>
            <p:cNvSpPr/>
            <p:nvPr/>
          </p:nvSpPr>
          <p:spPr>
            <a:xfrm>
              <a:off x="452950" y="2122425"/>
              <a:ext cx="205225" cy="282275"/>
            </a:xfrm>
            <a:custGeom>
              <a:rect b="b" l="l" r="r" t="t"/>
              <a:pathLst>
                <a:path extrusionOk="0" h="11291" w="8209">
                  <a:moveTo>
                    <a:pt x="2466" y="0"/>
                  </a:moveTo>
                  <a:cubicBezTo>
                    <a:pt x="1217" y="0"/>
                    <a:pt x="136" y="571"/>
                    <a:pt x="0" y="2245"/>
                  </a:cubicBezTo>
                  <a:cubicBezTo>
                    <a:pt x="0" y="2245"/>
                    <a:pt x="188" y="4537"/>
                    <a:pt x="2622" y="4768"/>
                  </a:cubicBezTo>
                  <a:cubicBezTo>
                    <a:pt x="2622" y="4768"/>
                    <a:pt x="2027" y="4394"/>
                    <a:pt x="1796" y="3898"/>
                  </a:cubicBezTo>
                  <a:lnTo>
                    <a:pt x="1796" y="3898"/>
                  </a:lnTo>
                  <a:cubicBezTo>
                    <a:pt x="2347" y="4207"/>
                    <a:pt x="2953" y="4416"/>
                    <a:pt x="3581" y="4493"/>
                  </a:cubicBezTo>
                  <a:lnTo>
                    <a:pt x="3361" y="3799"/>
                  </a:lnTo>
                  <a:lnTo>
                    <a:pt x="3361" y="3799"/>
                  </a:lnTo>
                  <a:cubicBezTo>
                    <a:pt x="3361" y="3799"/>
                    <a:pt x="5057" y="4548"/>
                    <a:pt x="4958" y="6377"/>
                  </a:cubicBezTo>
                  <a:cubicBezTo>
                    <a:pt x="4958" y="6377"/>
                    <a:pt x="5465" y="5870"/>
                    <a:pt x="5465" y="5231"/>
                  </a:cubicBezTo>
                  <a:lnTo>
                    <a:pt x="5465" y="5231"/>
                  </a:lnTo>
                  <a:cubicBezTo>
                    <a:pt x="5465" y="5231"/>
                    <a:pt x="5972" y="8713"/>
                    <a:pt x="4683" y="11290"/>
                  </a:cubicBezTo>
                  <a:cubicBezTo>
                    <a:pt x="5377" y="11037"/>
                    <a:pt x="5994" y="10596"/>
                    <a:pt x="6434" y="10001"/>
                  </a:cubicBezTo>
                  <a:lnTo>
                    <a:pt x="6434" y="10001"/>
                  </a:lnTo>
                  <a:lnTo>
                    <a:pt x="5972" y="10916"/>
                  </a:lnTo>
                  <a:cubicBezTo>
                    <a:pt x="5972" y="10916"/>
                    <a:pt x="7217" y="10233"/>
                    <a:pt x="7580" y="8944"/>
                  </a:cubicBezTo>
                  <a:cubicBezTo>
                    <a:pt x="7944" y="7655"/>
                    <a:pt x="8208" y="2973"/>
                    <a:pt x="6016" y="1243"/>
                  </a:cubicBezTo>
                  <a:cubicBezTo>
                    <a:pt x="5226" y="610"/>
                    <a:pt x="3757" y="0"/>
                    <a:pt x="24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99"/>
            <p:cNvSpPr/>
            <p:nvPr/>
          </p:nvSpPr>
          <p:spPr>
            <a:xfrm>
              <a:off x="604150" y="2278525"/>
              <a:ext cx="23725" cy="52900"/>
            </a:xfrm>
            <a:custGeom>
              <a:rect b="b" l="l" r="r" t="t"/>
              <a:pathLst>
                <a:path extrusionOk="0" h="2116" w="949">
                  <a:moveTo>
                    <a:pt x="441" y="1"/>
                  </a:moveTo>
                  <a:cubicBezTo>
                    <a:pt x="353" y="717"/>
                    <a:pt x="199" y="1422"/>
                    <a:pt x="1" y="2116"/>
                  </a:cubicBezTo>
                  <a:cubicBezTo>
                    <a:pt x="563" y="1863"/>
                    <a:pt x="926" y="1312"/>
                    <a:pt x="926" y="706"/>
                  </a:cubicBezTo>
                  <a:cubicBezTo>
                    <a:pt x="948" y="386"/>
                    <a:pt x="750" y="89"/>
                    <a:pt x="441" y="1"/>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99"/>
            <p:cNvSpPr/>
            <p:nvPr/>
          </p:nvSpPr>
          <p:spPr>
            <a:xfrm>
              <a:off x="389875" y="2154300"/>
              <a:ext cx="102125" cy="159500"/>
            </a:xfrm>
            <a:custGeom>
              <a:rect b="b" l="l" r="r" t="t"/>
              <a:pathLst>
                <a:path extrusionOk="0" h="6380" w="4085">
                  <a:moveTo>
                    <a:pt x="2607" y="1"/>
                  </a:moveTo>
                  <a:cubicBezTo>
                    <a:pt x="2589" y="1"/>
                    <a:pt x="2578" y="1"/>
                    <a:pt x="2578" y="1"/>
                  </a:cubicBezTo>
                  <a:cubicBezTo>
                    <a:pt x="2578" y="1"/>
                    <a:pt x="827" y="100"/>
                    <a:pt x="276" y="3626"/>
                  </a:cubicBezTo>
                  <a:cubicBezTo>
                    <a:pt x="276" y="3626"/>
                    <a:pt x="0" y="5741"/>
                    <a:pt x="1014" y="6380"/>
                  </a:cubicBezTo>
                  <a:cubicBezTo>
                    <a:pt x="1014" y="6380"/>
                    <a:pt x="827" y="1973"/>
                    <a:pt x="2523" y="970"/>
                  </a:cubicBezTo>
                  <a:cubicBezTo>
                    <a:pt x="4084" y="38"/>
                    <a:pt x="2820" y="1"/>
                    <a:pt x="2607"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3" name="Google Shape;4153;p99"/>
          <p:cNvGrpSpPr/>
          <p:nvPr/>
        </p:nvGrpSpPr>
        <p:grpSpPr>
          <a:xfrm>
            <a:off x="4218466" y="1733628"/>
            <a:ext cx="662116" cy="731490"/>
            <a:chOff x="2336050" y="2983500"/>
            <a:chExt cx="545625" cy="600025"/>
          </a:xfrm>
        </p:grpSpPr>
        <p:sp>
          <p:nvSpPr>
            <p:cNvPr id="4154" name="Google Shape;4154;p99"/>
            <p:cNvSpPr/>
            <p:nvPr/>
          </p:nvSpPr>
          <p:spPr>
            <a:xfrm>
              <a:off x="2337425" y="3288525"/>
              <a:ext cx="542875" cy="294725"/>
            </a:xfrm>
            <a:custGeom>
              <a:rect b="b" l="l" r="r" t="t"/>
              <a:pathLst>
                <a:path extrusionOk="0" h="11789" w="21715">
                  <a:moveTo>
                    <a:pt x="10676" y="0"/>
                  </a:moveTo>
                  <a:lnTo>
                    <a:pt x="10676" y="110"/>
                  </a:lnTo>
                  <a:lnTo>
                    <a:pt x="8924" y="0"/>
                  </a:lnTo>
                  <a:lnTo>
                    <a:pt x="8924" y="0"/>
                  </a:lnTo>
                  <a:cubicBezTo>
                    <a:pt x="8924" y="0"/>
                    <a:pt x="9244" y="3085"/>
                    <a:pt x="8076" y="3724"/>
                  </a:cubicBezTo>
                  <a:cubicBezTo>
                    <a:pt x="6908" y="4363"/>
                    <a:pt x="0" y="4671"/>
                    <a:pt x="749" y="11788"/>
                  </a:cubicBezTo>
                  <a:lnTo>
                    <a:pt x="20966" y="11788"/>
                  </a:lnTo>
                  <a:cubicBezTo>
                    <a:pt x="21715" y="4671"/>
                    <a:pt x="14807" y="4352"/>
                    <a:pt x="13639" y="3724"/>
                  </a:cubicBezTo>
                  <a:cubicBezTo>
                    <a:pt x="12472" y="3085"/>
                    <a:pt x="12791" y="0"/>
                    <a:pt x="12791" y="0"/>
                  </a:cubicBezTo>
                  <a:lnTo>
                    <a:pt x="12791" y="0"/>
                  </a:lnTo>
                  <a:lnTo>
                    <a:pt x="11050" y="110"/>
                  </a:lnTo>
                  <a:lnTo>
                    <a:pt x="11050" y="0"/>
                  </a:lnTo>
                  <a:lnTo>
                    <a:pt x="10863" y="55"/>
                  </a:lnTo>
                  <a:lnTo>
                    <a:pt x="10676" y="0"/>
                  </a:ln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99"/>
            <p:cNvSpPr/>
            <p:nvPr/>
          </p:nvSpPr>
          <p:spPr>
            <a:xfrm>
              <a:off x="2554175" y="3288800"/>
              <a:ext cx="104975" cy="73000"/>
            </a:xfrm>
            <a:custGeom>
              <a:rect b="b" l="l" r="r" t="t"/>
              <a:pathLst>
                <a:path extrusionOk="0" h="2920" w="4199">
                  <a:moveTo>
                    <a:pt x="1995" y="0"/>
                  </a:moveTo>
                  <a:lnTo>
                    <a:pt x="1995" y="110"/>
                  </a:lnTo>
                  <a:lnTo>
                    <a:pt x="254" y="0"/>
                  </a:lnTo>
                  <a:lnTo>
                    <a:pt x="254" y="0"/>
                  </a:lnTo>
                  <a:cubicBezTo>
                    <a:pt x="254" y="0"/>
                    <a:pt x="441" y="1785"/>
                    <a:pt x="1" y="2920"/>
                  </a:cubicBezTo>
                  <a:cubicBezTo>
                    <a:pt x="1400" y="2710"/>
                    <a:pt x="2799" y="2501"/>
                    <a:pt x="4198" y="2281"/>
                  </a:cubicBezTo>
                  <a:cubicBezTo>
                    <a:pt x="4077" y="1521"/>
                    <a:pt x="4055" y="760"/>
                    <a:pt x="4121" y="0"/>
                  </a:cubicBezTo>
                  <a:lnTo>
                    <a:pt x="4121" y="0"/>
                  </a:lnTo>
                  <a:lnTo>
                    <a:pt x="2369" y="110"/>
                  </a:lnTo>
                  <a:lnTo>
                    <a:pt x="2369" y="0"/>
                  </a:lnTo>
                  <a:lnTo>
                    <a:pt x="2182" y="55"/>
                  </a:lnTo>
                  <a:lnTo>
                    <a:pt x="1995" y="0"/>
                  </a:ln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99"/>
            <p:cNvSpPr/>
            <p:nvPr/>
          </p:nvSpPr>
          <p:spPr>
            <a:xfrm>
              <a:off x="2336050" y="3384925"/>
              <a:ext cx="545625" cy="198325"/>
            </a:xfrm>
            <a:custGeom>
              <a:rect b="b" l="l" r="r" t="t"/>
              <a:pathLst>
                <a:path extrusionOk="0" h="7933" w="21825">
                  <a:moveTo>
                    <a:pt x="7382" y="0"/>
                  </a:moveTo>
                  <a:cubicBezTo>
                    <a:pt x="5244" y="584"/>
                    <a:pt x="0" y="1642"/>
                    <a:pt x="650" y="7932"/>
                  </a:cubicBezTo>
                  <a:lnTo>
                    <a:pt x="21175" y="7932"/>
                  </a:lnTo>
                  <a:cubicBezTo>
                    <a:pt x="21825" y="1642"/>
                    <a:pt x="16581" y="595"/>
                    <a:pt x="14443" y="0"/>
                  </a:cubicBezTo>
                  <a:cubicBezTo>
                    <a:pt x="13628" y="837"/>
                    <a:pt x="12350" y="1377"/>
                    <a:pt x="10907" y="1377"/>
                  </a:cubicBezTo>
                  <a:cubicBezTo>
                    <a:pt x="9475" y="1377"/>
                    <a:pt x="8197" y="826"/>
                    <a:pt x="7382"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99"/>
            <p:cNvSpPr/>
            <p:nvPr/>
          </p:nvSpPr>
          <p:spPr>
            <a:xfrm>
              <a:off x="2599350" y="3417975"/>
              <a:ext cx="29225" cy="6900"/>
            </a:xfrm>
            <a:custGeom>
              <a:rect b="b" l="l" r="r" t="t"/>
              <a:pathLst>
                <a:path extrusionOk="0" h="276" w="1169">
                  <a:moveTo>
                    <a:pt x="1168" y="0"/>
                  </a:moveTo>
                  <a:cubicBezTo>
                    <a:pt x="1025" y="22"/>
                    <a:pt x="893" y="33"/>
                    <a:pt x="750" y="44"/>
                  </a:cubicBezTo>
                  <a:lnTo>
                    <a:pt x="188" y="165"/>
                  </a:lnTo>
                  <a:lnTo>
                    <a:pt x="155" y="165"/>
                  </a:lnTo>
                  <a:lnTo>
                    <a:pt x="210" y="44"/>
                  </a:lnTo>
                  <a:lnTo>
                    <a:pt x="210" y="44"/>
                  </a:lnTo>
                  <a:cubicBezTo>
                    <a:pt x="193" y="50"/>
                    <a:pt x="177" y="53"/>
                    <a:pt x="159" y="53"/>
                  </a:cubicBezTo>
                  <a:cubicBezTo>
                    <a:pt x="141" y="53"/>
                    <a:pt x="122" y="50"/>
                    <a:pt x="100" y="44"/>
                  </a:cubicBezTo>
                  <a:lnTo>
                    <a:pt x="78" y="99"/>
                  </a:lnTo>
                  <a:lnTo>
                    <a:pt x="11" y="221"/>
                  </a:lnTo>
                  <a:cubicBezTo>
                    <a:pt x="0" y="265"/>
                    <a:pt x="56" y="276"/>
                    <a:pt x="89" y="276"/>
                  </a:cubicBezTo>
                  <a:lnTo>
                    <a:pt x="992" y="88"/>
                  </a:lnTo>
                  <a:lnTo>
                    <a:pt x="1113" y="55"/>
                  </a:lnTo>
                  <a:cubicBezTo>
                    <a:pt x="1146" y="55"/>
                    <a:pt x="1168" y="22"/>
                    <a:pt x="116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99"/>
            <p:cNvSpPr/>
            <p:nvPr/>
          </p:nvSpPr>
          <p:spPr>
            <a:xfrm>
              <a:off x="2649475" y="3404750"/>
              <a:ext cx="29500" cy="19850"/>
            </a:xfrm>
            <a:custGeom>
              <a:rect b="b" l="l" r="r" t="t"/>
              <a:pathLst>
                <a:path extrusionOk="0" h="794" w="1180">
                  <a:moveTo>
                    <a:pt x="816" y="0"/>
                  </a:moveTo>
                  <a:lnTo>
                    <a:pt x="717" y="55"/>
                  </a:lnTo>
                  <a:cubicBezTo>
                    <a:pt x="805" y="188"/>
                    <a:pt x="893" y="331"/>
                    <a:pt x="992" y="463"/>
                  </a:cubicBezTo>
                  <a:lnTo>
                    <a:pt x="1025" y="529"/>
                  </a:lnTo>
                  <a:lnTo>
                    <a:pt x="199" y="705"/>
                  </a:lnTo>
                  <a:lnTo>
                    <a:pt x="166" y="705"/>
                  </a:lnTo>
                  <a:lnTo>
                    <a:pt x="408" y="199"/>
                  </a:lnTo>
                  <a:lnTo>
                    <a:pt x="265" y="243"/>
                  </a:lnTo>
                  <a:lnTo>
                    <a:pt x="89" y="628"/>
                  </a:lnTo>
                  <a:lnTo>
                    <a:pt x="23" y="761"/>
                  </a:lnTo>
                  <a:cubicBezTo>
                    <a:pt x="1" y="794"/>
                    <a:pt x="67" y="794"/>
                    <a:pt x="89" y="794"/>
                  </a:cubicBezTo>
                  <a:lnTo>
                    <a:pt x="992" y="606"/>
                  </a:lnTo>
                  <a:lnTo>
                    <a:pt x="1113" y="573"/>
                  </a:lnTo>
                  <a:cubicBezTo>
                    <a:pt x="1135" y="573"/>
                    <a:pt x="1179" y="551"/>
                    <a:pt x="1168" y="518"/>
                  </a:cubicBezTo>
                  <a:lnTo>
                    <a:pt x="816"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99"/>
            <p:cNvSpPr/>
            <p:nvPr/>
          </p:nvSpPr>
          <p:spPr>
            <a:xfrm>
              <a:off x="2448475" y="3401175"/>
              <a:ext cx="29150" cy="23450"/>
            </a:xfrm>
            <a:custGeom>
              <a:rect b="b" l="l" r="r" t="t"/>
              <a:pathLst>
                <a:path extrusionOk="0" h="938" w="1166">
                  <a:moveTo>
                    <a:pt x="703" y="0"/>
                  </a:moveTo>
                  <a:lnTo>
                    <a:pt x="593" y="44"/>
                  </a:lnTo>
                  <a:cubicBezTo>
                    <a:pt x="714" y="232"/>
                    <a:pt x="846" y="419"/>
                    <a:pt x="968" y="606"/>
                  </a:cubicBezTo>
                  <a:lnTo>
                    <a:pt x="1012" y="672"/>
                  </a:lnTo>
                  <a:lnTo>
                    <a:pt x="185" y="848"/>
                  </a:lnTo>
                  <a:lnTo>
                    <a:pt x="141" y="859"/>
                  </a:lnTo>
                  <a:lnTo>
                    <a:pt x="141" y="859"/>
                  </a:lnTo>
                  <a:lnTo>
                    <a:pt x="516" y="77"/>
                  </a:lnTo>
                  <a:lnTo>
                    <a:pt x="373" y="121"/>
                  </a:lnTo>
                  <a:cubicBezTo>
                    <a:pt x="273" y="342"/>
                    <a:pt x="163" y="562"/>
                    <a:pt x="64" y="782"/>
                  </a:cubicBezTo>
                  <a:cubicBezTo>
                    <a:pt x="42" y="826"/>
                    <a:pt x="20" y="871"/>
                    <a:pt x="9" y="915"/>
                  </a:cubicBezTo>
                  <a:cubicBezTo>
                    <a:pt x="0" y="932"/>
                    <a:pt x="7" y="937"/>
                    <a:pt x="20" y="937"/>
                  </a:cubicBezTo>
                  <a:cubicBezTo>
                    <a:pt x="38" y="937"/>
                    <a:pt x="69" y="926"/>
                    <a:pt x="75" y="926"/>
                  </a:cubicBezTo>
                  <a:lnTo>
                    <a:pt x="968" y="738"/>
                  </a:lnTo>
                  <a:lnTo>
                    <a:pt x="1100" y="716"/>
                  </a:lnTo>
                  <a:cubicBezTo>
                    <a:pt x="1122" y="716"/>
                    <a:pt x="1166" y="683"/>
                    <a:pt x="1155" y="661"/>
                  </a:cubicBezTo>
                  <a:lnTo>
                    <a:pt x="703"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99"/>
            <p:cNvSpPr/>
            <p:nvPr/>
          </p:nvSpPr>
          <p:spPr>
            <a:xfrm>
              <a:off x="2750700" y="3404475"/>
              <a:ext cx="29350" cy="19925"/>
            </a:xfrm>
            <a:custGeom>
              <a:rect b="b" l="l" r="r" t="t"/>
              <a:pathLst>
                <a:path extrusionOk="0" h="797" w="1174">
                  <a:moveTo>
                    <a:pt x="369" y="0"/>
                  </a:moveTo>
                  <a:lnTo>
                    <a:pt x="61" y="650"/>
                  </a:lnTo>
                  <a:lnTo>
                    <a:pt x="6" y="783"/>
                  </a:lnTo>
                  <a:cubicBezTo>
                    <a:pt x="0" y="794"/>
                    <a:pt x="14" y="796"/>
                    <a:pt x="31" y="796"/>
                  </a:cubicBezTo>
                  <a:cubicBezTo>
                    <a:pt x="47" y="796"/>
                    <a:pt x="66" y="794"/>
                    <a:pt x="72" y="794"/>
                  </a:cubicBezTo>
                  <a:lnTo>
                    <a:pt x="975" y="606"/>
                  </a:lnTo>
                  <a:lnTo>
                    <a:pt x="1108" y="584"/>
                  </a:lnTo>
                  <a:cubicBezTo>
                    <a:pt x="1119" y="584"/>
                    <a:pt x="1174" y="551"/>
                    <a:pt x="1152" y="529"/>
                  </a:cubicBezTo>
                  <a:lnTo>
                    <a:pt x="975" y="265"/>
                  </a:lnTo>
                  <a:cubicBezTo>
                    <a:pt x="909" y="232"/>
                    <a:pt x="843" y="199"/>
                    <a:pt x="766" y="166"/>
                  </a:cubicBezTo>
                  <a:lnTo>
                    <a:pt x="766" y="166"/>
                  </a:lnTo>
                  <a:cubicBezTo>
                    <a:pt x="843" y="276"/>
                    <a:pt x="909" y="375"/>
                    <a:pt x="975" y="474"/>
                  </a:cubicBezTo>
                  <a:cubicBezTo>
                    <a:pt x="986" y="496"/>
                    <a:pt x="1008" y="518"/>
                    <a:pt x="1019" y="540"/>
                  </a:cubicBezTo>
                  <a:lnTo>
                    <a:pt x="193" y="716"/>
                  </a:lnTo>
                  <a:lnTo>
                    <a:pt x="149" y="727"/>
                  </a:lnTo>
                  <a:lnTo>
                    <a:pt x="469" y="33"/>
                  </a:lnTo>
                  <a:lnTo>
                    <a:pt x="369"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99"/>
            <p:cNvSpPr/>
            <p:nvPr/>
          </p:nvSpPr>
          <p:spPr>
            <a:xfrm>
              <a:off x="2377225" y="3444125"/>
              <a:ext cx="29075" cy="23650"/>
            </a:xfrm>
            <a:custGeom>
              <a:rect b="b" l="l" r="r" t="t"/>
              <a:pathLst>
                <a:path extrusionOk="0" h="946" w="1163">
                  <a:moveTo>
                    <a:pt x="689" y="1"/>
                  </a:moveTo>
                  <a:cubicBezTo>
                    <a:pt x="667" y="23"/>
                    <a:pt x="634" y="56"/>
                    <a:pt x="612" y="89"/>
                  </a:cubicBezTo>
                  <a:lnTo>
                    <a:pt x="964" y="618"/>
                  </a:lnTo>
                  <a:lnTo>
                    <a:pt x="1019" y="706"/>
                  </a:lnTo>
                  <a:lnTo>
                    <a:pt x="204" y="882"/>
                  </a:lnTo>
                  <a:lnTo>
                    <a:pt x="127" y="893"/>
                  </a:lnTo>
                  <a:cubicBezTo>
                    <a:pt x="226" y="695"/>
                    <a:pt x="325" y="486"/>
                    <a:pt x="413" y="287"/>
                  </a:cubicBezTo>
                  <a:lnTo>
                    <a:pt x="413" y="287"/>
                  </a:lnTo>
                  <a:cubicBezTo>
                    <a:pt x="336" y="386"/>
                    <a:pt x="248" y="486"/>
                    <a:pt x="171" y="585"/>
                  </a:cubicBezTo>
                  <a:lnTo>
                    <a:pt x="61" y="805"/>
                  </a:lnTo>
                  <a:cubicBezTo>
                    <a:pt x="39" y="849"/>
                    <a:pt x="28" y="893"/>
                    <a:pt x="6" y="937"/>
                  </a:cubicBezTo>
                  <a:cubicBezTo>
                    <a:pt x="0" y="943"/>
                    <a:pt x="11" y="946"/>
                    <a:pt x="24" y="946"/>
                  </a:cubicBezTo>
                  <a:cubicBezTo>
                    <a:pt x="36" y="946"/>
                    <a:pt x="50" y="943"/>
                    <a:pt x="50" y="937"/>
                  </a:cubicBezTo>
                  <a:lnTo>
                    <a:pt x="953" y="750"/>
                  </a:lnTo>
                  <a:lnTo>
                    <a:pt x="1085" y="728"/>
                  </a:lnTo>
                  <a:cubicBezTo>
                    <a:pt x="1085" y="728"/>
                    <a:pt x="1162" y="706"/>
                    <a:pt x="1151" y="684"/>
                  </a:cubicBezTo>
                  <a:lnTo>
                    <a:pt x="689" y="1"/>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99"/>
            <p:cNvSpPr/>
            <p:nvPr/>
          </p:nvSpPr>
          <p:spPr>
            <a:xfrm>
              <a:off x="2548950" y="3408875"/>
              <a:ext cx="29500" cy="16000"/>
            </a:xfrm>
            <a:custGeom>
              <a:rect b="b" l="l" r="r" t="t"/>
              <a:pathLst>
                <a:path extrusionOk="0" h="640" w="1180">
                  <a:moveTo>
                    <a:pt x="298" y="1"/>
                  </a:moveTo>
                  <a:lnTo>
                    <a:pt x="77" y="463"/>
                  </a:lnTo>
                  <a:cubicBezTo>
                    <a:pt x="55" y="496"/>
                    <a:pt x="33" y="540"/>
                    <a:pt x="22" y="585"/>
                  </a:cubicBezTo>
                  <a:cubicBezTo>
                    <a:pt x="0" y="629"/>
                    <a:pt x="55" y="640"/>
                    <a:pt x="88" y="640"/>
                  </a:cubicBezTo>
                  <a:lnTo>
                    <a:pt x="992" y="452"/>
                  </a:lnTo>
                  <a:lnTo>
                    <a:pt x="1113" y="419"/>
                  </a:lnTo>
                  <a:cubicBezTo>
                    <a:pt x="1146" y="419"/>
                    <a:pt x="1179" y="386"/>
                    <a:pt x="1157" y="353"/>
                  </a:cubicBezTo>
                  <a:lnTo>
                    <a:pt x="1102" y="265"/>
                  </a:lnTo>
                  <a:cubicBezTo>
                    <a:pt x="1047" y="254"/>
                    <a:pt x="992" y="243"/>
                    <a:pt x="926" y="221"/>
                  </a:cubicBezTo>
                  <a:lnTo>
                    <a:pt x="926" y="221"/>
                  </a:lnTo>
                  <a:lnTo>
                    <a:pt x="981" y="298"/>
                  </a:lnTo>
                  <a:lnTo>
                    <a:pt x="1014" y="353"/>
                  </a:lnTo>
                  <a:lnTo>
                    <a:pt x="188" y="529"/>
                  </a:lnTo>
                  <a:lnTo>
                    <a:pt x="166" y="529"/>
                  </a:lnTo>
                  <a:cubicBezTo>
                    <a:pt x="243" y="364"/>
                    <a:pt x="320" y="199"/>
                    <a:pt x="397" y="45"/>
                  </a:cubicBezTo>
                  <a:lnTo>
                    <a:pt x="298" y="1"/>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99"/>
            <p:cNvSpPr/>
            <p:nvPr/>
          </p:nvSpPr>
          <p:spPr>
            <a:xfrm>
              <a:off x="2679500" y="3440500"/>
              <a:ext cx="29500" cy="27350"/>
            </a:xfrm>
            <a:custGeom>
              <a:rect b="b" l="l" r="r" t="t"/>
              <a:pathLst>
                <a:path extrusionOk="0" h="1094" w="1180">
                  <a:moveTo>
                    <a:pt x="562" y="157"/>
                  </a:moveTo>
                  <a:lnTo>
                    <a:pt x="970" y="774"/>
                  </a:lnTo>
                  <a:lnTo>
                    <a:pt x="1014" y="840"/>
                  </a:lnTo>
                  <a:lnTo>
                    <a:pt x="188" y="1016"/>
                  </a:lnTo>
                  <a:lnTo>
                    <a:pt x="144" y="1016"/>
                  </a:lnTo>
                  <a:lnTo>
                    <a:pt x="551" y="168"/>
                  </a:lnTo>
                  <a:lnTo>
                    <a:pt x="562" y="157"/>
                  </a:lnTo>
                  <a:close/>
                  <a:moveTo>
                    <a:pt x="574" y="1"/>
                  </a:moveTo>
                  <a:cubicBezTo>
                    <a:pt x="553" y="1"/>
                    <a:pt x="526" y="7"/>
                    <a:pt x="507" y="14"/>
                  </a:cubicBezTo>
                  <a:lnTo>
                    <a:pt x="507" y="25"/>
                  </a:lnTo>
                  <a:cubicBezTo>
                    <a:pt x="375" y="322"/>
                    <a:pt x="221" y="631"/>
                    <a:pt x="78" y="928"/>
                  </a:cubicBezTo>
                  <a:lnTo>
                    <a:pt x="22" y="1060"/>
                  </a:lnTo>
                  <a:cubicBezTo>
                    <a:pt x="0" y="1093"/>
                    <a:pt x="55" y="1093"/>
                    <a:pt x="78" y="1093"/>
                  </a:cubicBezTo>
                  <a:lnTo>
                    <a:pt x="981" y="906"/>
                  </a:lnTo>
                  <a:lnTo>
                    <a:pt x="1113" y="873"/>
                  </a:lnTo>
                  <a:cubicBezTo>
                    <a:pt x="1135" y="873"/>
                    <a:pt x="1179" y="851"/>
                    <a:pt x="1157" y="818"/>
                  </a:cubicBezTo>
                  <a:lnTo>
                    <a:pt x="672" y="113"/>
                  </a:lnTo>
                  <a:lnTo>
                    <a:pt x="606" y="14"/>
                  </a:lnTo>
                  <a:cubicBezTo>
                    <a:pt x="602" y="4"/>
                    <a:pt x="589" y="1"/>
                    <a:pt x="5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99"/>
            <p:cNvSpPr/>
            <p:nvPr/>
          </p:nvSpPr>
          <p:spPr>
            <a:xfrm>
              <a:off x="2629000" y="3527275"/>
              <a:ext cx="29325" cy="27750"/>
            </a:xfrm>
            <a:custGeom>
              <a:rect b="b" l="l" r="r" t="t"/>
              <a:pathLst>
                <a:path extrusionOk="0" h="1110" w="1173">
                  <a:moveTo>
                    <a:pt x="555" y="156"/>
                  </a:moveTo>
                  <a:lnTo>
                    <a:pt x="974" y="784"/>
                  </a:lnTo>
                  <a:lnTo>
                    <a:pt x="1007" y="839"/>
                  </a:lnTo>
                  <a:lnTo>
                    <a:pt x="181" y="1016"/>
                  </a:lnTo>
                  <a:lnTo>
                    <a:pt x="147" y="1016"/>
                  </a:lnTo>
                  <a:lnTo>
                    <a:pt x="555" y="167"/>
                  </a:lnTo>
                  <a:lnTo>
                    <a:pt x="555" y="156"/>
                  </a:lnTo>
                  <a:close/>
                  <a:moveTo>
                    <a:pt x="577" y="1"/>
                  </a:moveTo>
                  <a:cubicBezTo>
                    <a:pt x="556" y="1"/>
                    <a:pt x="531" y="10"/>
                    <a:pt x="511" y="24"/>
                  </a:cubicBezTo>
                  <a:lnTo>
                    <a:pt x="511" y="35"/>
                  </a:lnTo>
                  <a:lnTo>
                    <a:pt x="81" y="938"/>
                  </a:lnTo>
                  <a:cubicBezTo>
                    <a:pt x="59" y="982"/>
                    <a:pt x="37" y="1027"/>
                    <a:pt x="15" y="1071"/>
                  </a:cubicBezTo>
                  <a:cubicBezTo>
                    <a:pt x="1" y="1100"/>
                    <a:pt x="20" y="1110"/>
                    <a:pt x="45" y="1110"/>
                  </a:cubicBezTo>
                  <a:cubicBezTo>
                    <a:pt x="57" y="1110"/>
                    <a:pt x="70" y="1107"/>
                    <a:pt x="81" y="1104"/>
                  </a:cubicBezTo>
                  <a:lnTo>
                    <a:pt x="974" y="916"/>
                  </a:lnTo>
                  <a:lnTo>
                    <a:pt x="1106" y="894"/>
                  </a:lnTo>
                  <a:cubicBezTo>
                    <a:pt x="1128" y="894"/>
                    <a:pt x="1172" y="861"/>
                    <a:pt x="1150" y="828"/>
                  </a:cubicBezTo>
                  <a:lnTo>
                    <a:pt x="676" y="112"/>
                  </a:lnTo>
                  <a:lnTo>
                    <a:pt x="610" y="13"/>
                  </a:lnTo>
                  <a:cubicBezTo>
                    <a:pt x="602" y="5"/>
                    <a:pt x="590" y="1"/>
                    <a:pt x="57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99"/>
            <p:cNvSpPr/>
            <p:nvPr/>
          </p:nvSpPr>
          <p:spPr>
            <a:xfrm>
              <a:off x="2700425" y="3484050"/>
              <a:ext cx="29225" cy="27300"/>
            </a:xfrm>
            <a:custGeom>
              <a:rect b="b" l="l" r="r" t="t"/>
              <a:pathLst>
                <a:path extrusionOk="0" h="1092" w="1169">
                  <a:moveTo>
                    <a:pt x="552" y="156"/>
                  </a:moveTo>
                  <a:lnTo>
                    <a:pt x="959" y="772"/>
                  </a:lnTo>
                  <a:lnTo>
                    <a:pt x="1014" y="850"/>
                  </a:lnTo>
                  <a:lnTo>
                    <a:pt x="199" y="1026"/>
                  </a:lnTo>
                  <a:lnTo>
                    <a:pt x="133" y="1037"/>
                  </a:lnTo>
                  <a:lnTo>
                    <a:pt x="552" y="156"/>
                  </a:lnTo>
                  <a:close/>
                  <a:moveTo>
                    <a:pt x="582" y="0"/>
                  </a:moveTo>
                  <a:cubicBezTo>
                    <a:pt x="564" y="0"/>
                    <a:pt x="539" y="10"/>
                    <a:pt x="519" y="23"/>
                  </a:cubicBezTo>
                  <a:cubicBezTo>
                    <a:pt x="507" y="23"/>
                    <a:pt x="496" y="23"/>
                    <a:pt x="496" y="34"/>
                  </a:cubicBezTo>
                  <a:lnTo>
                    <a:pt x="496" y="45"/>
                  </a:lnTo>
                  <a:cubicBezTo>
                    <a:pt x="353" y="343"/>
                    <a:pt x="210" y="640"/>
                    <a:pt x="67" y="949"/>
                  </a:cubicBezTo>
                  <a:lnTo>
                    <a:pt x="1" y="1070"/>
                  </a:lnTo>
                  <a:cubicBezTo>
                    <a:pt x="1" y="1092"/>
                    <a:pt x="56" y="1092"/>
                    <a:pt x="56" y="1092"/>
                  </a:cubicBezTo>
                  <a:lnTo>
                    <a:pt x="959" y="894"/>
                  </a:lnTo>
                  <a:lnTo>
                    <a:pt x="1080" y="872"/>
                  </a:lnTo>
                  <a:cubicBezTo>
                    <a:pt x="1080" y="872"/>
                    <a:pt x="1169" y="850"/>
                    <a:pt x="1157" y="828"/>
                  </a:cubicBezTo>
                  <a:lnTo>
                    <a:pt x="673" y="111"/>
                  </a:lnTo>
                  <a:lnTo>
                    <a:pt x="607" y="12"/>
                  </a:lnTo>
                  <a:cubicBezTo>
                    <a:pt x="602" y="4"/>
                    <a:pt x="593" y="0"/>
                    <a:pt x="5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99"/>
            <p:cNvSpPr/>
            <p:nvPr/>
          </p:nvSpPr>
          <p:spPr>
            <a:xfrm>
              <a:off x="2730000" y="3527875"/>
              <a:ext cx="28850" cy="26850"/>
            </a:xfrm>
            <a:custGeom>
              <a:rect b="b" l="l" r="r" t="t"/>
              <a:pathLst>
                <a:path extrusionOk="0" h="1074" w="1154">
                  <a:moveTo>
                    <a:pt x="547" y="132"/>
                  </a:moveTo>
                  <a:lnTo>
                    <a:pt x="955" y="749"/>
                  </a:lnTo>
                  <a:lnTo>
                    <a:pt x="1010" y="826"/>
                  </a:lnTo>
                  <a:lnTo>
                    <a:pt x="195" y="1003"/>
                  </a:lnTo>
                  <a:lnTo>
                    <a:pt x="118" y="1014"/>
                  </a:lnTo>
                  <a:cubicBezTo>
                    <a:pt x="261" y="727"/>
                    <a:pt x="404" y="430"/>
                    <a:pt x="547" y="132"/>
                  </a:cubicBezTo>
                  <a:close/>
                  <a:moveTo>
                    <a:pt x="558" y="0"/>
                  </a:moveTo>
                  <a:cubicBezTo>
                    <a:pt x="536" y="0"/>
                    <a:pt x="503" y="11"/>
                    <a:pt x="492" y="33"/>
                  </a:cubicBezTo>
                  <a:cubicBezTo>
                    <a:pt x="349" y="331"/>
                    <a:pt x="206" y="639"/>
                    <a:pt x="63" y="936"/>
                  </a:cubicBezTo>
                  <a:cubicBezTo>
                    <a:pt x="41" y="981"/>
                    <a:pt x="19" y="1025"/>
                    <a:pt x="8" y="1069"/>
                  </a:cubicBezTo>
                  <a:cubicBezTo>
                    <a:pt x="0" y="1072"/>
                    <a:pt x="1" y="1074"/>
                    <a:pt x="6" y="1074"/>
                  </a:cubicBezTo>
                  <a:cubicBezTo>
                    <a:pt x="16" y="1074"/>
                    <a:pt x="41" y="1069"/>
                    <a:pt x="41" y="1069"/>
                  </a:cubicBezTo>
                  <a:lnTo>
                    <a:pt x="944" y="881"/>
                  </a:lnTo>
                  <a:lnTo>
                    <a:pt x="1076" y="848"/>
                  </a:lnTo>
                  <a:cubicBezTo>
                    <a:pt x="1076" y="848"/>
                    <a:pt x="1153" y="826"/>
                    <a:pt x="1153" y="815"/>
                  </a:cubicBezTo>
                  <a:lnTo>
                    <a:pt x="669" y="110"/>
                  </a:lnTo>
                  <a:cubicBezTo>
                    <a:pt x="647" y="77"/>
                    <a:pt x="624" y="33"/>
                    <a:pt x="60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99"/>
            <p:cNvSpPr/>
            <p:nvPr/>
          </p:nvSpPr>
          <p:spPr>
            <a:xfrm>
              <a:off x="2750550" y="3483900"/>
              <a:ext cx="29500" cy="27725"/>
            </a:xfrm>
            <a:custGeom>
              <a:rect b="b" l="l" r="r" t="t"/>
              <a:pathLst>
                <a:path extrusionOk="0" h="1109" w="1180">
                  <a:moveTo>
                    <a:pt x="563" y="151"/>
                  </a:moveTo>
                  <a:lnTo>
                    <a:pt x="981" y="778"/>
                  </a:lnTo>
                  <a:lnTo>
                    <a:pt x="1014" y="834"/>
                  </a:lnTo>
                  <a:lnTo>
                    <a:pt x="188" y="1010"/>
                  </a:lnTo>
                  <a:lnTo>
                    <a:pt x="155" y="1010"/>
                  </a:lnTo>
                  <a:cubicBezTo>
                    <a:pt x="287" y="734"/>
                    <a:pt x="419" y="448"/>
                    <a:pt x="552" y="173"/>
                  </a:cubicBezTo>
                  <a:lnTo>
                    <a:pt x="563" y="151"/>
                  </a:lnTo>
                  <a:close/>
                  <a:moveTo>
                    <a:pt x="578" y="0"/>
                  </a:moveTo>
                  <a:cubicBezTo>
                    <a:pt x="556" y="0"/>
                    <a:pt x="532" y="5"/>
                    <a:pt x="519" y="18"/>
                  </a:cubicBezTo>
                  <a:cubicBezTo>
                    <a:pt x="519" y="18"/>
                    <a:pt x="508" y="29"/>
                    <a:pt x="508" y="29"/>
                  </a:cubicBezTo>
                  <a:lnTo>
                    <a:pt x="78" y="933"/>
                  </a:lnTo>
                  <a:cubicBezTo>
                    <a:pt x="67" y="977"/>
                    <a:pt x="45" y="1021"/>
                    <a:pt x="23" y="1065"/>
                  </a:cubicBezTo>
                  <a:cubicBezTo>
                    <a:pt x="1" y="1109"/>
                    <a:pt x="56" y="1109"/>
                    <a:pt x="89" y="1109"/>
                  </a:cubicBezTo>
                  <a:lnTo>
                    <a:pt x="992" y="911"/>
                  </a:lnTo>
                  <a:lnTo>
                    <a:pt x="1114" y="889"/>
                  </a:lnTo>
                  <a:cubicBezTo>
                    <a:pt x="1136" y="889"/>
                    <a:pt x="1180" y="856"/>
                    <a:pt x="1158" y="823"/>
                  </a:cubicBezTo>
                  <a:lnTo>
                    <a:pt x="684" y="117"/>
                  </a:lnTo>
                  <a:lnTo>
                    <a:pt x="618" y="7"/>
                  </a:lnTo>
                  <a:cubicBezTo>
                    <a:pt x="609" y="3"/>
                    <a:pt x="594" y="0"/>
                    <a:pt x="57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99"/>
            <p:cNvSpPr/>
            <p:nvPr/>
          </p:nvSpPr>
          <p:spPr>
            <a:xfrm>
              <a:off x="2801225" y="3483775"/>
              <a:ext cx="29225" cy="27575"/>
            </a:xfrm>
            <a:custGeom>
              <a:rect b="b" l="l" r="r" t="t"/>
              <a:pathLst>
                <a:path extrusionOk="0" h="1103" w="1169">
                  <a:moveTo>
                    <a:pt x="541" y="167"/>
                  </a:moveTo>
                  <a:lnTo>
                    <a:pt x="959" y="783"/>
                  </a:lnTo>
                  <a:cubicBezTo>
                    <a:pt x="970" y="806"/>
                    <a:pt x="981" y="828"/>
                    <a:pt x="992" y="850"/>
                  </a:cubicBezTo>
                  <a:lnTo>
                    <a:pt x="166" y="1015"/>
                  </a:lnTo>
                  <a:lnTo>
                    <a:pt x="133" y="1026"/>
                  </a:lnTo>
                  <a:cubicBezTo>
                    <a:pt x="276" y="750"/>
                    <a:pt x="409" y="464"/>
                    <a:pt x="541" y="178"/>
                  </a:cubicBezTo>
                  <a:lnTo>
                    <a:pt x="541" y="167"/>
                  </a:lnTo>
                  <a:close/>
                  <a:moveTo>
                    <a:pt x="571" y="0"/>
                  </a:moveTo>
                  <a:cubicBezTo>
                    <a:pt x="548" y="0"/>
                    <a:pt x="521" y="10"/>
                    <a:pt x="508" y="23"/>
                  </a:cubicBezTo>
                  <a:lnTo>
                    <a:pt x="508" y="34"/>
                  </a:lnTo>
                  <a:cubicBezTo>
                    <a:pt x="365" y="332"/>
                    <a:pt x="221" y="640"/>
                    <a:pt x="78" y="938"/>
                  </a:cubicBezTo>
                  <a:lnTo>
                    <a:pt x="12" y="1070"/>
                  </a:lnTo>
                  <a:cubicBezTo>
                    <a:pt x="1" y="1103"/>
                    <a:pt x="56" y="1103"/>
                    <a:pt x="78" y="1103"/>
                  </a:cubicBezTo>
                  <a:lnTo>
                    <a:pt x="981" y="905"/>
                  </a:lnTo>
                  <a:lnTo>
                    <a:pt x="1103" y="894"/>
                  </a:lnTo>
                  <a:cubicBezTo>
                    <a:pt x="1125" y="894"/>
                    <a:pt x="1169" y="861"/>
                    <a:pt x="1147" y="828"/>
                  </a:cubicBezTo>
                  <a:lnTo>
                    <a:pt x="673" y="122"/>
                  </a:lnTo>
                  <a:lnTo>
                    <a:pt x="607" y="12"/>
                  </a:lnTo>
                  <a:cubicBezTo>
                    <a:pt x="598" y="4"/>
                    <a:pt x="585" y="0"/>
                    <a:pt x="57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99"/>
            <p:cNvSpPr/>
            <p:nvPr/>
          </p:nvSpPr>
          <p:spPr>
            <a:xfrm>
              <a:off x="2729750" y="3440275"/>
              <a:ext cx="29375" cy="27950"/>
            </a:xfrm>
            <a:custGeom>
              <a:rect b="b" l="l" r="r" t="t"/>
              <a:pathLst>
                <a:path extrusionOk="0" h="1118" w="1175">
                  <a:moveTo>
                    <a:pt x="557" y="166"/>
                  </a:moveTo>
                  <a:lnTo>
                    <a:pt x="976" y="783"/>
                  </a:lnTo>
                  <a:lnTo>
                    <a:pt x="1009" y="838"/>
                  </a:lnTo>
                  <a:lnTo>
                    <a:pt x="183" y="1003"/>
                  </a:lnTo>
                  <a:lnTo>
                    <a:pt x="150" y="1014"/>
                  </a:lnTo>
                  <a:lnTo>
                    <a:pt x="557" y="177"/>
                  </a:lnTo>
                  <a:lnTo>
                    <a:pt x="557" y="166"/>
                  </a:lnTo>
                  <a:close/>
                  <a:moveTo>
                    <a:pt x="571" y="0"/>
                  </a:moveTo>
                  <a:cubicBezTo>
                    <a:pt x="545" y="0"/>
                    <a:pt x="517" y="12"/>
                    <a:pt x="502" y="34"/>
                  </a:cubicBezTo>
                  <a:lnTo>
                    <a:pt x="73" y="937"/>
                  </a:lnTo>
                  <a:cubicBezTo>
                    <a:pt x="62" y="981"/>
                    <a:pt x="40" y="1025"/>
                    <a:pt x="18" y="1069"/>
                  </a:cubicBezTo>
                  <a:cubicBezTo>
                    <a:pt x="1" y="1103"/>
                    <a:pt x="29" y="1117"/>
                    <a:pt x="58" y="1117"/>
                  </a:cubicBezTo>
                  <a:cubicBezTo>
                    <a:pt x="67" y="1117"/>
                    <a:pt x="76" y="1116"/>
                    <a:pt x="84" y="1113"/>
                  </a:cubicBezTo>
                  <a:lnTo>
                    <a:pt x="976" y="926"/>
                  </a:lnTo>
                  <a:lnTo>
                    <a:pt x="1108" y="904"/>
                  </a:lnTo>
                  <a:cubicBezTo>
                    <a:pt x="1141" y="904"/>
                    <a:pt x="1174" y="860"/>
                    <a:pt x="1152" y="838"/>
                  </a:cubicBezTo>
                  <a:lnTo>
                    <a:pt x="679" y="122"/>
                  </a:lnTo>
                  <a:lnTo>
                    <a:pt x="612" y="23"/>
                  </a:lnTo>
                  <a:lnTo>
                    <a:pt x="612" y="12"/>
                  </a:lnTo>
                  <a:cubicBezTo>
                    <a:pt x="601" y="4"/>
                    <a:pt x="586" y="0"/>
                    <a:pt x="57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99"/>
            <p:cNvSpPr/>
            <p:nvPr/>
          </p:nvSpPr>
          <p:spPr>
            <a:xfrm>
              <a:off x="2679350" y="3527525"/>
              <a:ext cx="29375" cy="27500"/>
            </a:xfrm>
            <a:custGeom>
              <a:rect b="b" l="l" r="r" t="t"/>
              <a:pathLst>
                <a:path extrusionOk="0" h="1100" w="1175">
                  <a:moveTo>
                    <a:pt x="568" y="146"/>
                  </a:moveTo>
                  <a:lnTo>
                    <a:pt x="976" y="763"/>
                  </a:lnTo>
                  <a:lnTo>
                    <a:pt x="1020" y="829"/>
                  </a:lnTo>
                  <a:lnTo>
                    <a:pt x="194" y="1006"/>
                  </a:lnTo>
                  <a:lnTo>
                    <a:pt x="150" y="1017"/>
                  </a:lnTo>
                  <a:lnTo>
                    <a:pt x="568" y="146"/>
                  </a:lnTo>
                  <a:close/>
                  <a:moveTo>
                    <a:pt x="582" y="0"/>
                  </a:moveTo>
                  <a:cubicBezTo>
                    <a:pt x="551" y="0"/>
                    <a:pt x="510" y="24"/>
                    <a:pt x="502" y="47"/>
                  </a:cubicBezTo>
                  <a:cubicBezTo>
                    <a:pt x="359" y="345"/>
                    <a:pt x="216" y="642"/>
                    <a:pt x="73" y="950"/>
                  </a:cubicBezTo>
                  <a:cubicBezTo>
                    <a:pt x="50" y="995"/>
                    <a:pt x="28" y="1028"/>
                    <a:pt x="6" y="1072"/>
                  </a:cubicBezTo>
                  <a:cubicBezTo>
                    <a:pt x="1" y="1094"/>
                    <a:pt x="17" y="1099"/>
                    <a:pt x="37" y="1099"/>
                  </a:cubicBezTo>
                  <a:cubicBezTo>
                    <a:pt x="56" y="1099"/>
                    <a:pt x="78" y="1094"/>
                    <a:pt x="84" y="1094"/>
                  </a:cubicBezTo>
                  <a:lnTo>
                    <a:pt x="987" y="906"/>
                  </a:lnTo>
                  <a:lnTo>
                    <a:pt x="1108" y="884"/>
                  </a:lnTo>
                  <a:cubicBezTo>
                    <a:pt x="1130" y="884"/>
                    <a:pt x="1174" y="851"/>
                    <a:pt x="1163" y="829"/>
                  </a:cubicBezTo>
                  <a:lnTo>
                    <a:pt x="678" y="113"/>
                  </a:lnTo>
                  <a:lnTo>
                    <a:pt x="612" y="14"/>
                  </a:lnTo>
                  <a:cubicBezTo>
                    <a:pt x="606" y="4"/>
                    <a:pt x="595" y="0"/>
                    <a:pt x="5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99"/>
            <p:cNvSpPr/>
            <p:nvPr/>
          </p:nvSpPr>
          <p:spPr>
            <a:xfrm>
              <a:off x="2700300" y="3397225"/>
              <a:ext cx="29350" cy="27475"/>
            </a:xfrm>
            <a:custGeom>
              <a:rect b="b" l="l" r="r" t="t"/>
              <a:pathLst>
                <a:path extrusionOk="0" h="1099" w="1174">
                  <a:moveTo>
                    <a:pt x="557" y="136"/>
                  </a:moveTo>
                  <a:lnTo>
                    <a:pt x="964" y="764"/>
                  </a:lnTo>
                  <a:lnTo>
                    <a:pt x="1008" y="830"/>
                  </a:lnTo>
                  <a:lnTo>
                    <a:pt x="182" y="1006"/>
                  </a:lnTo>
                  <a:lnTo>
                    <a:pt x="138" y="1017"/>
                  </a:lnTo>
                  <a:lnTo>
                    <a:pt x="138" y="1017"/>
                  </a:lnTo>
                  <a:lnTo>
                    <a:pt x="557" y="147"/>
                  </a:lnTo>
                  <a:lnTo>
                    <a:pt x="557" y="136"/>
                  </a:lnTo>
                  <a:close/>
                  <a:moveTo>
                    <a:pt x="580" y="1"/>
                  </a:moveTo>
                  <a:cubicBezTo>
                    <a:pt x="549" y="1"/>
                    <a:pt x="509" y="22"/>
                    <a:pt x="501" y="37"/>
                  </a:cubicBezTo>
                  <a:cubicBezTo>
                    <a:pt x="358" y="345"/>
                    <a:pt x="215" y="643"/>
                    <a:pt x="72" y="940"/>
                  </a:cubicBezTo>
                  <a:cubicBezTo>
                    <a:pt x="50" y="984"/>
                    <a:pt x="28" y="1029"/>
                    <a:pt x="6" y="1073"/>
                  </a:cubicBezTo>
                  <a:cubicBezTo>
                    <a:pt x="1" y="1093"/>
                    <a:pt x="14" y="1099"/>
                    <a:pt x="30" y="1099"/>
                  </a:cubicBezTo>
                  <a:cubicBezTo>
                    <a:pt x="49" y="1099"/>
                    <a:pt x="72" y="1090"/>
                    <a:pt x="72" y="1084"/>
                  </a:cubicBezTo>
                  <a:lnTo>
                    <a:pt x="975" y="896"/>
                  </a:lnTo>
                  <a:lnTo>
                    <a:pt x="1107" y="874"/>
                  </a:lnTo>
                  <a:cubicBezTo>
                    <a:pt x="1129" y="874"/>
                    <a:pt x="1174" y="841"/>
                    <a:pt x="1151" y="819"/>
                  </a:cubicBezTo>
                  <a:lnTo>
                    <a:pt x="678" y="103"/>
                  </a:lnTo>
                  <a:lnTo>
                    <a:pt x="612" y="15"/>
                  </a:lnTo>
                  <a:cubicBezTo>
                    <a:pt x="605" y="5"/>
                    <a:pt x="593" y="1"/>
                    <a:pt x="58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99"/>
            <p:cNvSpPr/>
            <p:nvPr/>
          </p:nvSpPr>
          <p:spPr>
            <a:xfrm>
              <a:off x="2779750" y="3440300"/>
              <a:ext cx="29775" cy="27825"/>
            </a:xfrm>
            <a:custGeom>
              <a:rect b="b" l="l" r="r" t="t"/>
              <a:pathLst>
                <a:path extrusionOk="0" h="1113" w="1191">
                  <a:moveTo>
                    <a:pt x="574" y="154"/>
                  </a:moveTo>
                  <a:cubicBezTo>
                    <a:pt x="717" y="363"/>
                    <a:pt x="849" y="572"/>
                    <a:pt x="992" y="782"/>
                  </a:cubicBezTo>
                  <a:lnTo>
                    <a:pt x="1025" y="837"/>
                  </a:lnTo>
                  <a:lnTo>
                    <a:pt x="199" y="1013"/>
                  </a:lnTo>
                  <a:lnTo>
                    <a:pt x="166" y="1024"/>
                  </a:lnTo>
                  <a:lnTo>
                    <a:pt x="562" y="176"/>
                  </a:lnTo>
                  <a:lnTo>
                    <a:pt x="574" y="154"/>
                  </a:lnTo>
                  <a:close/>
                  <a:moveTo>
                    <a:pt x="585" y="1"/>
                  </a:moveTo>
                  <a:cubicBezTo>
                    <a:pt x="564" y="1"/>
                    <a:pt x="542" y="10"/>
                    <a:pt x="529" y="22"/>
                  </a:cubicBezTo>
                  <a:cubicBezTo>
                    <a:pt x="529" y="33"/>
                    <a:pt x="529" y="33"/>
                    <a:pt x="529" y="33"/>
                  </a:cubicBezTo>
                  <a:lnTo>
                    <a:pt x="100" y="936"/>
                  </a:lnTo>
                  <a:lnTo>
                    <a:pt x="34" y="1068"/>
                  </a:lnTo>
                  <a:cubicBezTo>
                    <a:pt x="1" y="1112"/>
                    <a:pt x="67" y="1112"/>
                    <a:pt x="89" y="1112"/>
                  </a:cubicBezTo>
                  <a:lnTo>
                    <a:pt x="992" y="914"/>
                  </a:lnTo>
                  <a:lnTo>
                    <a:pt x="1124" y="892"/>
                  </a:lnTo>
                  <a:cubicBezTo>
                    <a:pt x="1146" y="892"/>
                    <a:pt x="1190" y="859"/>
                    <a:pt x="1168" y="837"/>
                  </a:cubicBezTo>
                  <a:lnTo>
                    <a:pt x="695" y="121"/>
                  </a:lnTo>
                  <a:cubicBezTo>
                    <a:pt x="673" y="88"/>
                    <a:pt x="651" y="55"/>
                    <a:pt x="629" y="22"/>
                  </a:cubicBezTo>
                  <a:cubicBezTo>
                    <a:pt x="619" y="7"/>
                    <a:pt x="602" y="1"/>
                    <a:pt x="5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99"/>
            <p:cNvSpPr/>
            <p:nvPr/>
          </p:nvSpPr>
          <p:spPr>
            <a:xfrm>
              <a:off x="2780025" y="3527275"/>
              <a:ext cx="29500" cy="27875"/>
            </a:xfrm>
            <a:custGeom>
              <a:rect b="b" l="l" r="r" t="t"/>
              <a:pathLst>
                <a:path extrusionOk="0" h="1115" w="1180">
                  <a:moveTo>
                    <a:pt x="563" y="156"/>
                  </a:moveTo>
                  <a:lnTo>
                    <a:pt x="981" y="784"/>
                  </a:lnTo>
                  <a:lnTo>
                    <a:pt x="1014" y="828"/>
                  </a:lnTo>
                  <a:lnTo>
                    <a:pt x="188" y="1005"/>
                  </a:lnTo>
                  <a:lnTo>
                    <a:pt x="155" y="1016"/>
                  </a:lnTo>
                  <a:cubicBezTo>
                    <a:pt x="287" y="740"/>
                    <a:pt x="419" y="454"/>
                    <a:pt x="551" y="178"/>
                  </a:cubicBezTo>
                  <a:lnTo>
                    <a:pt x="563" y="156"/>
                  </a:lnTo>
                  <a:close/>
                  <a:moveTo>
                    <a:pt x="582" y="1"/>
                  </a:moveTo>
                  <a:cubicBezTo>
                    <a:pt x="558" y="1"/>
                    <a:pt x="532" y="10"/>
                    <a:pt x="518" y="24"/>
                  </a:cubicBezTo>
                  <a:cubicBezTo>
                    <a:pt x="518" y="24"/>
                    <a:pt x="507" y="35"/>
                    <a:pt x="507" y="35"/>
                  </a:cubicBezTo>
                  <a:lnTo>
                    <a:pt x="78" y="938"/>
                  </a:lnTo>
                  <a:cubicBezTo>
                    <a:pt x="56" y="982"/>
                    <a:pt x="34" y="1027"/>
                    <a:pt x="23" y="1071"/>
                  </a:cubicBezTo>
                  <a:cubicBezTo>
                    <a:pt x="1" y="1115"/>
                    <a:pt x="56" y="1115"/>
                    <a:pt x="78" y="1115"/>
                  </a:cubicBezTo>
                  <a:lnTo>
                    <a:pt x="981" y="916"/>
                  </a:lnTo>
                  <a:lnTo>
                    <a:pt x="1113" y="894"/>
                  </a:lnTo>
                  <a:cubicBezTo>
                    <a:pt x="1135" y="894"/>
                    <a:pt x="1179" y="861"/>
                    <a:pt x="1157" y="828"/>
                  </a:cubicBezTo>
                  <a:lnTo>
                    <a:pt x="684" y="112"/>
                  </a:lnTo>
                  <a:lnTo>
                    <a:pt x="618" y="13"/>
                  </a:lnTo>
                  <a:cubicBezTo>
                    <a:pt x="609" y="5"/>
                    <a:pt x="596" y="1"/>
                    <a:pt x="58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99"/>
            <p:cNvSpPr/>
            <p:nvPr/>
          </p:nvSpPr>
          <p:spPr>
            <a:xfrm>
              <a:off x="2528125" y="3527650"/>
              <a:ext cx="29375" cy="27275"/>
            </a:xfrm>
            <a:custGeom>
              <a:rect b="b" l="l" r="r" t="t"/>
              <a:pathLst>
                <a:path extrusionOk="0" h="1091" w="1175">
                  <a:moveTo>
                    <a:pt x="558" y="141"/>
                  </a:moveTo>
                  <a:lnTo>
                    <a:pt x="977" y="758"/>
                  </a:lnTo>
                  <a:lnTo>
                    <a:pt x="1021" y="824"/>
                  </a:lnTo>
                  <a:lnTo>
                    <a:pt x="194" y="1001"/>
                  </a:lnTo>
                  <a:lnTo>
                    <a:pt x="150" y="1012"/>
                  </a:lnTo>
                  <a:lnTo>
                    <a:pt x="558" y="141"/>
                  </a:lnTo>
                  <a:close/>
                  <a:moveTo>
                    <a:pt x="589" y="0"/>
                  </a:moveTo>
                  <a:cubicBezTo>
                    <a:pt x="559" y="0"/>
                    <a:pt x="511" y="18"/>
                    <a:pt x="503" y="42"/>
                  </a:cubicBezTo>
                  <a:lnTo>
                    <a:pt x="73" y="945"/>
                  </a:lnTo>
                  <a:lnTo>
                    <a:pt x="7" y="1067"/>
                  </a:lnTo>
                  <a:cubicBezTo>
                    <a:pt x="0" y="1086"/>
                    <a:pt x="26" y="1090"/>
                    <a:pt x="49" y="1090"/>
                  </a:cubicBezTo>
                  <a:cubicBezTo>
                    <a:pt x="65" y="1090"/>
                    <a:pt x="80" y="1089"/>
                    <a:pt x="84" y="1089"/>
                  </a:cubicBezTo>
                  <a:lnTo>
                    <a:pt x="988" y="901"/>
                  </a:lnTo>
                  <a:lnTo>
                    <a:pt x="1109" y="868"/>
                  </a:lnTo>
                  <a:cubicBezTo>
                    <a:pt x="1131" y="868"/>
                    <a:pt x="1175" y="846"/>
                    <a:pt x="1164" y="813"/>
                  </a:cubicBezTo>
                  <a:lnTo>
                    <a:pt x="679" y="108"/>
                  </a:lnTo>
                  <a:lnTo>
                    <a:pt x="613" y="9"/>
                  </a:lnTo>
                  <a:cubicBezTo>
                    <a:pt x="610" y="3"/>
                    <a:pt x="601" y="0"/>
                    <a:pt x="58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99"/>
            <p:cNvSpPr/>
            <p:nvPr/>
          </p:nvSpPr>
          <p:spPr>
            <a:xfrm>
              <a:off x="2505700" y="3570825"/>
              <a:ext cx="16275" cy="12700"/>
            </a:xfrm>
            <a:custGeom>
              <a:rect b="b" l="l" r="r" t="t"/>
              <a:pathLst>
                <a:path extrusionOk="0" h="508" w="651">
                  <a:moveTo>
                    <a:pt x="295" y="0"/>
                  </a:moveTo>
                  <a:cubicBezTo>
                    <a:pt x="268" y="0"/>
                    <a:pt x="235" y="12"/>
                    <a:pt x="221" y="34"/>
                  </a:cubicBezTo>
                  <a:lnTo>
                    <a:pt x="1" y="507"/>
                  </a:lnTo>
                  <a:lnTo>
                    <a:pt x="122" y="507"/>
                  </a:lnTo>
                  <a:cubicBezTo>
                    <a:pt x="177" y="397"/>
                    <a:pt x="232" y="287"/>
                    <a:pt x="276" y="177"/>
                  </a:cubicBezTo>
                  <a:lnTo>
                    <a:pt x="287" y="155"/>
                  </a:lnTo>
                  <a:cubicBezTo>
                    <a:pt x="364" y="276"/>
                    <a:pt x="441" y="386"/>
                    <a:pt x="518" y="507"/>
                  </a:cubicBezTo>
                  <a:lnTo>
                    <a:pt x="651" y="507"/>
                  </a:lnTo>
                  <a:cubicBezTo>
                    <a:pt x="574" y="375"/>
                    <a:pt x="485" y="243"/>
                    <a:pt x="397" y="122"/>
                  </a:cubicBezTo>
                  <a:lnTo>
                    <a:pt x="331" y="12"/>
                  </a:lnTo>
                  <a:cubicBezTo>
                    <a:pt x="323" y="4"/>
                    <a:pt x="310" y="0"/>
                    <a:pt x="29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99"/>
            <p:cNvSpPr/>
            <p:nvPr/>
          </p:nvSpPr>
          <p:spPr>
            <a:xfrm>
              <a:off x="2606500" y="3571025"/>
              <a:ext cx="16275" cy="12225"/>
            </a:xfrm>
            <a:custGeom>
              <a:rect b="b" l="l" r="r" t="t"/>
              <a:pathLst>
                <a:path extrusionOk="0" h="489" w="651">
                  <a:moveTo>
                    <a:pt x="297" y="1"/>
                  </a:moveTo>
                  <a:cubicBezTo>
                    <a:pt x="264" y="1"/>
                    <a:pt x="221" y="21"/>
                    <a:pt x="221" y="37"/>
                  </a:cubicBezTo>
                  <a:cubicBezTo>
                    <a:pt x="144" y="191"/>
                    <a:pt x="78" y="345"/>
                    <a:pt x="1" y="488"/>
                  </a:cubicBezTo>
                  <a:lnTo>
                    <a:pt x="111" y="488"/>
                  </a:lnTo>
                  <a:lnTo>
                    <a:pt x="276" y="147"/>
                  </a:lnTo>
                  <a:lnTo>
                    <a:pt x="276" y="136"/>
                  </a:lnTo>
                  <a:lnTo>
                    <a:pt x="508" y="488"/>
                  </a:lnTo>
                  <a:lnTo>
                    <a:pt x="651" y="488"/>
                  </a:lnTo>
                  <a:lnTo>
                    <a:pt x="397" y="114"/>
                  </a:lnTo>
                  <a:cubicBezTo>
                    <a:pt x="386" y="81"/>
                    <a:pt x="364" y="48"/>
                    <a:pt x="331" y="15"/>
                  </a:cubicBezTo>
                  <a:cubicBezTo>
                    <a:pt x="325" y="5"/>
                    <a:pt x="312" y="1"/>
                    <a:pt x="29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99"/>
            <p:cNvSpPr/>
            <p:nvPr/>
          </p:nvSpPr>
          <p:spPr>
            <a:xfrm>
              <a:off x="2556375" y="3570775"/>
              <a:ext cx="16275" cy="12200"/>
            </a:xfrm>
            <a:custGeom>
              <a:rect b="b" l="l" r="r" t="t"/>
              <a:pathLst>
                <a:path extrusionOk="0" h="488" w="651">
                  <a:moveTo>
                    <a:pt x="293" y="1"/>
                  </a:moveTo>
                  <a:cubicBezTo>
                    <a:pt x="276" y="1"/>
                    <a:pt x="256" y="7"/>
                    <a:pt x="243" y="14"/>
                  </a:cubicBezTo>
                  <a:lnTo>
                    <a:pt x="221" y="25"/>
                  </a:lnTo>
                  <a:lnTo>
                    <a:pt x="1" y="487"/>
                  </a:lnTo>
                  <a:lnTo>
                    <a:pt x="111" y="487"/>
                  </a:lnTo>
                  <a:lnTo>
                    <a:pt x="265" y="157"/>
                  </a:lnTo>
                  <a:lnTo>
                    <a:pt x="276" y="146"/>
                  </a:lnTo>
                  <a:lnTo>
                    <a:pt x="508" y="487"/>
                  </a:lnTo>
                  <a:lnTo>
                    <a:pt x="651" y="487"/>
                  </a:lnTo>
                  <a:lnTo>
                    <a:pt x="386" y="113"/>
                  </a:lnTo>
                  <a:lnTo>
                    <a:pt x="320" y="14"/>
                  </a:lnTo>
                  <a:cubicBezTo>
                    <a:pt x="316" y="4"/>
                    <a:pt x="305" y="1"/>
                    <a:pt x="2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99"/>
            <p:cNvSpPr/>
            <p:nvPr/>
          </p:nvSpPr>
          <p:spPr>
            <a:xfrm>
              <a:off x="2455575" y="3571025"/>
              <a:ext cx="16275" cy="12500"/>
            </a:xfrm>
            <a:custGeom>
              <a:rect b="b" l="l" r="r" t="t"/>
              <a:pathLst>
                <a:path extrusionOk="0" h="500" w="651">
                  <a:moveTo>
                    <a:pt x="297" y="1"/>
                  </a:moveTo>
                  <a:cubicBezTo>
                    <a:pt x="263" y="1"/>
                    <a:pt x="218" y="21"/>
                    <a:pt x="210" y="37"/>
                  </a:cubicBezTo>
                  <a:lnTo>
                    <a:pt x="1" y="499"/>
                  </a:lnTo>
                  <a:lnTo>
                    <a:pt x="111" y="499"/>
                  </a:lnTo>
                  <a:cubicBezTo>
                    <a:pt x="166" y="378"/>
                    <a:pt x="221" y="268"/>
                    <a:pt x="276" y="158"/>
                  </a:cubicBezTo>
                  <a:lnTo>
                    <a:pt x="276" y="147"/>
                  </a:lnTo>
                  <a:lnTo>
                    <a:pt x="507" y="499"/>
                  </a:lnTo>
                  <a:lnTo>
                    <a:pt x="651" y="499"/>
                  </a:lnTo>
                  <a:lnTo>
                    <a:pt x="386" y="114"/>
                  </a:lnTo>
                  <a:lnTo>
                    <a:pt x="331" y="15"/>
                  </a:lnTo>
                  <a:cubicBezTo>
                    <a:pt x="324" y="5"/>
                    <a:pt x="312" y="1"/>
                    <a:pt x="29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99"/>
            <p:cNvSpPr/>
            <p:nvPr/>
          </p:nvSpPr>
          <p:spPr>
            <a:xfrm>
              <a:off x="2405175" y="3571025"/>
              <a:ext cx="16000" cy="12225"/>
            </a:xfrm>
            <a:custGeom>
              <a:rect b="b" l="l" r="r" t="t"/>
              <a:pathLst>
                <a:path extrusionOk="0" h="489" w="640">
                  <a:moveTo>
                    <a:pt x="297" y="1"/>
                  </a:moveTo>
                  <a:cubicBezTo>
                    <a:pt x="262" y="1"/>
                    <a:pt x="217" y="21"/>
                    <a:pt x="210" y="37"/>
                  </a:cubicBezTo>
                  <a:cubicBezTo>
                    <a:pt x="144" y="191"/>
                    <a:pt x="66" y="345"/>
                    <a:pt x="0" y="488"/>
                  </a:cubicBezTo>
                  <a:lnTo>
                    <a:pt x="111" y="488"/>
                  </a:lnTo>
                  <a:lnTo>
                    <a:pt x="265" y="147"/>
                  </a:lnTo>
                  <a:lnTo>
                    <a:pt x="265" y="136"/>
                  </a:lnTo>
                  <a:lnTo>
                    <a:pt x="507" y="488"/>
                  </a:lnTo>
                  <a:lnTo>
                    <a:pt x="639" y="488"/>
                  </a:lnTo>
                  <a:cubicBezTo>
                    <a:pt x="551" y="367"/>
                    <a:pt x="474" y="235"/>
                    <a:pt x="386" y="114"/>
                  </a:cubicBezTo>
                  <a:cubicBezTo>
                    <a:pt x="375" y="81"/>
                    <a:pt x="353" y="48"/>
                    <a:pt x="331" y="15"/>
                  </a:cubicBezTo>
                  <a:cubicBezTo>
                    <a:pt x="324" y="5"/>
                    <a:pt x="311" y="1"/>
                    <a:pt x="29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99"/>
            <p:cNvSpPr/>
            <p:nvPr/>
          </p:nvSpPr>
          <p:spPr>
            <a:xfrm>
              <a:off x="2356700" y="3487100"/>
              <a:ext cx="20400" cy="23150"/>
            </a:xfrm>
            <a:custGeom>
              <a:rect b="b" l="l" r="r" t="t"/>
              <a:pathLst>
                <a:path extrusionOk="0" h="926" w="816">
                  <a:moveTo>
                    <a:pt x="320" y="0"/>
                  </a:moveTo>
                  <a:cubicBezTo>
                    <a:pt x="298" y="45"/>
                    <a:pt x="287" y="89"/>
                    <a:pt x="265" y="133"/>
                  </a:cubicBezTo>
                  <a:lnTo>
                    <a:pt x="617" y="650"/>
                  </a:lnTo>
                  <a:lnTo>
                    <a:pt x="650" y="695"/>
                  </a:lnTo>
                  <a:lnTo>
                    <a:pt x="22" y="838"/>
                  </a:lnTo>
                  <a:cubicBezTo>
                    <a:pt x="11" y="871"/>
                    <a:pt x="0" y="904"/>
                    <a:pt x="0" y="926"/>
                  </a:cubicBezTo>
                  <a:lnTo>
                    <a:pt x="617" y="805"/>
                  </a:lnTo>
                  <a:lnTo>
                    <a:pt x="750" y="772"/>
                  </a:lnTo>
                  <a:cubicBezTo>
                    <a:pt x="772" y="772"/>
                    <a:pt x="816" y="739"/>
                    <a:pt x="794" y="706"/>
                  </a:cubicBezTo>
                  <a:lnTo>
                    <a:pt x="320"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99"/>
            <p:cNvSpPr/>
            <p:nvPr/>
          </p:nvSpPr>
          <p:spPr>
            <a:xfrm>
              <a:off x="2757725" y="3570800"/>
              <a:ext cx="16275" cy="12450"/>
            </a:xfrm>
            <a:custGeom>
              <a:rect b="b" l="l" r="r" t="t"/>
              <a:pathLst>
                <a:path extrusionOk="0" h="498" w="651">
                  <a:moveTo>
                    <a:pt x="295" y="1"/>
                  </a:moveTo>
                  <a:cubicBezTo>
                    <a:pt x="271" y="1"/>
                    <a:pt x="245" y="10"/>
                    <a:pt x="232" y="24"/>
                  </a:cubicBezTo>
                  <a:cubicBezTo>
                    <a:pt x="232" y="24"/>
                    <a:pt x="221" y="24"/>
                    <a:pt x="221" y="35"/>
                  </a:cubicBezTo>
                  <a:cubicBezTo>
                    <a:pt x="154" y="189"/>
                    <a:pt x="77" y="343"/>
                    <a:pt x="0" y="497"/>
                  </a:cubicBezTo>
                  <a:lnTo>
                    <a:pt x="121" y="497"/>
                  </a:lnTo>
                  <a:lnTo>
                    <a:pt x="276" y="167"/>
                  </a:lnTo>
                  <a:lnTo>
                    <a:pt x="287" y="156"/>
                  </a:lnTo>
                  <a:lnTo>
                    <a:pt x="518" y="497"/>
                  </a:lnTo>
                  <a:lnTo>
                    <a:pt x="650" y="497"/>
                  </a:lnTo>
                  <a:lnTo>
                    <a:pt x="397" y="112"/>
                  </a:lnTo>
                  <a:lnTo>
                    <a:pt x="331" y="13"/>
                  </a:lnTo>
                  <a:cubicBezTo>
                    <a:pt x="322" y="4"/>
                    <a:pt x="309" y="1"/>
                    <a:pt x="29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99"/>
            <p:cNvSpPr/>
            <p:nvPr/>
          </p:nvSpPr>
          <p:spPr>
            <a:xfrm>
              <a:off x="2830575" y="3527500"/>
              <a:ext cx="29075" cy="27175"/>
            </a:xfrm>
            <a:custGeom>
              <a:rect b="b" l="l" r="r" t="t"/>
              <a:pathLst>
                <a:path extrusionOk="0" h="1087" w="1163">
                  <a:moveTo>
                    <a:pt x="546" y="147"/>
                  </a:moveTo>
                  <a:lnTo>
                    <a:pt x="964" y="764"/>
                  </a:lnTo>
                  <a:lnTo>
                    <a:pt x="1019" y="841"/>
                  </a:lnTo>
                  <a:lnTo>
                    <a:pt x="204" y="1018"/>
                  </a:lnTo>
                  <a:lnTo>
                    <a:pt x="138" y="1029"/>
                  </a:lnTo>
                  <a:lnTo>
                    <a:pt x="546" y="158"/>
                  </a:lnTo>
                  <a:lnTo>
                    <a:pt x="546" y="147"/>
                  </a:lnTo>
                  <a:close/>
                  <a:moveTo>
                    <a:pt x="589" y="0"/>
                  </a:moveTo>
                  <a:cubicBezTo>
                    <a:pt x="574" y="0"/>
                    <a:pt x="557" y="15"/>
                    <a:pt x="535" y="15"/>
                  </a:cubicBezTo>
                  <a:cubicBezTo>
                    <a:pt x="513" y="26"/>
                    <a:pt x="502" y="26"/>
                    <a:pt x="491" y="37"/>
                  </a:cubicBezTo>
                  <a:cubicBezTo>
                    <a:pt x="347" y="346"/>
                    <a:pt x="204" y="643"/>
                    <a:pt x="61" y="940"/>
                  </a:cubicBezTo>
                  <a:cubicBezTo>
                    <a:pt x="50" y="985"/>
                    <a:pt x="28" y="1029"/>
                    <a:pt x="6" y="1073"/>
                  </a:cubicBezTo>
                  <a:cubicBezTo>
                    <a:pt x="0" y="1084"/>
                    <a:pt x="11" y="1086"/>
                    <a:pt x="24" y="1086"/>
                  </a:cubicBezTo>
                  <a:cubicBezTo>
                    <a:pt x="36" y="1086"/>
                    <a:pt x="50" y="1084"/>
                    <a:pt x="50" y="1084"/>
                  </a:cubicBezTo>
                  <a:lnTo>
                    <a:pt x="953" y="896"/>
                  </a:lnTo>
                  <a:lnTo>
                    <a:pt x="1085" y="863"/>
                  </a:lnTo>
                  <a:cubicBezTo>
                    <a:pt x="1085" y="863"/>
                    <a:pt x="1163" y="841"/>
                    <a:pt x="1152" y="830"/>
                  </a:cubicBezTo>
                  <a:cubicBezTo>
                    <a:pt x="997" y="588"/>
                    <a:pt x="832" y="357"/>
                    <a:pt x="678" y="125"/>
                  </a:cubicBezTo>
                  <a:cubicBezTo>
                    <a:pt x="656" y="92"/>
                    <a:pt x="634" y="48"/>
                    <a:pt x="612" y="15"/>
                  </a:cubicBezTo>
                  <a:cubicBezTo>
                    <a:pt x="604" y="4"/>
                    <a:pt x="597" y="0"/>
                    <a:pt x="58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99"/>
            <p:cNvSpPr/>
            <p:nvPr/>
          </p:nvSpPr>
          <p:spPr>
            <a:xfrm>
              <a:off x="2808400" y="3571050"/>
              <a:ext cx="16000" cy="12200"/>
            </a:xfrm>
            <a:custGeom>
              <a:rect b="b" l="l" r="r" t="t"/>
              <a:pathLst>
                <a:path extrusionOk="0" h="488" w="640">
                  <a:moveTo>
                    <a:pt x="292" y="1"/>
                  </a:moveTo>
                  <a:cubicBezTo>
                    <a:pt x="274" y="1"/>
                    <a:pt x="251" y="7"/>
                    <a:pt x="232" y="14"/>
                  </a:cubicBezTo>
                  <a:lnTo>
                    <a:pt x="221" y="14"/>
                  </a:lnTo>
                  <a:cubicBezTo>
                    <a:pt x="221" y="14"/>
                    <a:pt x="221" y="25"/>
                    <a:pt x="210" y="25"/>
                  </a:cubicBezTo>
                  <a:lnTo>
                    <a:pt x="0" y="476"/>
                  </a:lnTo>
                  <a:lnTo>
                    <a:pt x="111" y="476"/>
                  </a:lnTo>
                  <a:cubicBezTo>
                    <a:pt x="166" y="366"/>
                    <a:pt x="221" y="256"/>
                    <a:pt x="265" y="135"/>
                  </a:cubicBezTo>
                  <a:lnTo>
                    <a:pt x="507" y="487"/>
                  </a:lnTo>
                  <a:lnTo>
                    <a:pt x="639" y="487"/>
                  </a:lnTo>
                  <a:lnTo>
                    <a:pt x="386" y="102"/>
                  </a:lnTo>
                  <a:cubicBezTo>
                    <a:pt x="364" y="69"/>
                    <a:pt x="342" y="47"/>
                    <a:pt x="320" y="14"/>
                  </a:cubicBezTo>
                  <a:cubicBezTo>
                    <a:pt x="315" y="4"/>
                    <a:pt x="305" y="1"/>
                    <a:pt x="29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99"/>
            <p:cNvSpPr/>
            <p:nvPr/>
          </p:nvSpPr>
          <p:spPr>
            <a:xfrm>
              <a:off x="2830550" y="3457625"/>
              <a:ext cx="10925" cy="10275"/>
            </a:xfrm>
            <a:custGeom>
              <a:rect b="b" l="l" r="r" t="t"/>
              <a:pathLst>
                <a:path extrusionOk="0" h="411" w="437">
                  <a:moveTo>
                    <a:pt x="194" y="1"/>
                  </a:moveTo>
                  <a:lnTo>
                    <a:pt x="62" y="265"/>
                  </a:lnTo>
                  <a:lnTo>
                    <a:pt x="7" y="386"/>
                  </a:lnTo>
                  <a:cubicBezTo>
                    <a:pt x="0" y="406"/>
                    <a:pt x="21" y="410"/>
                    <a:pt x="42" y="410"/>
                  </a:cubicBezTo>
                  <a:cubicBezTo>
                    <a:pt x="55" y="410"/>
                    <a:pt x="68" y="408"/>
                    <a:pt x="73" y="408"/>
                  </a:cubicBezTo>
                  <a:lnTo>
                    <a:pt x="436" y="331"/>
                  </a:lnTo>
                  <a:lnTo>
                    <a:pt x="403" y="287"/>
                  </a:lnTo>
                  <a:lnTo>
                    <a:pt x="183" y="331"/>
                  </a:lnTo>
                  <a:lnTo>
                    <a:pt x="139" y="342"/>
                  </a:lnTo>
                  <a:cubicBezTo>
                    <a:pt x="183" y="254"/>
                    <a:pt x="216" y="177"/>
                    <a:pt x="260" y="89"/>
                  </a:cubicBezTo>
                  <a:lnTo>
                    <a:pt x="194" y="1"/>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99"/>
            <p:cNvSpPr/>
            <p:nvPr/>
          </p:nvSpPr>
          <p:spPr>
            <a:xfrm>
              <a:off x="2377225" y="3527650"/>
              <a:ext cx="29075" cy="27025"/>
            </a:xfrm>
            <a:custGeom>
              <a:rect b="b" l="l" r="r" t="t"/>
              <a:pathLst>
                <a:path extrusionOk="0" h="1081" w="1163">
                  <a:moveTo>
                    <a:pt x="545" y="130"/>
                  </a:moveTo>
                  <a:lnTo>
                    <a:pt x="964" y="747"/>
                  </a:lnTo>
                  <a:lnTo>
                    <a:pt x="1019" y="835"/>
                  </a:lnTo>
                  <a:lnTo>
                    <a:pt x="204" y="1012"/>
                  </a:lnTo>
                  <a:lnTo>
                    <a:pt x="138" y="1023"/>
                  </a:lnTo>
                  <a:lnTo>
                    <a:pt x="138" y="1023"/>
                  </a:lnTo>
                  <a:lnTo>
                    <a:pt x="545" y="141"/>
                  </a:lnTo>
                  <a:lnTo>
                    <a:pt x="545" y="130"/>
                  </a:lnTo>
                  <a:close/>
                  <a:moveTo>
                    <a:pt x="584" y="1"/>
                  </a:moveTo>
                  <a:cubicBezTo>
                    <a:pt x="576" y="1"/>
                    <a:pt x="568" y="3"/>
                    <a:pt x="557" y="9"/>
                  </a:cubicBezTo>
                  <a:cubicBezTo>
                    <a:pt x="545" y="9"/>
                    <a:pt x="501" y="20"/>
                    <a:pt x="501" y="42"/>
                  </a:cubicBezTo>
                  <a:lnTo>
                    <a:pt x="61" y="945"/>
                  </a:lnTo>
                  <a:cubicBezTo>
                    <a:pt x="39" y="979"/>
                    <a:pt x="28" y="1023"/>
                    <a:pt x="6" y="1067"/>
                  </a:cubicBezTo>
                  <a:cubicBezTo>
                    <a:pt x="0" y="1078"/>
                    <a:pt x="11" y="1080"/>
                    <a:pt x="24" y="1080"/>
                  </a:cubicBezTo>
                  <a:cubicBezTo>
                    <a:pt x="36" y="1080"/>
                    <a:pt x="50" y="1078"/>
                    <a:pt x="50" y="1078"/>
                  </a:cubicBezTo>
                  <a:lnTo>
                    <a:pt x="953" y="890"/>
                  </a:lnTo>
                  <a:lnTo>
                    <a:pt x="1085" y="857"/>
                  </a:lnTo>
                  <a:cubicBezTo>
                    <a:pt x="1085" y="857"/>
                    <a:pt x="1162" y="835"/>
                    <a:pt x="1151" y="824"/>
                  </a:cubicBezTo>
                  <a:cubicBezTo>
                    <a:pt x="997" y="582"/>
                    <a:pt x="832" y="351"/>
                    <a:pt x="678" y="108"/>
                  </a:cubicBezTo>
                  <a:cubicBezTo>
                    <a:pt x="656" y="75"/>
                    <a:pt x="634" y="42"/>
                    <a:pt x="612" y="9"/>
                  </a:cubicBezTo>
                  <a:cubicBezTo>
                    <a:pt x="601" y="3"/>
                    <a:pt x="592" y="1"/>
                    <a:pt x="5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99"/>
            <p:cNvSpPr/>
            <p:nvPr/>
          </p:nvSpPr>
          <p:spPr>
            <a:xfrm>
              <a:off x="2657200" y="3571050"/>
              <a:ext cx="15975" cy="12200"/>
            </a:xfrm>
            <a:custGeom>
              <a:rect b="b" l="l" r="r" t="t"/>
              <a:pathLst>
                <a:path extrusionOk="0" h="488" w="639">
                  <a:moveTo>
                    <a:pt x="298" y="1"/>
                  </a:moveTo>
                  <a:cubicBezTo>
                    <a:pt x="281" y="1"/>
                    <a:pt x="261" y="7"/>
                    <a:pt x="242" y="14"/>
                  </a:cubicBezTo>
                  <a:cubicBezTo>
                    <a:pt x="231" y="14"/>
                    <a:pt x="220" y="25"/>
                    <a:pt x="209" y="36"/>
                  </a:cubicBezTo>
                  <a:cubicBezTo>
                    <a:pt x="132" y="179"/>
                    <a:pt x="66" y="333"/>
                    <a:pt x="0" y="487"/>
                  </a:cubicBezTo>
                  <a:lnTo>
                    <a:pt x="99" y="487"/>
                  </a:lnTo>
                  <a:lnTo>
                    <a:pt x="264" y="135"/>
                  </a:lnTo>
                  <a:cubicBezTo>
                    <a:pt x="342" y="245"/>
                    <a:pt x="419" y="366"/>
                    <a:pt x="496" y="487"/>
                  </a:cubicBezTo>
                  <a:lnTo>
                    <a:pt x="639" y="487"/>
                  </a:lnTo>
                  <a:cubicBezTo>
                    <a:pt x="551" y="355"/>
                    <a:pt x="474" y="234"/>
                    <a:pt x="386" y="102"/>
                  </a:cubicBezTo>
                  <a:cubicBezTo>
                    <a:pt x="364" y="80"/>
                    <a:pt x="342" y="47"/>
                    <a:pt x="331" y="14"/>
                  </a:cubicBezTo>
                  <a:cubicBezTo>
                    <a:pt x="321" y="4"/>
                    <a:pt x="310" y="1"/>
                    <a:pt x="2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99"/>
            <p:cNvSpPr/>
            <p:nvPr/>
          </p:nvSpPr>
          <p:spPr>
            <a:xfrm>
              <a:off x="2707050" y="3570550"/>
              <a:ext cx="16825" cy="12700"/>
            </a:xfrm>
            <a:custGeom>
              <a:rect b="b" l="l" r="r" t="t"/>
              <a:pathLst>
                <a:path extrusionOk="0" h="508" w="673">
                  <a:moveTo>
                    <a:pt x="295" y="1"/>
                  </a:moveTo>
                  <a:cubicBezTo>
                    <a:pt x="271" y="1"/>
                    <a:pt x="246" y="15"/>
                    <a:pt x="231" y="45"/>
                  </a:cubicBezTo>
                  <a:cubicBezTo>
                    <a:pt x="154" y="199"/>
                    <a:pt x="77" y="353"/>
                    <a:pt x="0" y="507"/>
                  </a:cubicBezTo>
                  <a:lnTo>
                    <a:pt x="121" y="507"/>
                  </a:lnTo>
                  <a:cubicBezTo>
                    <a:pt x="176" y="397"/>
                    <a:pt x="220" y="287"/>
                    <a:pt x="276" y="177"/>
                  </a:cubicBezTo>
                  <a:lnTo>
                    <a:pt x="287" y="166"/>
                  </a:lnTo>
                  <a:lnTo>
                    <a:pt x="518" y="507"/>
                  </a:lnTo>
                  <a:lnTo>
                    <a:pt x="672" y="507"/>
                  </a:lnTo>
                  <a:lnTo>
                    <a:pt x="419" y="122"/>
                  </a:lnTo>
                  <a:cubicBezTo>
                    <a:pt x="386" y="89"/>
                    <a:pt x="364" y="56"/>
                    <a:pt x="342" y="23"/>
                  </a:cubicBezTo>
                  <a:cubicBezTo>
                    <a:pt x="342" y="23"/>
                    <a:pt x="342" y="23"/>
                    <a:pt x="331" y="12"/>
                  </a:cubicBezTo>
                  <a:cubicBezTo>
                    <a:pt x="320" y="4"/>
                    <a:pt x="307" y="1"/>
                    <a:pt x="29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99"/>
            <p:cNvSpPr/>
            <p:nvPr/>
          </p:nvSpPr>
          <p:spPr>
            <a:xfrm>
              <a:off x="2599350" y="3483775"/>
              <a:ext cx="29500" cy="27850"/>
            </a:xfrm>
            <a:custGeom>
              <a:rect b="b" l="l" r="r" t="t"/>
              <a:pathLst>
                <a:path extrusionOk="0" h="1114" w="1180">
                  <a:moveTo>
                    <a:pt x="562" y="156"/>
                  </a:moveTo>
                  <a:lnTo>
                    <a:pt x="981" y="783"/>
                  </a:lnTo>
                  <a:lnTo>
                    <a:pt x="1014" y="839"/>
                  </a:lnTo>
                  <a:lnTo>
                    <a:pt x="188" y="1004"/>
                  </a:lnTo>
                  <a:lnTo>
                    <a:pt x="166" y="1015"/>
                  </a:lnTo>
                  <a:cubicBezTo>
                    <a:pt x="298" y="739"/>
                    <a:pt x="430" y="453"/>
                    <a:pt x="562" y="178"/>
                  </a:cubicBezTo>
                  <a:lnTo>
                    <a:pt x="562" y="156"/>
                  </a:lnTo>
                  <a:close/>
                  <a:moveTo>
                    <a:pt x="584" y="0"/>
                  </a:moveTo>
                  <a:cubicBezTo>
                    <a:pt x="563" y="0"/>
                    <a:pt x="539" y="10"/>
                    <a:pt x="518" y="23"/>
                  </a:cubicBezTo>
                  <a:cubicBezTo>
                    <a:pt x="518" y="23"/>
                    <a:pt x="507" y="34"/>
                    <a:pt x="507" y="34"/>
                  </a:cubicBezTo>
                  <a:lnTo>
                    <a:pt x="78" y="938"/>
                  </a:lnTo>
                  <a:lnTo>
                    <a:pt x="22" y="1070"/>
                  </a:lnTo>
                  <a:cubicBezTo>
                    <a:pt x="0" y="1114"/>
                    <a:pt x="67" y="1114"/>
                    <a:pt x="89" y="1114"/>
                  </a:cubicBezTo>
                  <a:lnTo>
                    <a:pt x="992" y="927"/>
                  </a:lnTo>
                  <a:lnTo>
                    <a:pt x="1113" y="894"/>
                  </a:lnTo>
                  <a:cubicBezTo>
                    <a:pt x="1146" y="894"/>
                    <a:pt x="1179" y="861"/>
                    <a:pt x="1157" y="828"/>
                  </a:cubicBezTo>
                  <a:lnTo>
                    <a:pt x="683" y="122"/>
                  </a:lnTo>
                  <a:lnTo>
                    <a:pt x="617" y="12"/>
                  </a:lnTo>
                  <a:cubicBezTo>
                    <a:pt x="609" y="4"/>
                    <a:pt x="597" y="0"/>
                    <a:pt x="58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99"/>
            <p:cNvSpPr/>
            <p:nvPr/>
          </p:nvSpPr>
          <p:spPr>
            <a:xfrm>
              <a:off x="2528150" y="3440750"/>
              <a:ext cx="29350" cy="27175"/>
            </a:xfrm>
            <a:custGeom>
              <a:rect b="b" l="l" r="r" t="t"/>
              <a:pathLst>
                <a:path extrusionOk="0" h="1087" w="1174">
                  <a:moveTo>
                    <a:pt x="557" y="136"/>
                  </a:moveTo>
                  <a:lnTo>
                    <a:pt x="976" y="753"/>
                  </a:lnTo>
                  <a:lnTo>
                    <a:pt x="1020" y="830"/>
                  </a:lnTo>
                  <a:lnTo>
                    <a:pt x="204" y="1006"/>
                  </a:lnTo>
                  <a:lnTo>
                    <a:pt x="138" y="1017"/>
                  </a:lnTo>
                  <a:cubicBezTo>
                    <a:pt x="281" y="731"/>
                    <a:pt x="425" y="433"/>
                    <a:pt x="557" y="147"/>
                  </a:cubicBezTo>
                  <a:lnTo>
                    <a:pt x="557" y="136"/>
                  </a:lnTo>
                  <a:close/>
                  <a:moveTo>
                    <a:pt x="586" y="1"/>
                  </a:moveTo>
                  <a:cubicBezTo>
                    <a:pt x="550" y="1"/>
                    <a:pt x="502" y="21"/>
                    <a:pt x="502" y="37"/>
                  </a:cubicBezTo>
                  <a:lnTo>
                    <a:pt x="72" y="940"/>
                  </a:lnTo>
                  <a:lnTo>
                    <a:pt x="6" y="1072"/>
                  </a:lnTo>
                  <a:cubicBezTo>
                    <a:pt x="1" y="1083"/>
                    <a:pt x="12" y="1086"/>
                    <a:pt x="25" y="1086"/>
                  </a:cubicBezTo>
                  <a:cubicBezTo>
                    <a:pt x="39" y="1086"/>
                    <a:pt x="56" y="1083"/>
                    <a:pt x="61" y="1083"/>
                  </a:cubicBezTo>
                  <a:lnTo>
                    <a:pt x="965" y="896"/>
                  </a:lnTo>
                  <a:lnTo>
                    <a:pt x="1097" y="863"/>
                  </a:lnTo>
                  <a:cubicBezTo>
                    <a:pt x="1097" y="863"/>
                    <a:pt x="1174" y="841"/>
                    <a:pt x="1163" y="819"/>
                  </a:cubicBezTo>
                  <a:lnTo>
                    <a:pt x="689" y="114"/>
                  </a:lnTo>
                  <a:lnTo>
                    <a:pt x="623" y="15"/>
                  </a:lnTo>
                  <a:cubicBezTo>
                    <a:pt x="616" y="5"/>
                    <a:pt x="602" y="1"/>
                    <a:pt x="58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99"/>
            <p:cNvSpPr/>
            <p:nvPr/>
          </p:nvSpPr>
          <p:spPr>
            <a:xfrm>
              <a:off x="2477875" y="3527500"/>
              <a:ext cx="29500" cy="27175"/>
            </a:xfrm>
            <a:custGeom>
              <a:rect b="b" l="l" r="r" t="t"/>
              <a:pathLst>
                <a:path extrusionOk="0" h="1087" w="1180">
                  <a:moveTo>
                    <a:pt x="563" y="147"/>
                  </a:moveTo>
                  <a:lnTo>
                    <a:pt x="970" y="764"/>
                  </a:lnTo>
                  <a:lnTo>
                    <a:pt x="1025" y="841"/>
                  </a:lnTo>
                  <a:lnTo>
                    <a:pt x="199" y="1007"/>
                  </a:lnTo>
                  <a:lnTo>
                    <a:pt x="133" y="1029"/>
                  </a:lnTo>
                  <a:lnTo>
                    <a:pt x="563" y="147"/>
                  </a:lnTo>
                  <a:close/>
                  <a:moveTo>
                    <a:pt x="591" y="1"/>
                  </a:moveTo>
                  <a:cubicBezTo>
                    <a:pt x="569" y="1"/>
                    <a:pt x="541" y="18"/>
                    <a:pt x="519" y="26"/>
                  </a:cubicBezTo>
                  <a:cubicBezTo>
                    <a:pt x="508" y="26"/>
                    <a:pt x="508" y="37"/>
                    <a:pt x="497" y="37"/>
                  </a:cubicBezTo>
                  <a:lnTo>
                    <a:pt x="497" y="48"/>
                  </a:lnTo>
                  <a:lnTo>
                    <a:pt x="67" y="951"/>
                  </a:lnTo>
                  <a:lnTo>
                    <a:pt x="1" y="1073"/>
                  </a:lnTo>
                  <a:cubicBezTo>
                    <a:pt x="1" y="1084"/>
                    <a:pt x="12" y="1086"/>
                    <a:pt x="26" y="1086"/>
                  </a:cubicBezTo>
                  <a:cubicBezTo>
                    <a:pt x="39" y="1086"/>
                    <a:pt x="56" y="1084"/>
                    <a:pt x="67" y="1084"/>
                  </a:cubicBezTo>
                  <a:lnTo>
                    <a:pt x="970" y="896"/>
                  </a:lnTo>
                  <a:lnTo>
                    <a:pt x="1092" y="863"/>
                  </a:lnTo>
                  <a:cubicBezTo>
                    <a:pt x="1092" y="863"/>
                    <a:pt x="1180" y="841"/>
                    <a:pt x="1169" y="830"/>
                  </a:cubicBezTo>
                  <a:lnTo>
                    <a:pt x="684" y="125"/>
                  </a:lnTo>
                  <a:cubicBezTo>
                    <a:pt x="662" y="92"/>
                    <a:pt x="640" y="48"/>
                    <a:pt x="618" y="15"/>
                  </a:cubicBezTo>
                  <a:cubicBezTo>
                    <a:pt x="611" y="5"/>
                    <a:pt x="602" y="1"/>
                    <a:pt x="59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99"/>
            <p:cNvSpPr/>
            <p:nvPr/>
          </p:nvSpPr>
          <p:spPr>
            <a:xfrm>
              <a:off x="2628950" y="3440275"/>
              <a:ext cx="29375" cy="27950"/>
            </a:xfrm>
            <a:custGeom>
              <a:rect b="b" l="l" r="r" t="t"/>
              <a:pathLst>
                <a:path extrusionOk="0" h="1118" w="1175">
                  <a:moveTo>
                    <a:pt x="557" y="166"/>
                  </a:moveTo>
                  <a:lnTo>
                    <a:pt x="976" y="783"/>
                  </a:lnTo>
                  <a:lnTo>
                    <a:pt x="1009" y="838"/>
                  </a:lnTo>
                  <a:lnTo>
                    <a:pt x="183" y="1003"/>
                  </a:lnTo>
                  <a:lnTo>
                    <a:pt x="149" y="1014"/>
                  </a:lnTo>
                  <a:lnTo>
                    <a:pt x="557" y="177"/>
                  </a:lnTo>
                  <a:lnTo>
                    <a:pt x="557" y="166"/>
                  </a:lnTo>
                  <a:close/>
                  <a:moveTo>
                    <a:pt x="571" y="0"/>
                  </a:moveTo>
                  <a:cubicBezTo>
                    <a:pt x="544" y="0"/>
                    <a:pt x="516" y="12"/>
                    <a:pt x="502" y="34"/>
                  </a:cubicBezTo>
                  <a:lnTo>
                    <a:pt x="83" y="948"/>
                  </a:lnTo>
                  <a:cubicBezTo>
                    <a:pt x="61" y="981"/>
                    <a:pt x="39" y="1025"/>
                    <a:pt x="17" y="1069"/>
                  </a:cubicBezTo>
                  <a:cubicBezTo>
                    <a:pt x="0" y="1103"/>
                    <a:pt x="29" y="1117"/>
                    <a:pt x="58" y="1117"/>
                  </a:cubicBezTo>
                  <a:cubicBezTo>
                    <a:pt x="67" y="1117"/>
                    <a:pt x="76" y="1116"/>
                    <a:pt x="83" y="1113"/>
                  </a:cubicBezTo>
                  <a:lnTo>
                    <a:pt x="976" y="926"/>
                  </a:lnTo>
                  <a:lnTo>
                    <a:pt x="1108" y="904"/>
                  </a:lnTo>
                  <a:cubicBezTo>
                    <a:pt x="1141" y="904"/>
                    <a:pt x="1174" y="860"/>
                    <a:pt x="1152" y="838"/>
                  </a:cubicBezTo>
                  <a:lnTo>
                    <a:pt x="678" y="122"/>
                  </a:lnTo>
                  <a:lnTo>
                    <a:pt x="612" y="23"/>
                  </a:lnTo>
                  <a:lnTo>
                    <a:pt x="612" y="12"/>
                  </a:lnTo>
                  <a:cubicBezTo>
                    <a:pt x="601" y="4"/>
                    <a:pt x="586" y="0"/>
                    <a:pt x="57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99"/>
            <p:cNvSpPr/>
            <p:nvPr/>
          </p:nvSpPr>
          <p:spPr>
            <a:xfrm>
              <a:off x="2549525" y="3484150"/>
              <a:ext cx="28925" cy="27125"/>
            </a:xfrm>
            <a:custGeom>
              <a:rect b="b" l="l" r="r" t="t"/>
              <a:pathLst>
                <a:path extrusionOk="0" h="1085" w="1157">
                  <a:moveTo>
                    <a:pt x="539" y="141"/>
                  </a:moveTo>
                  <a:lnTo>
                    <a:pt x="958" y="768"/>
                  </a:lnTo>
                  <a:lnTo>
                    <a:pt x="1002" y="835"/>
                  </a:lnTo>
                  <a:lnTo>
                    <a:pt x="187" y="1000"/>
                  </a:lnTo>
                  <a:lnTo>
                    <a:pt x="132" y="1022"/>
                  </a:lnTo>
                  <a:lnTo>
                    <a:pt x="539" y="152"/>
                  </a:lnTo>
                  <a:lnTo>
                    <a:pt x="539" y="141"/>
                  </a:lnTo>
                  <a:close/>
                  <a:moveTo>
                    <a:pt x="564" y="0"/>
                  </a:moveTo>
                  <a:cubicBezTo>
                    <a:pt x="550" y="0"/>
                    <a:pt x="534" y="3"/>
                    <a:pt x="517" y="8"/>
                  </a:cubicBezTo>
                  <a:lnTo>
                    <a:pt x="506" y="19"/>
                  </a:lnTo>
                  <a:lnTo>
                    <a:pt x="495" y="19"/>
                  </a:lnTo>
                  <a:lnTo>
                    <a:pt x="495" y="30"/>
                  </a:lnTo>
                  <a:cubicBezTo>
                    <a:pt x="352" y="328"/>
                    <a:pt x="209" y="636"/>
                    <a:pt x="65" y="934"/>
                  </a:cubicBezTo>
                  <a:cubicBezTo>
                    <a:pt x="43" y="978"/>
                    <a:pt x="32" y="1022"/>
                    <a:pt x="10" y="1066"/>
                  </a:cubicBezTo>
                  <a:cubicBezTo>
                    <a:pt x="1" y="1080"/>
                    <a:pt x="8" y="1084"/>
                    <a:pt x="18" y="1084"/>
                  </a:cubicBezTo>
                  <a:cubicBezTo>
                    <a:pt x="33" y="1084"/>
                    <a:pt x="54" y="1077"/>
                    <a:pt x="54" y="1077"/>
                  </a:cubicBezTo>
                  <a:lnTo>
                    <a:pt x="958" y="890"/>
                  </a:lnTo>
                  <a:lnTo>
                    <a:pt x="1079" y="868"/>
                  </a:lnTo>
                  <a:cubicBezTo>
                    <a:pt x="1090" y="868"/>
                    <a:pt x="1156" y="846"/>
                    <a:pt x="1145" y="824"/>
                  </a:cubicBezTo>
                  <a:lnTo>
                    <a:pt x="660" y="107"/>
                  </a:lnTo>
                  <a:cubicBezTo>
                    <a:pt x="638" y="74"/>
                    <a:pt x="616" y="41"/>
                    <a:pt x="594" y="8"/>
                  </a:cubicBezTo>
                  <a:cubicBezTo>
                    <a:pt x="589" y="3"/>
                    <a:pt x="578" y="0"/>
                    <a:pt x="5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99"/>
            <p:cNvSpPr/>
            <p:nvPr/>
          </p:nvSpPr>
          <p:spPr>
            <a:xfrm>
              <a:off x="2649750" y="3484000"/>
              <a:ext cx="29500" cy="27350"/>
            </a:xfrm>
            <a:custGeom>
              <a:rect b="b" l="l" r="r" t="t"/>
              <a:pathLst>
                <a:path extrusionOk="0" h="1094" w="1180">
                  <a:moveTo>
                    <a:pt x="562" y="147"/>
                  </a:moveTo>
                  <a:lnTo>
                    <a:pt x="970" y="763"/>
                  </a:lnTo>
                  <a:lnTo>
                    <a:pt x="1025" y="841"/>
                  </a:lnTo>
                  <a:lnTo>
                    <a:pt x="210" y="1017"/>
                  </a:lnTo>
                  <a:lnTo>
                    <a:pt x="144" y="1028"/>
                  </a:lnTo>
                  <a:lnTo>
                    <a:pt x="562" y="158"/>
                  </a:lnTo>
                  <a:lnTo>
                    <a:pt x="562" y="147"/>
                  </a:lnTo>
                  <a:close/>
                  <a:moveTo>
                    <a:pt x="585" y="1"/>
                  </a:moveTo>
                  <a:cubicBezTo>
                    <a:pt x="550" y="1"/>
                    <a:pt x="504" y="24"/>
                    <a:pt x="496" y="47"/>
                  </a:cubicBezTo>
                  <a:cubicBezTo>
                    <a:pt x="364" y="345"/>
                    <a:pt x="210" y="642"/>
                    <a:pt x="78" y="951"/>
                  </a:cubicBezTo>
                  <a:cubicBezTo>
                    <a:pt x="56" y="984"/>
                    <a:pt x="34" y="1028"/>
                    <a:pt x="12" y="1072"/>
                  </a:cubicBezTo>
                  <a:cubicBezTo>
                    <a:pt x="1" y="1094"/>
                    <a:pt x="56" y="1094"/>
                    <a:pt x="67" y="1094"/>
                  </a:cubicBezTo>
                  <a:lnTo>
                    <a:pt x="970" y="907"/>
                  </a:lnTo>
                  <a:lnTo>
                    <a:pt x="1091" y="874"/>
                  </a:lnTo>
                  <a:cubicBezTo>
                    <a:pt x="1091" y="874"/>
                    <a:pt x="1179" y="852"/>
                    <a:pt x="1168" y="830"/>
                  </a:cubicBezTo>
                  <a:lnTo>
                    <a:pt x="684" y="113"/>
                  </a:lnTo>
                  <a:cubicBezTo>
                    <a:pt x="662" y="80"/>
                    <a:pt x="640" y="47"/>
                    <a:pt x="618" y="14"/>
                  </a:cubicBezTo>
                  <a:cubicBezTo>
                    <a:pt x="611" y="5"/>
                    <a:pt x="599" y="1"/>
                    <a:pt x="5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99"/>
            <p:cNvSpPr/>
            <p:nvPr/>
          </p:nvSpPr>
          <p:spPr>
            <a:xfrm>
              <a:off x="2578475" y="3527575"/>
              <a:ext cx="29425" cy="27325"/>
            </a:xfrm>
            <a:custGeom>
              <a:rect b="b" l="l" r="r" t="t"/>
              <a:pathLst>
                <a:path extrusionOk="0" h="1093" w="1177">
                  <a:moveTo>
                    <a:pt x="560" y="133"/>
                  </a:moveTo>
                  <a:lnTo>
                    <a:pt x="979" y="761"/>
                  </a:lnTo>
                  <a:lnTo>
                    <a:pt x="1023" y="827"/>
                  </a:lnTo>
                  <a:lnTo>
                    <a:pt x="185" y="1004"/>
                  </a:lnTo>
                  <a:lnTo>
                    <a:pt x="141" y="1015"/>
                  </a:lnTo>
                  <a:lnTo>
                    <a:pt x="560" y="144"/>
                  </a:lnTo>
                  <a:lnTo>
                    <a:pt x="560" y="133"/>
                  </a:lnTo>
                  <a:close/>
                  <a:moveTo>
                    <a:pt x="538" y="1"/>
                  </a:moveTo>
                  <a:lnTo>
                    <a:pt x="527" y="12"/>
                  </a:lnTo>
                  <a:lnTo>
                    <a:pt x="527" y="23"/>
                  </a:lnTo>
                  <a:lnTo>
                    <a:pt x="75" y="948"/>
                  </a:lnTo>
                  <a:cubicBezTo>
                    <a:pt x="53" y="982"/>
                    <a:pt x="31" y="1026"/>
                    <a:pt x="9" y="1070"/>
                  </a:cubicBezTo>
                  <a:cubicBezTo>
                    <a:pt x="0" y="1087"/>
                    <a:pt x="9" y="1093"/>
                    <a:pt x="23" y="1093"/>
                  </a:cubicBezTo>
                  <a:cubicBezTo>
                    <a:pt x="44" y="1093"/>
                    <a:pt x="75" y="1081"/>
                    <a:pt x="75" y="1081"/>
                  </a:cubicBezTo>
                  <a:lnTo>
                    <a:pt x="979" y="893"/>
                  </a:lnTo>
                  <a:lnTo>
                    <a:pt x="1111" y="860"/>
                  </a:lnTo>
                  <a:cubicBezTo>
                    <a:pt x="1122" y="860"/>
                    <a:pt x="1177" y="838"/>
                    <a:pt x="1166" y="816"/>
                  </a:cubicBezTo>
                  <a:lnTo>
                    <a:pt x="681" y="100"/>
                  </a:lnTo>
                  <a:lnTo>
                    <a:pt x="615" y="1"/>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99"/>
            <p:cNvSpPr/>
            <p:nvPr/>
          </p:nvSpPr>
          <p:spPr>
            <a:xfrm>
              <a:off x="2578825" y="3440900"/>
              <a:ext cx="29075" cy="26875"/>
            </a:xfrm>
            <a:custGeom>
              <a:rect b="b" l="l" r="r" t="t"/>
              <a:pathLst>
                <a:path extrusionOk="0" h="1075" w="1163">
                  <a:moveTo>
                    <a:pt x="546" y="141"/>
                  </a:moveTo>
                  <a:lnTo>
                    <a:pt x="965" y="758"/>
                  </a:lnTo>
                  <a:lnTo>
                    <a:pt x="1020" y="835"/>
                  </a:lnTo>
                  <a:lnTo>
                    <a:pt x="193" y="1011"/>
                  </a:lnTo>
                  <a:lnTo>
                    <a:pt x="127" y="1022"/>
                  </a:lnTo>
                  <a:cubicBezTo>
                    <a:pt x="271" y="725"/>
                    <a:pt x="403" y="427"/>
                    <a:pt x="546" y="141"/>
                  </a:cubicBezTo>
                  <a:close/>
                  <a:moveTo>
                    <a:pt x="579" y="0"/>
                  </a:moveTo>
                  <a:cubicBezTo>
                    <a:pt x="571" y="0"/>
                    <a:pt x="563" y="3"/>
                    <a:pt x="557" y="9"/>
                  </a:cubicBezTo>
                  <a:cubicBezTo>
                    <a:pt x="535" y="9"/>
                    <a:pt x="502" y="20"/>
                    <a:pt x="491" y="31"/>
                  </a:cubicBezTo>
                  <a:cubicBezTo>
                    <a:pt x="359" y="339"/>
                    <a:pt x="204" y="637"/>
                    <a:pt x="61" y="934"/>
                  </a:cubicBezTo>
                  <a:cubicBezTo>
                    <a:pt x="50" y="978"/>
                    <a:pt x="28" y="1022"/>
                    <a:pt x="6" y="1066"/>
                  </a:cubicBezTo>
                  <a:cubicBezTo>
                    <a:pt x="1" y="1072"/>
                    <a:pt x="9" y="1075"/>
                    <a:pt x="20" y="1075"/>
                  </a:cubicBezTo>
                  <a:cubicBezTo>
                    <a:pt x="31" y="1075"/>
                    <a:pt x="45" y="1072"/>
                    <a:pt x="50" y="1066"/>
                  </a:cubicBezTo>
                  <a:lnTo>
                    <a:pt x="954" y="879"/>
                  </a:lnTo>
                  <a:lnTo>
                    <a:pt x="1075" y="857"/>
                  </a:lnTo>
                  <a:cubicBezTo>
                    <a:pt x="1075" y="857"/>
                    <a:pt x="1163" y="835"/>
                    <a:pt x="1152" y="813"/>
                  </a:cubicBezTo>
                  <a:lnTo>
                    <a:pt x="678" y="108"/>
                  </a:lnTo>
                  <a:lnTo>
                    <a:pt x="601" y="9"/>
                  </a:lnTo>
                  <a:cubicBezTo>
                    <a:pt x="596" y="3"/>
                    <a:pt x="587" y="0"/>
                    <a:pt x="5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99"/>
            <p:cNvSpPr/>
            <p:nvPr/>
          </p:nvSpPr>
          <p:spPr>
            <a:xfrm>
              <a:off x="2427525" y="3527475"/>
              <a:ext cx="29175" cy="27425"/>
            </a:xfrm>
            <a:custGeom>
              <a:rect b="b" l="l" r="r" t="t"/>
              <a:pathLst>
                <a:path extrusionOk="0" h="1097" w="1167">
                  <a:moveTo>
                    <a:pt x="550" y="137"/>
                  </a:moveTo>
                  <a:lnTo>
                    <a:pt x="968" y="765"/>
                  </a:lnTo>
                  <a:lnTo>
                    <a:pt x="1012" y="831"/>
                  </a:lnTo>
                  <a:lnTo>
                    <a:pt x="186" y="1008"/>
                  </a:lnTo>
                  <a:lnTo>
                    <a:pt x="142" y="1019"/>
                  </a:lnTo>
                  <a:cubicBezTo>
                    <a:pt x="285" y="732"/>
                    <a:pt x="417" y="446"/>
                    <a:pt x="550" y="148"/>
                  </a:cubicBezTo>
                  <a:lnTo>
                    <a:pt x="550" y="137"/>
                  </a:lnTo>
                  <a:close/>
                  <a:moveTo>
                    <a:pt x="595" y="0"/>
                  </a:moveTo>
                  <a:cubicBezTo>
                    <a:pt x="577" y="0"/>
                    <a:pt x="550" y="5"/>
                    <a:pt x="528" y="5"/>
                  </a:cubicBezTo>
                  <a:cubicBezTo>
                    <a:pt x="528" y="5"/>
                    <a:pt x="517" y="16"/>
                    <a:pt x="517" y="16"/>
                  </a:cubicBezTo>
                  <a:lnTo>
                    <a:pt x="506" y="27"/>
                  </a:lnTo>
                  <a:cubicBezTo>
                    <a:pt x="362" y="335"/>
                    <a:pt x="208" y="644"/>
                    <a:pt x="65" y="952"/>
                  </a:cubicBezTo>
                  <a:cubicBezTo>
                    <a:pt x="43" y="986"/>
                    <a:pt x="21" y="1030"/>
                    <a:pt x="10" y="1074"/>
                  </a:cubicBezTo>
                  <a:cubicBezTo>
                    <a:pt x="1" y="1091"/>
                    <a:pt x="8" y="1097"/>
                    <a:pt x="20" y="1097"/>
                  </a:cubicBezTo>
                  <a:cubicBezTo>
                    <a:pt x="39" y="1097"/>
                    <a:pt x="69" y="1085"/>
                    <a:pt x="76" y="1085"/>
                  </a:cubicBezTo>
                  <a:lnTo>
                    <a:pt x="979" y="897"/>
                  </a:lnTo>
                  <a:lnTo>
                    <a:pt x="1100" y="864"/>
                  </a:lnTo>
                  <a:cubicBezTo>
                    <a:pt x="1123" y="864"/>
                    <a:pt x="1167" y="842"/>
                    <a:pt x="1156" y="820"/>
                  </a:cubicBezTo>
                  <a:lnTo>
                    <a:pt x="682" y="104"/>
                  </a:lnTo>
                  <a:lnTo>
                    <a:pt x="616" y="5"/>
                  </a:lnTo>
                  <a:cubicBezTo>
                    <a:pt x="612" y="1"/>
                    <a:pt x="605" y="0"/>
                    <a:pt x="59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99"/>
            <p:cNvSpPr/>
            <p:nvPr/>
          </p:nvSpPr>
          <p:spPr>
            <a:xfrm>
              <a:off x="2427350" y="3440275"/>
              <a:ext cx="29350" cy="28050"/>
            </a:xfrm>
            <a:custGeom>
              <a:rect b="b" l="l" r="r" t="t"/>
              <a:pathLst>
                <a:path extrusionOk="0" h="1122" w="1174">
                  <a:moveTo>
                    <a:pt x="568" y="166"/>
                  </a:moveTo>
                  <a:lnTo>
                    <a:pt x="986" y="794"/>
                  </a:lnTo>
                  <a:lnTo>
                    <a:pt x="1019" y="838"/>
                  </a:lnTo>
                  <a:lnTo>
                    <a:pt x="193" y="1014"/>
                  </a:lnTo>
                  <a:lnTo>
                    <a:pt x="160" y="1014"/>
                  </a:lnTo>
                  <a:cubicBezTo>
                    <a:pt x="292" y="739"/>
                    <a:pt x="424" y="452"/>
                    <a:pt x="557" y="177"/>
                  </a:cubicBezTo>
                  <a:lnTo>
                    <a:pt x="568" y="166"/>
                  </a:lnTo>
                  <a:close/>
                  <a:moveTo>
                    <a:pt x="566" y="0"/>
                  </a:moveTo>
                  <a:cubicBezTo>
                    <a:pt x="539" y="0"/>
                    <a:pt x="516" y="12"/>
                    <a:pt x="502" y="34"/>
                  </a:cubicBezTo>
                  <a:lnTo>
                    <a:pt x="72" y="937"/>
                  </a:lnTo>
                  <a:lnTo>
                    <a:pt x="17" y="1069"/>
                  </a:lnTo>
                  <a:cubicBezTo>
                    <a:pt x="1" y="1101"/>
                    <a:pt x="26" y="1122"/>
                    <a:pt x="53" y="1122"/>
                  </a:cubicBezTo>
                  <a:cubicBezTo>
                    <a:pt x="64" y="1122"/>
                    <a:pt x="74" y="1119"/>
                    <a:pt x="83" y="1113"/>
                  </a:cubicBezTo>
                  <a:lnTo>
                    <a:pt x="986" y="926"/>
                  </a:lnTo>
                  <a:lnTo>
                    <a:pt x="1118" y="904"/>
                  </a:lnTo>
                  <a:cubicBezTo>
                    <a:pt x="1141" y="904"/>
                    <a:pt x="1174" y="860"/>
                    <a:pt x="1163" y="838"/>
                  </a:cubicBezTo>
                  <a:lnTo>
                    <a:pt x="678" y="122"/>
                  </a:lnTo>
                  <a:cubicBezTo>
                    <a:pt x="656" y="89"/>
                    <a:pt x="634" y="56"/>
                    <a:pt x="623" y="23"/>
                  </a:cubicBezTo>
                  <a:cubicBezTo>
                    <a:pt x="612" y="23"/>
                    <a:pt x="612" y="12"/>
                    <a:pt x="612" y="12"/>
                  </a:cubicBezTo>
                  <a:cubicBezTo>
                    <a:pt x="596" y="4"/>
                    <a:pt x="580" y="0"/>
                    <a:pt x="56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99"/>
            <p:cNvSpPr/>
            <p:nvPr/>
          </p:nvSpPr>
          <p:spPr>
            <a:xfrm>
              <a:off x="2448150" y="3483800"/>
              <a:ext cx="29475" cy="28100"/>
            </a:xfrm>
            <a:custGeom>
              <a:rect b="b" l="l" r="r" t="t"/>
              <a:pathLst>
                <a:path extrusionOk="0" h="1124" w="1179">
                  <a:moveTo>
                    <a:pt x="573" y="166"/>
                  </a:moveTo>
                  <a:lnTo>
                    <a:pt x="981" y="794"/>
                  </a:lnTo>
                  <a:lnTo>
                    <a:pt x="1014" y="838"/>
                  </a:lnTo>
                  <a:lnTo>
                    <a:pt x="187" y="1014"/>
                  </a:lnTo>
                  <a:lnTo>
                    <a:pt x="165" y="1014"/>
                  </a:lnTo>
                  <a:cubicBezTo>
                    <a:pt x="298" y="738"/>
                    <a:pt x="430" y="463"/>
                    <a:pt x="562" y="188"/>
                  </a:cubicBezTo>
                  <a:lnTo>
                    <a:pt x="573" y="166"/>
                  </a:lnTo>
                  <a:close/>
                  <a:moveTo>
                    <a:pt x="570" y="0"/>
                  </a:moveTo>
                  <a:cubicBezTo>
                    <a:pt x="546" y="0"/>
                    <a:pt x="522" y="15"/>
                    <a:pt x="507" y="44"/>
                  </a:cubicBezTo>
                  <a:cubicBezTo>
                    <a:pt x="364" y="342"/>
                    <a:pt x="220" y="639"/>
                    <a:pt x="77" y="937"/>
                  </a:cubicBezTo>
                  <a:cubicBezTo>
                    <a:pt x="55" y="981"/>
                    <a:pt x="33" y="1025"/>
                    <a:pt x="22" y="1069"/>
                  </a:cubicBezTo>
                  <a:cubicBezTo>
                    <a:pt x="0" y="1113"/>
                    <a:pt x="55" y="1124"/>
                    <a:pt x="88" y="1124"/>
                  </a:cubicBezTo>
                  <a:lnTo>
                    <a:pt x="992" y="926"/>
                  </a:lnTo>
                  <a:lnTo>
                    <a:pt x="1124" y="904"/>
                  </a:lnTo>
                  <a:cubicBezTo>
                    <a:pt x="1146" y="893"/>
                    <a:pt x="1179" y="860"/>
                    <a:pt x="1157" y="838"/>
                  </a:cubicBezTo>
                  <a:lnTo>
                    <a:pt x="683" y="121"/>
                  </a:lnTo>
                  <a:lnTo>
                    <a:pt x="628" y="22"/>
                  </a:lnTo>
                  <a:cubicBezTo>
                    <a:pt x="617" y="22"/>
                    <a:pt x="617" y="11"/>
                    <a:pt x="606" y="11"/>
                  </a:cubicBezTo>
                  <a:cubicBezTo>
                    <a:pt x="595" y="4"/>
                    <a:pt x="583" y="0"/>
                    <a:pt x="57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99"/>
            <p:cNvSpPr/>
            <p:nvPr/>
          </p:nvSpPr>
          <p:spPr>
            <a:xfrm>
              <a:off x="2477650" y="3440275"/>
              <a:ext cx="29450" cy="28200"/>
            </a:xfrm>
            <a:custGeom>
              <a:rect b="b" l="l" r="r" t="t"/>
              <a:pathLst>
                <a:path extrusionOk="0" h="1128" w="1178">
                  <a:moveTo>
                    <a:pt x="572" y="166"/>
                  </a:moveTo>
                  <a:lnTo>
                    <a:pt x="979" y="783"/>
                  </a:lnTo>
                  <a:lnTo>
                    <a:pt x="1012" y="827"/>
                  </a:lnTo>
                  <a:lnTo>
                    <a:pt x="186" y="1003"/>
                  </a:lnTo>
                  <a:lnTo>
                    <a:pt x="164" y="1003"/>
                  </a:lnTo>
                  <a:lnTo>
                    <a:pt x="561" y="177"/>
                  </a:lnTo>
                  <a:lnTo>
                    <a:pt x="572" y="166"/>
                  </a:lnTo>
                  <a:close/>
                  <a:moveTo>
                    <a:pt x="569" y="1"/>
                  </a:moveTo>
                  <a:cubicBezTo>
                    <a:pt x="545" y="1"/>
                    <a:pt x="520" y="15"/>
                    <a:pt x="506" y="45"/>
                  </a:cubicBezTo>
                  <a:cubicBezTo>
                    <a:pt x="362" y="342"/>
                    <a:pt x="219" y="640"/>
                    <a:pt x="76" y="948"/>
                  </a:cubicBezTo>
                  <a:lnTo>
                    <a:pt x="10" y="1069"/>
                  </a:lnTo>
                  <a:cubicBezTo>
                    <a:pt x="1" y="1106"/>
                    <a:pt x="37" y="1127"/>
                    <a:pt x="69" y="1127"/>
                  </a:cubicBezTo>
                  <a:cubicBezTo>
                    <a:pt x="75" y="1127"/>
                    <a:pt x="81" y="1126"/>
                    <a:pt x="87" y="1124"/>
                  </a:cubicBezTo>
                  <a:lnTo>
                    <a:pt x="990" y="926"/>
                  </a:lnTo>
                  <a:lnTo>
                    <a:pt x="1123" y="904"/>
                  </a:lnTo>
                  <a:cubicBezTo>
                    <a:pt x="1145" y="893"/>
                    <a:pt x="1178" y="860"/>
                    <a:pt x="1167" y="827"/>
                  </a:cubicBezTo>
                  <a:lnTo>
                    <a:pt x="682" y="122"/>
                  </a:lnTo>
                  <a:lnTo>
                    <a:pt x="627" y="34"/>
                  </a:lnTo>
                  <a:cubicBezTo>
                    <a:pt x="616" y="23"/>
                    <a:pt x="616" y="12"/>
                    <a:pt x="605" y="12"/>
                  </a:cubicBezTo>
                  <a:cubicBezTo>
                    <a:pt x="594" y="4"/>
                    <a:pt x="582" y="1"/>
                    <a:pt x="56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99"/>
            <p:cNvSpPr/>
            <p:nvPr/>
          </p:nvSpPr>
          <p:spPr>
            <a:xfrm>
              <a:off x="2397975" y="3484125"/>
              <a:ext cx="29250" cy="27475"/>
            </a:xfrm>
            <a:custGeom>
              <a:rect b="b" l="l" r="r" t="t"/>
              <a:pathLst>
                <a:path extrusionOk="0" h="1099" w="1170">
                  <a:moveTo>
                    <a:pt x="553" y="142"/>
                  </a:moveTo>
                  <a:lnTo>
                    <a:pt x="971" y="758"/>
                  </a:lnTo>
                  <a:lnTo>
                    <a:pt x="1016" y="825"/>
                  </a:lnTo>
                  <a:lnTo>
                    <a:pt x="189" y="1001"/>
                  </a:lnTo>
                  <a:lnTo>
                    <a:pt x="145" y="1012"/>
                  </a:lnTo>
                  <a:cubicBezTo>
                    <a:pt x="277" y="725"/>
                    <a:pt x="421" y="428"/>
                    <a:pt x="553" y="142"/>
                  </a:cubicBezTo>
                  <a:close/>
                  <a:moveTo>
                    <a:pt x="588" y="0"/>
                  </a:moveTo>
                  <a:cubicBezTo>
                    <a:pt x="554" y="0"/>
                    <a:pt x="506" y="19"/>
                    <a:pt x="498" y="42"/>
                  </a:cubicBezTo>
                  <a:cubicBezTo>
                    <a:pt x="354" y="340"/>
                    <a:pt x="211" y="648"/>
                    <a:pt x="68" y="946"/>
                  </a:cubicBezTo>
                  <a:cubicBezTo>
                    <a:pt x="57" y="990"/>
                    <a:pt x="35" y="1034"/>
                    <a:pt x="13" y="1067"/>
                  </a:cubicBezTo>
                  <a:cubicBezTo>
                    <a:pt x="1" y="1091"/>
                    <a:pt x="19" y="1099"/>
                    <a:pt x="39" y="1099"/>
                  </a:cubicBezTo>
                  <a:cubicBezTo>
                    <a:pt x="56" y="1099"/>
                    <a:pt x="74" y="1094"/>
                    <a:pt x="79" y="1089"/>
                  </a:cubicBezTo>
                  <a:lnTo>
                    <a:pt x="982" y="902"/>
                  </a:lnTo>
                  <a:lnTo>
                    <a:pt x="1104" y="869"/>
                  </a:lnTo>
                  <a:cubicBezTo>
                    <a:pt x="1126" y="869"/>
                    <a:pt x="1170" y="847"/>
                    <a:pt x="1159" y="825"/>
                  </a:cubicBezTo>
                  <a:lnTo>
                    <a:pt x="685" y="108"/>
                  </a:lnTo>
                  <a:lnTo>
                    <a:pt x="619" y="9"/>
                  </a:lnTo>
                  <a:cubicBezTo>
                    <a:pt x="613" y="3"/>
                    <a:pt x="601" y="0"/>
                    <a:pt x="58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99"/>
            <p:cNvSpPr/>
            <p:nvPr/>
          </p:nvSpPr>
          <p:spPr>
            <a:xfrm>
              <a:off x="2499000" y="3397000"/>
              <a:ext cx="29325" cy="27475"/>
            </a:xfrm>
            <a:custGeom>
              <a:rect b="b" l="l" r="r" t="t"/>
              <a:pathLst>
                <a:path extrusionOk="0" h="1099" w="1173">
                  <a:moveTo>
                    <a:pt x="555" y="156"/>
                  </a:moveTo>
                  <a:lnTo>
                    <a:pt x="963" y="773"/>
                  </a:lnTo>
                  <a:cubicBezTo>
                    <a:pt x="985" y="795"/>
                    <a:pt x="996" y="817"/>
                    <a:pt x="1007" y="839"/>
                  </a:cubicBezTo>
                  <a:lnTo>
                    <a:pt x="180" y="1015"/>
                  </a:lnTo>
                  <a:lnTo>
                    <a:pt x="136" y="1026"/>
                  </a:lnTo>
                  <a:cubicBezTo>
                    <a:pt x="280" y="740"/>
                    <a:pt x="412" y="454"/>
                    <a:pt x="544" y="167"/>
                  </a:cubicBezTo>
                  <a:lnTo>
                    <a:pt x="555" y="156"/>
                  </a:lnTo>
                  <a:close/>
                  <a:moveTo>
                    <a:pt x="571" y="1"/>
                  </a:moveTo>
                  <a:cubicBezTo>
                    <a:pt x="549" y="1"/>
                    <a:pt x="520" y="10"/>
                    <a:pt x="500" y="24"/>
                  </a:cubicBezTo>
                  <a:cubicBezTo>
                    <a:pt x="357" y="332"/>
                    <a:pt x="214" y="630"/>
                    <a:pt x="70" y="927"/>
                  </a:cubicBezTo>
                  <a:lnTo>
                    <a:pt x="15" y="1060"/>
                  </a:lnTo>
                  <a:cubicBezTo>
                    <a:pt x="1" y="1089"/>
                    <a:pt x="20" y="1099"/>
                    <a:pt x="41" y="1099"/>
                  </a:cubicBezTo>
                  <a:cubicBezTo>
                    <a:pt x="52" y="1099"/>
                    <a:pt x="63" y="1096"/>
                    <a:pt x="70" y="1093"/>
                  </a:cubicBezTo>
                  <a:lnTo>
                    <a:pt x="974" y="905"/>
                  </a:lnTo>
                  <a:lnTo>
                    <a:pt x="1106" y="872"/>
                  </a:lnTo>
                  <a:cubicBezTo>
                    <a:pt x="1128" y="872"/>
                    <a:pt x="1172" y="850"/>
                    <a:pt x="1150" y="817"/>
                  </a:cubicBezTo>
                  <a:lnTo>
                    <a:pt x="676" y="112"/>
                  </a:lnTo>
                  <a:lnTo>
                    <a:pt x="599" y="13"/>
                  </a:lnTo>
                  <a:cubicBezTo>
                    <a:pt x="595" y="5"/>
                    <a:pt x="584" y="1"/>
                    <a:pt x="57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99"/>
            <p:cNvSpPr/>
            <p:nvPr/>
          </p:nvSpPr>
          <p:spPr>
            <a:xfrm>
              <a:off x="2498550" y="3483775"/>
              <a:ext cx="29475" cy="27850"/>
            </a:xfrm>
            <a:custGeom>
              <a:rect b="b" l="l" r="r" t="t"/>
              <a:pathLst>
                <a:path extrusionOk="0" h="1114" w="1179">
                  <a:moveTo>
                    <a:pt x="573" y="156"/>
                  </a:moveTo>
                  <a:lnTo>
                    <a:pt x="981" y="783"/>
                  </a:lnTo>
                  <a:lnTo>
                    <a:pt x="1014" y="828"/>
                  </a:lnTo>
                  <a:lnTo>
                    <a:pt x="187" y="1004"/>
                  </a:lnTo>
                  <a:lnTo>
                    <a:pt x="165" y="1015"/>
                  </a:lnTo>
                  <a:lnTo>
                    <a:pt x="562" y="178"/>
                  </a:lnTo>
                  <a:lnTo>
                    <a:pt x="573" y="156"/>
                  </a:lnTo>
                  <a:close/>
                  <a:moveTo>
                    <a:pt x="571" y="1"/>
                  </a:moveTo>
                  <a:cubicBezTo>
                    <a:pt x="545" y="1"/>
                    <a:pt x="521" y="13"/>
                    <a:pt x="507" y="34"/>
                  </a:cubicBezTo>
                  <a:lnTo>
                    <a:pt x="77" y="938"/>
                  </a:lnTo>
                  <a:cubicBezTo>
                    <a:pt x="55" y="982"/>
                    <a:pt x="33" y="1026"/>
                    <a:pt x="22" y="1070"/>
                  </a:cubicBezTo>
                  <a:cubicBezTo>
                    <a:pt x="0" y="1114"/>
                    <a:pt x="55" y="1114"/>
                    <a:pt x="88" y="1114"/>
                  </a:cubicBezTo>
                  <a:lnTo>
                    <a:pt x="992" y="927"/>
                  </a:lnTo>
                  <a:lnTo>
                    <a:pt x="1113" y="894"/>
                  </a:lnTo>
                  <a:cubicBezTo>
                    <a:pt x="1146" y="894"/>
                    <a:pt x="1179" y="861"/>
                    <a:pt x="1168" y="828"/>
                  </a:cubicBezTo>
                  <a:lnTo>
                    <a:pt x="683" y="122"/>
                  </a:lnTo>
                  <a:cubicBezTo>
                    <a:pt x="661" y="89"/>
                    <a:pt x="639" y="45"/>
                    <a:pt x="617" y="12"/>
                  </a:cubicBezTo>
                  <a:cubicBezTo>
                    <a:pt x="602" y="4"/>
                    <a:pt x="586" y="1"/>
                    <a:pt x="57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99"/>
            <p:cNvSpPr/>
            <p:nvPr/>
          </p:nvSpPr>
          <p:spPr>
            <a:xfrm>
              <a:off x="2446375" y="3139500"/>
              <a:ext cx="120500" cy="145450"/>
            </a:xfrm>
            <a:custGeom>
              <a:rect b="b" l="l" r="r" t="t"/>
              <a:pathLst>
                <a:path extrusionOk="0" h="5818" w="4820">
                  <a:moveTo>
                    <a:pt x="3266" y="1"/>
                  </a:moveTo>
                  <a:cubicBezTo>
                    <a:pt x="3266" y="1"/>
                    <a:pt x="424" y="1720"/>
                    <a:pt x="302" y="1874"/>
                  </a:cubicBezTo>
                  <a:cubicBezTo>
                    <a:pt x="190" y="2028"/>
                    <a:pt x="0" y="5818"/>
                    <a:pt x="1218" y="5818"/>
                  </a:cubicBezTo>
                  <a:cubicBezTo>
                    <a:pt x="1309" y="5818"/>
                    <a:pt x="1407" y="5797"/>
                    <a:pt x="1514" y="5752"/>
                  </a:cubicBezTo>
                  <a:cubicBezTo>
                    <a:pt x="2172" y="5479"/>
                    <a:pt x="2870" y="5401"/>
                    <a:pt x="3454" y="5401"/>
                  </a:cubicBezTo>
                  <a:cubicBezTo>
                    <a:pt x="4240" y="5401"/>
                    <a:pt x="4819" y="5543"/>
                    <a:pt x="4819" y="5543"/>
                  </a:cubicBezTo>
                  <a:lnTo>
                    <a:pt x="3266"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99"/>
            <p:cNvSpPr/>
            <p:nvPr/>
          </p:nvSpPr>
          <p:spPr>
            <a:xfrm>
              <a:off x="2643150" y="3140625"/>
              <a:ext cx="120425" cy="148425"/>
            </a:xfrm>
            <a:custGeom>
              <a:rect b="b" l="l" r="r" t="t"/>
              <a:pathLst>
                <a:path extrusionOk="0" h="5937" w="4817">
                  <a:moveTo>
                    <a:pt x="1873" y="0"/>
                  </a:moveTo>
                  <a:lnTo>
                    <a:pt x="0" y="5442"/>
                  </a:lnTo>
                  <a:cubicBezTo>
                    <a:pt x="0" y="5442"/>
                    <a:pt x="399" y="5369"/>
                    <a:pt x="977" y="5369"/>
                  </a:cubicBezTo>
                  <a:cubicBezTo>
                    <a:pt x="1623" y="5369"/>
                    <a:pt x="2493" y="5461"/>
                    <a:pt x="3283" y="5850"/>
                  </a:cubicBezTo>
                  <a:cubicBezTo>
                    <a:pt x="3400" y="5909"/>
                    <a:pt x="3508" y="5936"/>
                    <a:pt x="3608" y="5936"/>
                  </a:cubicBezTo>
                  <a:cubicBezTo>
                    <a:pt x="4778" y="5936"/>
                    <a:pt x="4817" y="2201"/>
                    <a:pt x="4715" y="2049"/>
                  </a:cubicBezTo>
                  <a:cubicBezTo>
                    <a:pt x="4605" y="1895"/>
                    <a:pt x="1873" y="0"/>
                    <a:pt x="1873"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99"/>
            <p:cNvSpPr/>
            <p:nvPr/>
          </p:nvSpPr>
          <p:spPr>
            <a:xfrm>
              <a:off x="2469350" y="3154875"/>
              <a:ext cx="62825" cy="71600"/>
            </a:xfrm>
            <a:custGeom>
              <a:rect b="b" l="l" r="r" t="t"/>
              <a:pathLst>
                <a:path extrusionOk="0" h="2864" w="2513">
                  <a:moveTo>
                    <a:pt x="1212" y="0"/>
                  </a:moveTo>
                  <a:cubicBezTo>
                    <a:pt x="1063" y="0"/>
                    <a:pt x="952" y="36"/>
                    <a:pt x="926" y="47"/>
                  </a:cubicBezTo>
                  <a:cubicBezTo>
                    <a:pt x="838" y="80"/>
                    <a:pt x="0" y="179"/>
                    <a:pt x="144" y="1281"/>
                  </a:cubicBezTo>
                  <a:cubicBezTo>
                    <a:pt x="271" y="2259"/>
                    <a:pt x="797" y="2864"/>
                    <a:pt x="1346" y="2864"/>
                  </a:cubicBezTo>
                  <a:cubicBezTo>
                    <a:pt x="1415" y="2864"/>
                    <a:pt x="1485" y="2854"/>
                    <a:pt x="1554" y="2834"/>
                  </a:cubicBezTo>
                  <a:cubicBezTo>
                    <a:pt x="2182" y="2746"/>
                    <a:pt x="2512" y="1920"/>
                    <a:pt x="2160" y="840"/>
                  </a:cubicBezTo>
                  <a:cubicBezTo>
                    <a:pt x="1934" y="134"/>
                    <a:pt x="1502" y="0"/>
                    <a:pt x="1212" y="0"/>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99"/>
            <p:cNvSpPr/>
            <p:nvPr/>
          </p:nvSpPr>
          <p:spPr>
            <a:xfrm>
              <a:off x="2686375" y="3154875"/>
              <a:ext cx="62825" cy="71600"/>
            </a:xfrm>
            <a:custGeom>
              <a:rect b="b" l="l" r="r" t="t"/>
              <a:pathLst>
                <a:path extrusionOk="0" h="2864" w="2513">
                  <a:moveTo>
                    <a:pt x="1301" y="0"/>
                  </a:moveTo>
                  <a:cubicBezTo>
                    <a:pt x="1011" y="0"/>
                    <a:pt x="579" y="134"/>
                    <a:pt x="353" y="840"/>
                  </a:cubicBezTo>
                  <a:cubicBezTo>
                    <a:pt x="1" y="1920"/>
                    <a:pt x="331" y="2746"/>
                    <a:pt x="959" y="2834"/>
                  </a:cubicBezTo>
                  <a:cubicBezTo>
                    <a:pt x="1029" y="2854"/>
                    <a:pt x="1098" y="2864"/>
                    <a:pt x="1167" y="2864"/>
                  </a:cubicBezTo>
                  <a:cubicBezTo>
                    <a:pt x="1716" y="2864"/>
                    <a:pt x="2242" y="2259"/>
                    <a:pt x="2369" y="1281"/>
                  </a:cubicBezTo>
                  <a:cubicBezTo>
                    <a:pt x="2513" y="179"/>
                    <a:pt x="1675" y="80"/>
                    <a:pt x="1587" y="47"/>
                  </a:cubicBezTo>
                  <a:cubicBezTo>
                    <a:pt x="1561" y="36"/>
                    <a:pt x="1450" y="0"/>
                    <a:pt x="1301" y="0"/>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99"/>
            <p:cNvSpPr/>
            <p:nvPr/>
          </p:nvSpPr>
          <p:spPr>
            <a:xfrm>
              <a:off x="2491950" y="3025425"/>
              <a:ext cx="237125" cy="300475"/>
            </a:xfrm>
            <a:custGeom>
              <a:rect b="b" l="l" r="r" t="t"/>
              <a:pathLst>
                <a:path extrusionOk="0" h="12019" w="9485">
                  <a:moveTo>
                    <a:pt x="4438" y="1"/>
                  </a:moveTo>
                  <a:cubicBezTo>
                    <a:pt x="3495" y="1"/>
                    <a:pt x="790" y="354"/>
                    <a:pt x="418" y="4399"/>
                  </a:cubicBezTo>
                  <a:cubicBezTo>
                    <a:pt x="0" y="8985"/>
                    <a:pt x="1980" y="12019"/>
                    <a:pt x="4522" y="12019"/>
                  </a:cubicBezTo>
                  <a:cubicBezTo>
                    <a:pt x="4593" y="12019"/>
                    <a:pt x="4665" y="12016"/>
                    <a:pt x="4737" y="12011"/>
                  </a:cubicBezTo>
                  <a:cubicBezTo>
                    <a:pt x="4810" y="12016"/>
                    <a:pt x="4882" y="12019"/>
                    <a:pt x="4953" y="12019"/>
                  </a:cubicBezTo>
                  <a:cubicBezTo>
                    <a:pt x="7505" y="12019"/>
                    <a:pt x="9485" y="8985"/>
                    <a:pt x="9067" y="4399"/>
                  </a:cubicBezTo>
                  <a:cubicBezTo>
                    <a:pt x="8696" y="354"/>
                    <a:pt x="5990" y="1"/>
                    <a:pt x="5040" y="1"/>
                  </a:cubicBezTo>
                  <a:cubicBezTo>
                    <a:pt x="4890" y="1"/>
                    <a:pt x="4784" y="9"/>
                    <a:pt x="4737" y="14"/>
                  </a:cubicBezTo>
                  <a:cubicBezTo>
                    <a:pt x="4692" y="9"/>
                    <a:pt x="4587" y="1"/>
                    <a:pt x="4438" y="1"/>
                  </a:cubicBez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99"/>
            <p:cNvSpPr/>
            <p:nvPr/>
          </p:nvSpPr>
          <p:spPr>
            <a:xfrm>
              <a:off x="2490000" y="3163200"/>
              <a:ext cx="241575" cy="26750"/>
            </a:xfrm>
            <a:custGeom>
              <a:rect b="b" l="l" r="r" t="t"/>
              <a:pathLst>
                <a:path extrusionOk="0" fill="none" h="1070" w="9663">
                  <a:moveTo>
                    <a:pt x="1" y="0"/>
                  </a:moveTo>
                  <a:lnTo>
                    <a:pt x="1202" y="926"/>
                  </a:lnTo>
                  <a:lnTo>
                    <a:pt x="4088" y="1069"/>
                  </a:lnTo>
                  <a:cubicBezTo>
                    <a:pt x="4088" y="1069"/>
                    <a:pt x="4936" y="122"/>
                    <a:pt x="5862" y="1014"/>
                  </a:cubicBezTo>
                  <a:lnTo>
                    <a:pt x="8517" y="1069"/>
                  </a:lnTo>
                  <a:lnTo>
                    <a:pt x="9663" y="144"/>
                  </a:lnTo>
                </a:path>
              </a:pathLst>
            </a:custGeom>
            <a:noFill/>
            <a:ln cap="flat" cmpd="sng" w="4950">
              <a:solidFill>
                <a:srgbClr val="E04917"/>
              </a:solidFill>
              <a:prstDash val="solid"/>
              <a:miter lim="110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99"/>
            <p:cNvSpPr/>
            <p:nvPr/>
          </p:nvSpPr>
          <p:spPr>
            <a:xfrm>
              <a:off x="2517275" y="3150125"/>
              <a:ext cx="78800" cy="72450"/>
            </a:xfrm>
            <a:custGeom>
              <a:rect b="b" l="l" r="r" t="t"/>
              <a:pathLst>
                <a:path extrusionOk="0" h="2898" w="3152">
                  <a:moveTo>
                    <a:pt x="1582" y="0"/>
                  </a:moveTo>
                  <a:cubicBezTo>
                    <a:pt x="1489" y="0"/>
                    <a:pt x="1395" y="9"/>
                    <a:pt x="1300" y="28"/>
                  </a:cubicBezTo>
                  <a:cubicBezTo>
                    <a:pt x="518" y="193"/>
                    <a:pt x="0" y="953"/>
                    <a:pt x="166" y="1735"/>
                  </a:cubicBezTo>
                  <a:cubicBezTo>
                    <a:pt x="301" y="2423"/>
                    <a:pt x="905" y="2898"/>
                    <a:pt x="1580" y="2898"/>
                  </a:cubicBezTo>
                  <a:cubicBezTo>
                    <a:pt x="1673" y="2898"/>
                    <a:pt x="1768" y="2889"/>
                    <a:pt x="1862" y="2870"/>
                  </a:cubicBezTo>
                  <a:cubicBezTo>
                    <a:pt x="2644" y="2716"/>
                    <a:pt x="3151" y="1956"/>
                    <a:pt x="2997" y="1173"/>
                  </a:cubicBezTo>
                  <a:cubicBezTo>
                    <a:pt x="2861" y="476"/>
                    <a:pt x="2257" y="0"/>
                    <a:pt x="1582" y="0"/>
                  </a:cubicBezTo>
                  <a:close/>
                </a:path>
              </a:pathLst>
            </a:custGeom>
            <a:solidFill>
              <a:srgbClr val="F6F5F0"/>
            </a:solidFill>
            <a:ln cap="flat" cmpd="sng" w="4675">
              <a:solidFill>
                <a:srgbClr val="E04917"/>
              </a:solidFill>
              <a:prstDash val="solid"/>
              <a:miter lim="110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99"/>
            <p:cNvSpPr/>
            <p:nvPr/>
          </p:nvSpPr>
          <p:spPr>
            <a:xfrm>
              <a:off x="2627725" y="3150475"/>
              <a:ext cx="81825" cy="72400"/>
            </a:xfrm>
            <a:custGeom>
              <a:rect b="b" l="l" r="r" t="t"/>
              <a:pathLst>
                <a:path extrusionOk="0" h="2896" w="3273">
                  <a:moveTo>
                    <a:pt x="1643" y="0"/>
                  </a:moveTo>
                  <a:cubicBezTo>
                    <a:pt x="1055" y="0"/>
                    <a:pt x="501" y="356"/>
                    <a:pt x="287" y="939"/>
                  </a:cubicBezTo>
                  <a:cubicBezTo>
                    <a:pt x="0" y="1688"/>
                    <a:pt x="386" y="2526"/>
                    <a:pt x="1135" y="2801"/>
                  </a:cubicBezTo>
                  <a:cubicBezTo>
                    <a:pt x="1303" y="2865"/>
                    <a:pt x="1476" y="2896"/>
                    <a:pt x="1645" y="2896"/>
                  </a:cubicBezTo>
                  <a:cubicBezTo>
                    <a:pt x="2228" y="2896"/>
                    <a:pt x="2775" y="2533"/>
                    <a:pt x="2997" y="1953"/>
                  </a:cubicBezTo>
                  <a:cubicBezTo>
                    <a:pt x="3272" y="1204"/>
                    <a:pt x="2898" y="366"/>
                    <a:pt x="2149" y="91"/>
                  </a:cubicBezTo>
                  <a:cubicBezTo>
                    <a:pt x="1982" y="30"/>
                    <a:pt x="1811" y="0"/>
                    <a:pt x="1643" y="0"/>
                  </a:cubicBezTo>
                  <a:close/>
                </a:path>
              </a:pathLst>
            </a:custGeom>
            <a:solidFill>
              <a:srgbClr val="F6F5F0"/>
            </a:solidFill>
            <a:ln cap="flat" cmpd="sng" w="4675">
              <a:solidFill>
                <a:srgbClr val="E04917"/>
              </a:solidFill>
              <a:prstDash val="solid"/>
              <a:miter lim="110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99"/>
            <p:cNvSpPr/>
            <p:nvPr/>
          </p:nvSpPr>
          <p:spPr>
            <a:xfrm>
              <a:off x="2619450" y="3193500"/>
              <a:ext cx="16000" cy="48500"/>
            </a:xfrm>
            <a:custGeom>
              <a:rect b="b" l="l" r="r" t="t"/>
              <a:pathLst>
                <a:path extrusionOk="0" h="1940" w="640">
                  <a:moveTo>
                    <a:pt x="254" y="0"/>
                  </a:moveTo>
                  <a:lnTo>
                    <a:pt x="254" y="0"/>
                  </a:lnTo>
                  <a:cubicBezTo>
                    <a:pt x="243" y="232"/>
                    <a:pt x="254" y="474"/>
                    <a:pt x="287" y="705"/>
                  </a:cubicBezTo>
                  <a:cubicBezTo>
                    <a:pt x="309" y="827"/>
                    <a:pt x="331" y="937"/>
                    <a:pt x="353" y="1058"/>
                  </a:cubicBezTo>
                  <a:cubicBezTo>
                    <a:pt x="382" y="1153"/>
                    <a:pt x="410" y="1256"/>
                    <a:pt x="439" y="1353"/>
                  </a:cubicBezTo>
                  <a:lnTo>
                    <a:pt x="439" y="1353"/>
                  </a:lnTo>
                  <a:cubicBezTo>
                    <a:pt x="365" y="1441"/>
                    <a:pt x="299" y="1534"/>
                    <a:pt x="232" y="1620"/>
                  </a:cubicBezTo>
                  <a:cubicBezTo>
                    <a:pt x="155" y="1719"/>
                    <a:pt x="78" y="1829"/>
                    <a:pt x="1" y="1939"/>
                  </a:cubicBezTo>
                  <a:cubicBezTo>
                    <a:pt x="111" y="1862"/>
                    <a:pt x="210" y="1774"/>
                    <a:pt x="309" y="1697"/>
                  </a:cubicBezTo>
                  <a:cubicBezTo>
                    <a:pt x="408" y="1620"/>
                    <a:pt x="507" y="1532"/>
                    <a:pt x="607" y="1444"/>
                  </a:cubicBezTo>
                  <a:lnTo>
                    <a:pt x="640" y="1410"/>
                  </a:lnTo>
                  <a:lnTo>
                    <a:pt x="640" y="1366"/>
                  </a:lnTo>
                  <a:cubicBezTo>
                    <a:pt x="618" y="1245"/>
                    <a:pt x="607" y="1124"/>
                    <a:pt x="585" y="1014"/>
                  </a:cubicBezTo>
                  <a:cubicBezTo>
                    <a:pt x="563" y="893"/>
                    <a:pt x="529" y="783"/>
                    <a:pt x="507" y="661"/>
                  </a:cubicBezTo>
                  <a:cubicBezTo>
                    <a:pt x="452" y="430"/>
                    <a:pt x="364" y="210"/>
                    <a:pt x="254" y="0"/>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99"/>
            <p:cNvSpPr/>
            <p:nvPr/>
          </p:nvSpPr>
          <p:spPr>
            <a:xfrm>
              <a:off x="2571525" y="3262900"/>
              <a:ext cx="84300" cy="15250"/>
            </a:xfrm>
            <a:custGeom>
              <a:rect b="b" l="l" r="r" t="t"/>
              <a:pathLst>
                <a:path extrusionOk="0" h="610" w="3372">
                  <a:moveTo>
                    <a:pt x="3372" y="1"/>
                  </a:moveTo>
                  <a:lnTo>
                    <a:pt x="1" y="45"/>
                  </a:lnTo>
                  <a:cubicBezTo>
                    <a:pt x="546" y="414"/>
                    <a:pt x="1177" y="609"/>
                    <a:pt x="1777" y="609"/>
                  </a:cubicBezTo>
                  <a:cubicBezTo>
                    <a:pt x="2378" y="609"/>
                    <a:pt x="2948" y="414"/>
                    <a:pt x="33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99"/>
            <p:cNvSpPr/>
            <p:nvPr/>
          </p:nvSpPr>
          <p:spPr>
            <a:xfrm>
              <a:off x="2638725" y="3133350"/>
              <a:ext cx="55675" cy="20500"/>
            </a:xfrm>
            <a:custGeom>
              <a:rect b="b" l="l" r="r" t="t"/>
              <a:pathLst>
                <a:path extrusionOk="0" h="820" w="2227">
                  <a:moveTo>
                    <a:pt x="1042" y="0"/>
                  </a:moveTo>
                  <a:cubicBezTo>
                    <a:pt x="949" y="0"/>
                    <a:pt x="858" y="10"/>
                    <a:pt x="761" y="27"/>
                  </a:cubicBezTo>
                  <a:cubicBezTo>
                    <a:pt x="706" y="49"/>
                    <a:pt x="651" y="71"/>
                    <a:pt x="596" y="93"/>
                  </a:cubicBezTo>
                  <a:cubicBezTo>
                    <a:pt x="530" y="115"/>
                    <a:pt x="486" y="148"/>
                    <a:pt x="431" y="192"/>
                  </a:cubicBezTo>
                  <a:cubicBezTo>
                    <a:pt x="331" y="258"/>
                    <a:pt x="243" y="335"/>
                    <a:pt x="166" y="423"/>
                  </a:cubicBezTo>
                  <a:cubicBezTo>
                    <a:pt x="100" y="511"/>
                    <a:pt x="45" y="611"/>
                    <a:pt x="1" y="721"/>
                  </a:cubicBezTo>
                  <a:cubicBezTo>
                    <a:pt x="111" y="677"/>
                    <a:pt x="188" y="611"/>
                    <a:pt x="287" y="566"/>
                  </a:cubicBezTo>
                  <a:cubicBezTo>
                    <a:pt x="375" y="522"/>
                    <a:pt x="464" y="478"/>
                    <a:pt x="563" y="445"/>
                  </a:cubicBezTo>
                  <a:cubicBezTo>
                    <a:pt x="710" y="390"/>
                    <a:pt x="866" y="365"/>
                    <a:pt x="1016" y="365"/>
                  </a:cubicBezTo>
                  <a:cubicBezTo>
                    <a:pt x="1045" y="365"/>
                    <a:pt x="1074" y="366"/>
                    <a:pt x="1103" y="368"/>
                  </a:cubicBezTo>
                  <a:cubicBezTo>
                    <a:pt x="1301" y="390"/>
                    <a:pt x="1477" y="445"/>
                    <a:pt x="1653" y="522"/>
                  </a:cubicBezTo>
                  <a:cubicBezTo>
                    <a:pt x="1852" y="611"/>
                    <a:pt x="2039" y="710"/>
                    <a:pt x="2226" y="820"/>
                  </a:cubicBezTo>
                  <a:cubicBezTo>
                    <a:pt x="2138" y="600"/>
                    <a:pt x="1995" y="412"/>
                    <a:pt x="1808" y="280"/>
                  </a:cubicBezTo>
                  <a:cubicBezTo>
                    <a:pt x="1620" y="126"/>
                    <a:pt x="1389" y="27"/>
                    <a:pt x="1147" y="5"/>
                  </a:cubicBezTo>
                  <a:cubicBezTo>
                    <a:pt x="1111" y="2"/>
                    <a:pt x="1077" y="0"/>
                    <a:pt x="104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99"/>
            <p:cNvSpPr/>
            <p:nvPr/>
          </p:nvSpPr>
          <p:spPr>
            <a:xfrm>
              <a:off x="2527725" y="3133350"/>
              <a:ext cx="55950" cy="20500"/>
            </a:xfrm>
            <a:custGeom>
              <a:rect b="b" l="l" r="r" t="t"/>
              <a:pathLst>
                <a:path extrusionOk="0" h="820" w="2238">
                  <a:moveTo>
                    <a:pt x="1047" y="0"/>
                  </a:moveTo>
                  <a:cubicBezTo>
                    <a:pt x="956" y="0"/>
                    <a:pt x="861" y="10"/>
                    <a:pt x="772" y="27"/>
                  </a:cubicBezTo>
                  <a:cubicBezTo>
                    <a:pt x="717" y="49"/>
                    <a:pt x="651" y="71"/>
                    <a:pt x="596" y="93"/>
                  </a:cubicBezTo>
                  <a:cubicBezTo>
                    <a:pt x="541" y="115"/>
                    <a:pt x="486" y="148"/>
                    <a:pt x="442" y="192"/>
                  </a:cubicBezTo>
                  <a:cubicBezTo>
                    <a:pt x="343" y="258"/>
                    <a:pt x="254" y="335"/>
                    <a:pt x="177" y="423"/>
                  </a:cubicBezTo>
                  <a:cubicBezTo>
                    <a:pt x="111" y="522"/>
                    <a:pt x="56" y="622"/>
                    <a:pt x="1" y="721"/>
                  </a:cubicBezTo>
                  <a:cubicBezTo>
                    <a:pt x="111" y="677"/>
                    <a:pt x="199" y="611"/>
                    <a:pt x="298" y="566"/>
                  </a:cubicBezTo>
                  <a:cubicBezTo>
                    <a:pt x="387" y="522"/>
                    <a:pt x="475" y="478"/>
                    <a:pt x="574" y="445"/>
                  </a:cubicBezTo>
                  <a:cubicBezTo>
                    <a:pt x="712" y="390"/>
                    <a:pt x="866" y="365"/>
                    <a:pt x="1023" y="365"/>
                  </a:cubicBezTo>
                  <a:cubicBezTo>
                    <a:pt x="1053" y="365"/>
                    <a:pt x="1083" y="366"/>
                    <a:pt x="1114" y="368"/>
                  </a:cubicBezTo>
                  <a:cubicBezTo>
                    <a:pt x="1301" y="390"/>
                    <a:pt x="1488" y="445"/>
                    <a:pt x="1665" y="522"/>
                  </a:cubicBezTo>
                  <a:cubicBezTo>
                    <a:pt x="1863" y="611"/>
                    <a:pt x="2050" y="710"/>
                    <a:pt x="2237" y="820"/>
                  </a:cubicBezTo>
                  <a:cubicBezTo>
                    <a:pt x="2138" y="600"/>
                    <a:pt x="1995" y="412"/>
                    <a:pt x="1819" y="280"/>
                  </a:cubicBezTo>
                  <a:cubicBezTo>
                    <a:pt x="1620" y="126"/>
                    <a:pt x="1389" y="27"/>
                    <a:pt x="1147" y="5"/>
                  </a:cubicBezTo>
                  <a:cubicBezTo>
                    <a:pt x="1114" y="2"/>
                    <a:pt x="1081" y="0"/>
                    <a:pt x="104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99"/>
            <p:cNvSpPr/>
            <p:nvPr/>
          </p:nvSpPr>
          <p:spPr>
            <a:xfrm>
              <a:off x="2543150" y="3173125"/>
              <a:ext cx="37225" cy="22875"/>
            </a:xfrm>
            <a:custGeom>
              <a:rect b="b" l="l" r="r" t="t"/>
              <a:pathLst>
                <a:path extrusionOk="0" h="915" w="1489">
                  <a:moveTo>
                    <a:pt x="728" y="0"/>
                  </a:moveTo>
                  <a:cubicBezTo>
                    <a:pt x="618" y="0"/>
                    <a:pt x="497" y="11"/>
                    <a:pt x="398" y="66"/>
                  </a:cubicBezTo>
                  <a:cubicBezTo>
                    <a:pt x="287" y="110"/>
                    <a:pt x="199" y="187"/>
                    <a:pt x="144" y="298"/>
                  </a:cubicBezTo>
                  <a:cubicBezTo>
                    <a:pt x="34" y="485"/>
                    <a:pt x="1" y="705"/>
                    <a:pt x="56" y="914"/>
                  </a:cubicBezTo>
                  <a:cubicBezTo>
                    <a:pt x="67" y="716"/>
                    <a:pt x="133" y="529"/>
                    <a:pt x="243" y="364"/>
                  </a:cubicBezTo>
                  <a:cubicBezTo>
                    <a:pt x="298" y="298"/>
                    <a:pt x="376" y="242"/>
                    <a:pt x="464" y="209"/>
                  </a:cubicBezTo>
                  <a:cubicBezTo>
                    <a:pt x="527" y="182"/>
                    <a:pt x="606" y="162"/>
                    <a:pt x="687" y="162"/>
                  </a:cubicBezTo>
                  <a:cubicBezTo>
                    <a:pt x="704" y="162"/>
                    <a:pt x="722" y="163"/>
                    <a:pt x="739" y="165"/>
                  </a:cubicBezTo>
                  <a:cubicBezTo>
                    <a:pt x="915" y="165"/>
                    <a:pt x="1092" y="242"/>
                    <a:pt x="1213" y="386"/>
                  </a:cubicBezTo>
                  <a:cubicBezTo>
                    <a:pt x="1334" y="540"/>
                    <a:pt x="1433" y="727"/>
                    <a:pt x="1477" y="914"/>
                  </a:cubicBezTo>
                  <a:cubicBezTo>
                    <a:pt x="1488" y="705"/>
                    <a:pt x="1433" y="485"/>
                    <a:pt x="1312" y="309"/>
                  </a:cubicBezTo>
                  <a:cubicBezTo>
                    <a:pt x="1180" y="110"/>
                    <a:pt x="959" y="0"/>
                    <a:pt x="72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99"/>
            <p:cNvSpPr/>
            <p:nvPr/>
          </p:nvSpPr>
          <p:spPr>
            <a:xfrm>
              <a:off x="2642875" y="3171450"/>
              <a:ext cx="37200" cy="23175"/>
            </a:xfrm>
            <a:custGeom>
              <a:rect b="b" l="l" r="r" t="t"/>
              <a:pathLst>
                <a:path extrusionOk="0" h="927" w="1488">
                  <a:moveTo>
                    <a:pt x="727" y="1"/>
                  </a:moveTo>
                  <a:cubicBezTo>
                    <a:pt x="606" y="1"/>
                    <a:pt x="496" y="23"/>
                    <a:pt x="386" y="67"/>
                  </a:cubicBezTo>
                  <a:cubicBezTo>
                    <a:pt x="287" y="111"/>
                    <a:pt x="198" y="188"/>
                    <a:pt x="132" y="298"/>
                  </a:cubicBezTo>
                  <a:cubicBezTo>
                    <a:pt x="33" y="486"/>
                    <a:pt x="0" y="706"/>
                    <a:pt x="55" y="915"/>
                  </a:cubicBezTo>
                  <a:cubicBezTo>
                    <a:pt x="66" y="717"/>
                    <a:pt x="132" y="530"/>
                    <a:pt x="243" y="365"/>
                  </a:cubicBezTo>
                  <a:cubicBezTo>
                    <a:pt x="298" y="298"/>
                    <a:pt x="375" y="243"/>
                    <a:pt x="452" y="210"/>
                  </a:cubicBezTo>
                  <a:cubicBezTo>
                    <a:pt x="540" y="177"/>
                    <a:pt x="628" y="166"/>
                    <a:pt x="727" y="166"/>
                  </a:cubicBezTo>
                  <a:cubicBezTo>
                    <a:pt x="915" y="166"/>
                    <a:pt x="1091" y="243"/>
                    <a:pt x="1212" y="387"/>
                  </a:cubicBezTo>
                  <a:cubicBezTo>
                    <a:pt x="1333" y="541"/>
                    <a:pt x="1421" y="728"/>
                    <a:pt x="1476" y="926"/>
                  </a:cubicBezTo>
                  <a:cubicBezTo>
                    <a:pt x="1487" y="706"/>
                    <a:pt x="1432" y="497"/>
                    <a:pt x="1311" y="320"/>
                  </a:cubicBezTo>
                  <a:cubicBezTo>
                    <a:pt x="1179" y="111"/>
                    <a:pt x="959" y="1"/>
                    <a:pt x="72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99"/>
            <p:cNvSpPr/>
            <p:nvPr/>
          </p:nvSpPr>
          <p:spPr>
            <a:xfrm>
              <a:off x="2507075" y="2983500"/>
              <a:ext cx="193925" cy="66250"/>
            </a:xfrm>
            <a:custGeom>
              <a:rect b="b" l="l" r="r" t="t"/>
              <a:pathLst>
                <a:path extrusionOk="0" h="2650" w="7757">
                  <a:moveTo>
                    <a:pt x="5645" y="1"/>
                  </a:moveTo>
                  <a:cubicBezTo>
                    <a:pt x="5138" y="1"/>
                    <a:pt x="4593" y="160"/>
                    <a:pt x="3989" y="545"/>
                  </a:cubicBezTo>
                  <a:cubicBezTo>
                    <a:pt x="3335" y="275"/>
                    <a:pt x="2763" y="173"/>
                    <a:pt x="2270" y="173"/>
                  </a:cubicBezTo>
                  <a:cubicBezTo>
                    <a:pt x="754" y="173"/>
                    <a:pt x="1" y="1140"/>
                    <a:pt x="1" y="1140"/>
                  </a:cubicBezTo>
                  <a:lnTo>
                    <a:pt x="4220" y="2649"/>
                  </a:lnTo>
                  <a:lnTo>
                    <a:pt x="7757" y="865"/>
                  </a:lnTo>
                  <a:cubicBezTo>
                    <a:pt x="7093" y="367"/>
                    <a:pt x="6413" y="1"/>
                    <a:pt x="5645"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99"/>
            <p:cNvSpPr/>
            <p:nvPr/>
          </p:nvSpPr>
          <p:spPr>
            <a:xfrm>
              <a:off x="2378450" y="3006475"/>
              <a:ext cx="142700" cy="252600"/>
            </a:xfrm>
            <a:custGeom>
              <a:rect b="b" l="l" r="r" t="t"/>
              <a:pathLst>
                <a:path extrusionOk="0" h="10104" w="5708">
                  <a:moveTo>
                    <a:pt x="5708" y="1"/>
                  </a:moveTo>
                  <a:lnTo>
                    <a:pt x="5708" y="1"/>
                  </a:lnTo>
                  <a:cubicBezTo>
                    <a:pt x="5223" y="210"/>
                    <a:pt x="4826" y="574"/>
                    <a:pt x="4551" y="1014"/>
                  </a:cubicBezTo>
                  <a:cubicBezTo>
                    <a:pt x="4297" y="1477"/>
                    <a:pt x="4110" y="1962"/>
                    <a:pt x="4000" y="2469"/>
                  </a:cubicBezTo>
                  <a:cubicBezTo>
                    <a:pt x="3879" y="2975"/>
                    <a:pt x="3780" y="3471"/>
                    <a:pt x="3603" y="3945"/>
                  </a:cubicBezTo>
                  <a:cubicBezTo>
                    <a:pt x="3460" y="4419"/>
                    <a:pt x="3196" y="4848"/>
                    <a:pt x="2843" y="5190"/>
                  </a:cubicBezTo>
                  <a:cubicBezTo>
                    <a:pt x="2667" y="5355"/>
                    <a:pt x="2469" y="5487"/>
                    <a:pt x="2248" y="5597"/>
                  </a:cubicBezTo>
                  <a:cubicBezTo>
                    <a:pt x="2006" y="5719"/>
                    <a:pt x="1774" y="5840"/>
                    <a:pt x="1554" y="5983"/>
                  </a:cubicBezTo>
                  <a:cubicBezTo>
                    <a:pt x="1102" y="6258"/>
                    <a:pt x="717" y="6644"/>
                    <a:pt x="430" y="7085"/>
                  </a:cubicBezTo>
                  <a:cubicBezTo>
                    <a:pt x="298" y="7316"/>
                    <a:pt x="188" y="7558"/>
                    <a:pt x="111" y="7812"/>
                  </a:cubicBezTo>
                  <a:cubicBezTo>
                    <a:pt x="45" y="8065"/>
                    <a:pt x="12" y="8330"/>
                    <a:pt x="1" y="8594"/>
                  </a:cubicBezTo>
                  <a:cubicBezTo>
                    <a:pt x="12" y="9112"/>
                    <a:pt x="111" y="9619"/>
                    <a:pt x="287" y="10103"/>
                  </a:cubicBezTo>
                  <a:cubicBezTo>
                    <a:pt x="166" y="9608"/>
                    <a:pt x="111" y="9101"/>
                    <a:pt x="144" y="8594"/>
                  </a:cubicBezTo>
                  <a:cubicBezTo>
                    <a:pt x="155" y="8341"/>
                    <a:pt x="210" y="8098"/>
                    <a:pt x="276" y="7856"/>
                  </a:cubicBezTo>
                  <a:cubicBezTo>
                    <a:pt x="364" y="7625"/>
                    <a:pt x="474" y="7404"/>
                    <a:pt x="607" y="7195"/>
                  </a:cubicBezTo>
                  <a:cubicBezTo>
                    <a:pt x="893" y="6787"/>
                    <a:pt x="1268" y="6446"/>
                    <a:pt x="1697" y="6192"/>
                  </a:cubicBezTo>
                  <a:cubicBezTo>
                    <a:pt x="1907" y="6060"/>
                    <a:pt x="2127" y="5939"/>
                    <a:pt x="2358" y="5829"/>
                  </a:cubicBezTo>
                  <a:cubicBezTo>
                    <a:pt x="2601" y="5719"/>
                    <a:pt x="2821" y="5564"/>
                    <a:pt x="3019" y="5388"/>
                  </a:cubicBezTo>
                  <a:cubicBezTo>
                    <a:pt x="3416" y="5013"/>
                    <a:pt x="3702" y="4551"/>
                    <a:pt x="3846" y="4033"/>
                  </a:cubicBezTo>
                  <a:cubicBezTo>
                    <a:pt x="4000" y="3537"/>
                    <a:pt x="4121" y="3030"/>
                    <a:pt x="4209" y="2524"/>
                  </a:cubicBezTo>
                  <a:cubicBezTo>
                    <a:pt x="4297" y="2028"/>
                    <a:pt x="4452" y="1543"/>
                    <a:pt x="4672" y="1080"/>
                  </a:cubicBezTo>
                  <a:cubicBezTo>
                    <a:pt x="4782" y="860"/>
                    <a:pt x="4936" y="651"/>
                    <a:pt x="5102" y="474"/>
                  </a:cubicBezTo>
                  <a:cubicBezTo>
                    <a:pt x="5289" y="287"/>
                    <a:pt x="5487" y="133"/>
                    <a:pt x="570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99"/>
            <p:cNvSpPr/>
            <p:nvPr/>
          </p:nvSpPr>
          <p:spPr>
            <a:xfrm>
              <a:off x="2490000" y="3056500"/>
              <a:ext cx="124250" cy="239750"/>
            </a:xfrm>
            <a:custGeom>
              <a:rect b="b" l="l" r="r" t="t"/>
              <a:pathLst>
                <a:path extrusionOk="0" h="9590" w="4970">
                  <a:moveTo>
                    <a:pt x="3945" y="0"/>
                  </a:moveTo>
                  <a:cubicBezTo>
                    <a:pt x="3780" y="0"/>
                    <a:pt x="3616" y="32"/>
                    <a:pt x="3460" y="93"/>
                  </a:cubicBezTo>
                  <a:cubicBezTo>
                    <a:pt x="3207" y="203"/>
                    <a:pt x="2986" y="401"/>
                    <a:pt x="2854" y="644"/>
                  </a:cubicBezTo>
                  <a:cubicBezTo>
                    <a:pt x="2788" y="765"/>
                    <a:pt x="2733" y="886"/>
                    <a:pt x="2689" y="1018"/>
                  </a:cubicBezTo>
                  <a:cubicBezTo>
                    <a:pt x="2634" y="1140"/>
                    <a:pt x="2601" y="1272"/>
                    <a:pt x="2568" y="1393"/>
                  </a:cubicBezTo>
                  <a:cubicBezTo>
                    <a:pt x="2435" y="1900"/>
                    <a:pt x="2402" y="2418"/>
                    <a:pt x="2259" y="2891"/>
                  </a:cubicBezTo>
                  <a:cubicBezTo>
                    <a:pt x="2138" y="3354"/>
                    <a:pt x="1907" y="3773"/>
                    <a:pt x="1576" y="4125"/>
                  </a:cubicBezTo>
                  <a:cubicBezTo>
                    <a:pt x="1488" y="4213"/>
                    <a:pt x="1411" y="4301"/>
                    <a:pt x="1312" y="4379"/>
                  </a:cubicBezTo>
                  <a:cubicBezTo>
                    <a:pt x="1224" y="4467"/>
                    <a:pt x="1124" y="4533"/>
                    <a:pt x="1036" y="4621"/>
                  </a:cubicBezTo>
                  <a:cubicBezTo>
                    <a:pt x="937" y="4698"/>
                    <a:pt x="838" y="4764"/>
                    <a:pt x="728" y="4830"/>
                  </a:cubicBezTo>
                  <a:lnTo>
                    <a:pt x="574" y="4951"/>
                  </a:lnTo>
                  <a:cubicBezTo>
                    <a:pt x="518" y="4985"/>
                    <a:pt x="463" y="5029"/>
                    <a:pt x="408" y="5084"/>
                  </a:cubicBezTo>
                  <a:cubicBezTo>
                    <a:pt x="298" y="5183"/>
                    <a:pt x="210" y="5304"/>
                    <a:pt x="144" y="5436"/>
                  </a:cubicBezTo>
                  <a:cubicBezTo>
                    <a:pt x="78" y="5579"/>
                    <a:pt x="34" y="5723"/>
                    <a:pt x="23" y="5866"/>
                  </a:cubicBezTo>
                  <a:cubicBezTo>
                    <a:pt x="1" y="6141"/>
                    <a:pt x="23" y="6417"/>
                    <a:pt x="100" y="6681"/>
                  </a:cubicBezTo>
                  <a:cubicBezTo>
                    <a:pt x="232" y="7199"/>
                    <a:pt x="441" y="7662"/>
                    <a:pt x="607" y="8135"/>
                  </a:cubicBezTo>
                  <a:cubicBezTo>
                    <a:pt x="695" y="8367"/>
                    <a:pt x="761" y="8609"/>
                    <a:pt x="794" y="8863"/>
                  </a:cubicBezTo>
                  <a:cubicBezTo>
                    <a:pt x="816" y="8984"/>
                    <a:pt x="816" y="9105"/>
                    <a:pt x="794" y="9237"/>
                  </a:cubicBezTo>
                  <a:cubicBezTo>
                    <a:pt x="783" y="9358"/>
                    <a:pt x="750" y="9479"/>
                    <a:pt x="684" y="9590"/>
                  </a:cubicBezTo>
                  <a:cubicBezTo>
                    <a:pt x="761" y="9491"/>
                    <a:pt x="827" y="9369"/>
                    <a:pt x="860" y="9248"/>
                  </a:cubicBezTo>
                  <a:cubicBezTo>
                    <a:pt x="893" y="9116"/>
                    <a:pt x="904" y="8984"/>
                    <a:pt x="904" y="8852"/>
                  </a:cubicBezTo>
                  <a:cubicBezTo>
                    <a:pt x="893" y="8598"/>
                    <a:pt x="860" y="8334"/>
                    <a:pt x="783" y="8080"/>
                  </a:cubicBezTo>
                  <a:cubicBezTo>
                    <a:pt x="662" y="7574"/>
                    <a:pt x="485" y="7100"/>
                    <a:pt x="397" y="6615"/>
                  </a:cubicBezTo>
                  <a:cubicBezTo>
                    <a:pt x="342" y="6384"/>
                    <a:pt x="331" y="6141"/>
                    <a:pt x="364" y="5910"/>
                  </a:cubicBezTo>
                  <a:cubicBezTo>
                    <a:pt x="375" y="5800"/>
                    <a:pt x="408" y="5701"/>
                    <a:pt x="463" y="5601"/>
                  </a:cubicBezTo>
                  <a:cubicBezTo>
                    <a:pt x="507" y="5513"/>
                    <a:pt x="574" y="5425"/>
                    <a:pt x="662" y="5359"/>
                  </a:cubicBezTo>
                  <a:cubicBezTo>
                    <a:pt x="695" y="5326"/>
                    <a:pt x="739" y="5293"/>
                    <a:pt x="783" y="5260"/>
                  </a:cubicBezTo>
                  <a:cubicBezTo>
                    <a:pt x="827" y="5227"/>
                    <a:pt x="893" y="5183"/>
                    <a:pt x="948" y="5150"/>
                  </a:cubicBezTo>
                  <a:cubicBezTo>
                    <a:pt x="1047" y="5073"/>
                    <a:pt x="1157" y="5007"/>
                    <a:pt x="1268" y="4929"/>
                  </a:cubicBezTo>
                  <a:cubicBezTo>
                    <a:pt x="1367" y="4841"/>
                    <a:pt x="1477" y="4764"/>
                    <a:pt x="1576" y="4676"/>
                  </a:cubicBezTo>
                  <a:cubicBezTo>
                    <a:pt x="1675" y="4588"/>
                    <a:pt x="1774" y="4500"/>
                    <a:pt x="1863" y="4401"/>
                  </a:cubicBezTo>
                  <a:cubicBezTo>
                    <a:pt x="2237" y="4004"/>
                    <a:pt x="2502" y="3519"/>
                    <a:pt x="2623" y="2990"/>
                  </a:cubicBezTo>
                  <a:cubicBezTo>
                    <a:pt x="2755" y="2462"/>
                    <a:pt x="2777" y="1955"/>
                    <a:pt x="2865" y="1470"/>
                  </a:cubicBezTo>
                  <a:cubicBezTo>
                    <a:pt x="2909" y="1228"/>
                    <a:pt x="2986" y="996"/>
                    <a:pt x="3074" y="776"/>
                  </a:cubicBezTo>
                  <a:cubicBezTo>
                    <a:pt x="3174" y="567"/>
                    <a:pt x="3339" y="390"/>
                    <a:pt x="3537" y="280"/>
                  </a:cubicBezTo>
                  <a:cubicBezTo>
                    <a:pt x="3721" y="188"/>
                    <a:pt x="3920" y="143"/>
                    <a:pt x="4115" y="143"/>
                  </a:cubicBezTo>
                  <a:cubicBezTo>
                    <a:pt x="4154" y="143"/>
                    <a:pt x="4193" y="144"/>
                    <a:pt x="4231" y="148"/>
                  </a:cubicBezTo>
                  <a:cubicBezTo>
                    <a:pt x="4485" y="170"/>
                    <a:pt x="4738" y="225"/>
                    <a:pt x="4969" y="324"/>
                  </a:cubicBezTo>
                  <a:cubicBezTo>
                    <a:pt x="4749" y="192"/>
                    <a:pt x="4507" y="93"/>
                    <a:pt x="4253" y="38"/>
                  </a:cubicBezTo>
                  <a:cubicBezTo>
                    <a:pt x="4152" y="12"/>
                    <a:pt x="4048" y="0"/>
                    <a:pt x="3945"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99"/>
            <p:cNvSpPr/>
            <p:nvPr/>
          </p:nvSpPr>
          <p:spPr>
            <a:xfrm>
              <a:off x="2379550" y="2990000"/>
              <a:ext cx="234750" cy="301850"/>
            </a:xfrm>
            <a:custGeom>
              <a:rect b="b" l="l" r="r" t="t"/>
              <a:pathLst>
                <a:path extrusionOk="0" h="12074" w="9390">
                  <a:moveTo>
                    <a:pt x="7240" y="0"/>
                  </a:moveTo>
                  <a:cubicBezTo>
                    <a:pt x="6703" y="0"/>
                    <a:pt x="6085" y="193"/>
                    <a:pt x="5421" y="605"/>
                  </a:cubicBezTo>
                  <a:cubicBezTo>
                    <a:pt x="3130" y="2026"/>
                    <a:pt x="4782" y="5243"/>
                    <a:pt x="2392" y="6576"/>
                  </a:cubicBezTo>
                  <a:cubicBezTo>
                    <a:pt x="1" y="7898"/>
                    <a:pt x="232" y="9738"/>
                    <a:pt x="739" y="11071"/>
                  </a:cubicBezTo>
                  <a:cubicBezTo>
                    <a:pt x="915" y="11545"/>
                    <a:pt x="1422" y="11798"/>
                    <a:pt x="1984" y="11941"/>
                  </a:cubicBezTo>
                  <a:cubicBezTo>
                    <a:pt x="1808" y="11247"/>
                    <a:pt x="1664" y="10267"/>
                    <a:pt x="1918" y="9319"/>
                  </a:cubicBezTo>
                  <a:lnTo>
                    <a:pt x="1918" y="9319"/>
                  </a:lnTo>
                  <a:cubicBezTo>
                    <a:pt x="1918" y="9319"/>
                    <a:pt x="1731" y="10928"/>
                    <a:pt x="2281" y="11996"/>
                  </a:cubicBezTo>
                  <a:cubicBezTo>
                    <a:pt x="2568" y="12040"/>
                    <a:pt x="2854" y="12062"/>
                    <a:pt x="3141" y="12073"/>
                  </a:cubicBezTo>
                  <a:cubicBezTo>
                    <a:pt x="3064" y="11743"/>
                    <a:pt x="3030" y="11401"/>
                    <a:pt x="3064" y="11060"/>
                  </a:cubicBezTo>
                  <a:lnTo>
                    <a:pt x="3064" y="11060"/>
                  </a:lnTo>
                  <a:cubicBezTo>
                    <a:pt x="3141" y="11412"/>
                    <a:pt x="3240" y="11743"/>
                    <a:pt x="3372" y="12073"/>
                  </a:cubicBezTo>
                  <a:cubicBezTo>
                    <a:pt x="3669" y="12073"/>
                    <a:pt x="3967" y="12062"/>
                    <a:pt x="4264" y="12029"/>
                  </a:cubicBezTo>
                  <a:cubicBezTo>
                    <a:pt x="5190" y="10928"/>
                    <a:pt x="2931" y="8405"/>
                    <a:pt x="4639" y="7534"/>
                  </a:cubicBezTo>
                  <a:cubicBezTo>
                    <a:pt x="7140" y="6245"/>
                    <a:pt x="6567" y="4956"/>
                    <a:pt x="7250" y="3535"/>
                  </a:cubicBezTo>
                  <a:cubicBezTo>
                    <a:pt x="7544" y="2934"/>
                    <a:pt x="7944" y="2761"/>
                    <a:pt x="8307" y="2761"/>
                  </a:cubicBezTo>
                  <a:cubicBezTo>
                    <a:pt x="8804" y="2761"/>
                    <a:pt x="9233" y="3083"/>
                    <a:pt x="9233" y="3083"/>
                  </a:cubicBezTo>
                  <a:cubicBezTo>
                    <a:pt x="9390" y="1158"/>
                    <a:pt x="8557" y="0"/>
                    <a:pt x="724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99"/>
            <p:cNvSpPr/>
            <p:nvPr/>
          </p:nvSpPr>
          <p:spPr>
            <a:xfrm>
              <a:off x="2694925" y="3006200"/>
              <a:ext cx="142425" cy="252875"/>
            </a:xfrm>
            <a:custGeom>
              <a:rect b="b" l="l" r="r" t="t"/>
              <a:pathLst>
                <a:path extrusionOk="0" h="10115" w="5697">
                  <a:moveTo>
                    <a:pt x="0" y="1"/>
                  </a:moveTo>
                  <a:lnTo>
                    <a:pt x="0" y="1"/>
                  </a:lnTo>
                  <a:cubicBezTo>
                    <a:pt x="221" y="133"/>
                    <a:pt x="419" y="298"/>
                    <a:pt x="595" y="474"/>
                  </a:cubicBezTo>
                  <a:cubicBezTo>
                    <a:pt x="772" y="662"/>
                    <a:pt x="915" y="871"/>
                    <a:pt x="1036" y="1091"/>
                  </a:cubicBezTo>
                  <a:cubicBezTo>
                    <a:pt x="1245" y="1554"/>
                    <a:pt x="1400" y="2028"/>
                    <a:pt x="1499" y="2535"/>
                  </a:cubicBezTo>
                  <a:cubicBezTo>
                    <a:pt x="1587" y="3041"/>
                    <a:pt x="1708" y="3537"/>
                    <a:pt x="1851" y="4044"/>
                  </a:cubicBezTo>
                  <a:cubicBezTo>
                    <a:pt x="2005" y="4551"/>
                    <a:pt x="2292" y="5024"/>
                    <a:pt x="2678" y="5399"/>
                  </a:cubicBezTo>
                  <a:cubicBezTo>
                    <a:pt x="2876" y="5575"/>
                    <a:pt x="3107" y="5730"/>
                    <a:pt x="3350" y="5840"/>
                  </a:cubicBezTo>
                  <a:cubicBezTo>
                    <a:pt x="3570" y="5950"/>
                    <a:pt x="3790" y="6071"/>
                    <a:pt x="4011" y="6203"/>
                  </a:cubicBezTo>
                  <a:cubicBezTo>
                    <a:pt x="4440" y="6457"/>
                    <a:pt x="4804" y="6798"/>
                    <a:pt x="5090" y="7206"/>
                  </a:cubicBezTo>
                  <a:cubicBezTo>
                    <a:pt x="5233" y="7415"/>
                    <a:pt x="5344" y="7636"/>
                    <a:pt x="5421" y="7867"/>
                  </a:cubicBezTo>
                  <a:cubicBezTo>
                    <a:pt x="5498" y="8109"/>
                    <a:pt x="5542" y="8352"/>
                    <a:pt x="5564" y="8605"/>
                  </a:cubicBezTo>
                  <a:cubicBezTo>
                    <a:pt x="5586" y="9112"/>
                    <a:pt x="5542" y="9619"/>
                    <a:pt x="5410" y="10114"/>
                  </a:cubicBezTo>
                  <a:cubicBezTo>
                    <a:pt x="5597" y="9630"/>
                    <a:pt x="5685" y="9112"/>
                    <a:pt x="5696" y="8594"/>
                  </a:cubicBezTo>
                  <a:cubicBezTo>
                    <a:pt x="5696" y="8330"/>
                    <a:pt x="5663" y="8076"/>
                    <a:pt x="5597" y="7823"/>
                  </a:cubicBezTo>
                  <a:cubicBezTo>
                    <a:pt x="5520" y="7558"/>
                    <a:pt x="5410" y="7316"/>
                    <a:pt x="5267" y="7096"/>
                  </a:cubicBezTo>
                  <a:cubicBezTo>
                    <a:pt x="4980" y="6644"/>
                    <a:pt x="4594" y="6269"/>
                    <a:pt x="4154" y="5994"/>
                  </a:cubicBezTo>
                  <a:cubicBezTo>
                    <a:pt x="3922" y="5851"/>
                    <a:pt x="3691" y="5719"/>
                    <a:pt x="3460" y="5608"/>
                  </a:cubicBezTo>
                  <a:cubicBezTo>
                    <a:pt x="3239" y="5498"/>
                    <a:pt x="3041" y="5366"/>
                    <a:pt x="2854" y="5190"/>
                  </a:cubicBezTo>
                  <a:cubicBezTo>
                    <a:pt x="2501" y="4848"/>
                    <a:pt x="2237" y="4430"/>
                    <a:pt x="2094" y="3956"/>
                  </a:cubicBezTo>
                  <a:cubicBezTo>
                    <a:pt x="1928" y="3482"/>
                    <a:pt x="1840" y="2975"/>
                    <a:pt x="1697" y="2480"/>
                  </a:cubicBezTo>
                  <a:cubicBezTo>
                    <a:pt x="1587" y="1973"/>
                    <a:pt x="1400" y="1477"/>
                    <a:pt x="1146" y="1025"/>
                  </a:cubicBezTo>
                  <a:cubicBezTo>
                    <a:pt x="871" y="574"/>
                    <a:pt x="474" y="221"/>
                    <a:pt x="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99"/>
            <p:cNvSpPr/>
            <p:nvPr/>
          </p:nvSpPr>
          <p:spPr>
            <a:xfrm>
              <a:off x="2601550" y="3056700"/>
              <a:ext cx="124525" cy="239825"/>
            </a:xfrm>
            <a:custGeom>
              <a:rect b="b" l="l" r="r" t="t"/>
              <a:pathLst>
                <a:path extrusionOk="0" h="9593" w="4981">
                  <a:moveTo>
                    <a:pt x="1006" y="0"/>
                  </a:moveTo>
                  <a:cubicBezTo>
                    <a:pt x="908" y="0"/>
                    <a:pt x="811" y="10"/>
                    <a:pt x="717" y="30"/>
                  </a:cubicBezTo>
                  <a:cubicBezTo>
                    <a:pt x="463" y="85"/>
                    <a:pt x="221" y="184"/>
                    <a:pt x="1" y="316"/>
                  </a:cubicBezTo>
                  <a:cubicBezTo>
                    <a:pt x="232" y="228"/>
                    <a:pt x="485" y="162"/>
                    <a:pt x="728" y="140"/>
                  </a:cubicBezTo>
                  <a:cubicBezTo>
                    <a:pt x="768" y="136"/>
                    <a:pt x="808" y="135"/>
                    <a:pt x="849" y="135"/>
                  </a:cubicBezTo>
                  <a:cubicBezTo>
                    <a:pt x="1050" y="135"/>
                    <a:pt x="1249" y="180"/>
                    <a:pt x="1433" y="272"/>
                  </a:cubicBezTo>
                  <a:cubicBezTo>
                    <a:pt x="1631" y="382"/>
                    <a:pt x="1796" y="559"/>
                    <a:pt x="1884" y="768"/>
                  </a:cubicBezTo>
                  <a:cubicBezTo>
                    <a:pt x="1984" y="999"/>
                    <a:pt x="2050" y="1231"/>
                    <a:pt x="2105" y="1473"/>
                  </a:cubicBezTo>
                  <a:cubicBezTo>
                    <a:pt x="2193" y="1947"/>
                    <a:pt x="2215" y="2465"/>
                    <a:pt x="2336" y="2982"/>
                  </a:cubicBezTo>
                  <a:cubicBezTo>
                    <a:pt x="2468" y="3511"/>
                    <a:pt x="2733" y="3996"/>
                    <a:pt x="3107" y="4393"/>
                  </a:cubicBezTo>
                  <a:cubicBezTo>
                    <a:pt x="3196" y="4492"/>
                    <a:pt x="3295" y="4591"/>
                    <a:pt x="3394" y="4668"/>
                  </a:cubicBezTo>
                  <a:cubicBezTo>
                    <a:pt x="3493" y="4756"/>
                    <a:pt x="3603" y="4833"/>
                    <a:pt x="3702" y="4921"/>
                  </a:cubicBezTo>
                  <a:cubicBezTo>
                    <a:pt x="3801" y="5010"/>
                    <a:pt x="3923" y="5076"/>
                    <a:pt x="4022" y="5153"/>
                  </a:cubicBezTo>
                  <a:lnTo>
                    <a:pt x="4187" y="5263"/>
                  </a:lnTo>
                  <a:cubicBezTo>
                    <a:pt x="4231" y="5285"/>
                    <a:pt x="4264" y="5318"/>
                    <a:pt x="4308" y="5362"/>
                  </a:cubicBezTo>
                  <a:cubicBezTo>
                    <a:pt x="4385" y="5428"/>
                    <a:pt x="4462" y="5516"/>
                    <a:pt x="4507" y="5605"/>
                  </a:cubicBezTo>
                  <a:cubicBezTo>
                    <a:pt x="4562" y="5704"/>
                    <a:pt x="4595" y="5803"/>
                    <a:pt x="4606" y="5913"/>
                  </a:cubicBezTo>
                  <a:cubicBezTo>
                    <a:pt x="4639" y="6144"/>
                    <a:pt x="4617" y="6387"/>
                    <a:pt x="4573" y="6607"/>
                  </a:cubicBezTo>
                  <a:cubicBezTo>
                    <a:pt x="4474" y="7092"/>
                    <a:pt x="4308" y="7577"/>
                    <a:pt x="4176" y="8083"/>
                  </a:cubicBezTo>
                  <a:cubicBezTo>
                    <a:pt x="4110" y="8337"/>
                    <a:pt x="4077" y="8590"/>
                    <a:pt x="4066" y="8855"/>
                  </a:cubicBezTo>
                  <a:cubicBezTo>
                    <a:pt x="4066" y="8987"/>
                    <a:pt x="4077" y="9119"/>
                    <a:pt x="4110" y="9240"/>
                  </a:cubicBezTo>
                  <a:cubicBezTo>
                    <a:pt x="4143" y="9372"/>
                    <a:pt x="4198" y="9483"/>
                    <a:pt x="4286" y="9593"/>
                  </a:cubicBezTo>
                  <a:cubicBezTo>
                    <a:pt x="4220" y="9483"/>
                    <a:pt x="4187" y="9361"/>
                    <a:pt x="4165" y="9229"/>
                  </a:cubicBezTo>
                  <a:cubicBezTo>
                    <a:pt x="4154" y="9108"/>
                    <a:pt x="4154" y="8987"/>
                    <a:pt x="4176" y="8855"/>
                  </a:cubicBezTo>
                  <a:cubicBezTo>
                    <a:pt x="4209" y="8612"/>
                    <a:pt x="4275" y="8370"/>
                    <a:pt x="4363" y="8138"/>
                  </a:cubicBezTo>
                  <a:cubicBezTo>
                    <a:pt x="4529" y="7654"/>
                    <a:pt x="4749" y="7191"/>
                    <a:pt x="4881" y="6684"/>
                  </a:cubicBezTo>
                  <a:cubicBezTo>
                    <a:pt x="4947" y="6420"/>
                    <a:pt x="4980" y="6133"/>
                    <a:pt x="4958" y="5858"/>
                  </a:cubicBezTo>
                  <a:cubicBezTo>
                    <a:pt x="4936" y="5715"/>
                    <a:pt x="4892" y="5571"/>
                    <a:pt x="4837" y="5439"/>
                  </a:cubicBezTo>
                  <a:cubicBezTo>
                    <a:pt x="4771" y="5307"/>
                    <a:pt x="4672" y="5186"/>
                    <a:pt x="4573" y="5087"/>
                  </a:cubicBezTo>
                  <a:cubicBezTo>
                    <a:pt x="4518" y="5032"/>
                    <a:pt x="4462" y="4988"/>
                    <a:pt x="4396" y="4943"/>
                  </a:cubicBezTo>
                  <a:lnTo>
                    <a:pt x="4242" y="4833"/>
                  </a:lnTo>
                  <a:cubicBezTo>
                    <a:pt x="4143" y="4756"/>
                    <a:pt x="4033" y="4690"/>
                    <a:pt x="3945" y="4613"/>
                  </a:cubicBezTo>
                  <a:cubicBezTo>
                    <a:pt x="3846" y="4536"/>
                    <a:pt x="3746" y="4470"/>
                    <a:pt x="3658" y="4382"/>
                  </a:cubicBezTo>
                  <a:cubicBezTo>
                    <a:pt x="3570" y="4293"/>
                    <a:pt x="3482" y="4216"/>
                    <a:pt x="3394" y="4128"/>
                  </a:cubicBezTo>
                  <a:cubicBezTo>
                    <a:pt x="3063" y="3776"/>
                    <a:pt x="2832" y="3346"/>
                    <a:pt x="2711" y="2883"/>
                  </a:cubicBezTo>
                  <a:cubicBezTo>
                    <a:pt x="2579" y="2421"/>
                    <a:pt x="2546" y="1903"/>
                    <a:pt x="2402" y="1396"/>
                  </a:cubicBezTo>
                  <a:cubicBezTo>
                    <a:pt x="2369" y="1264"/>
                    <a:pt x="2336" y="1143"/>
                    <a:pt x="2292" y="1010"/>
                  </a:cubicBezTo>
                  <a:cubicBezTo>
                    <a:pt x="2248" y="889"/>
                    <a:pt x="2193" y="757"/>
                    <a:pt x="2127" y="647"/>
                  </a:cubicBezTo>
                  <a:cubicBezTo>
                    <a:pt x="1984" y="404"/>
                    <a:pt x="1774" y="206"/>
                    <a:pt x="1521" y="96"/>
                  </a:cubicBezTo>
                  <a:cubicBezTo>
                    <a:pt x="1358" y="32"/>
                    <a:pt x="1181" y="0"/>
                    <a:pt x="1006"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99"/>
            <p:cNvSpPr/>
            <p:nvPr/>
          </p:nvSpPr>
          <p:spPr>
            <a:xfrm>
              <a:off x="2605975" y="2989875"/>
              <a:ext cx="230275" cy="302100"/>
            </a:xfrm>
            <a:custGeom>
              <a:rect b="b" l="l" r="r" t="t"/>
              <a:pathLst>
                <a:path extrusionOk="0" h="12084" w="9211">
                  <a:moveTo>
                    <a:pt x="2006" y="1"/>
                  </a:moveTo>
                  <a:cubicBezTo>
                    <a:pt x="742" y="1"/>
                    <a:pt x="1" y="1164"/>
                    <a:pt x="165" y="3088"/>
                  </a:cubicBezTo>
                  <a:cubicBezTo>
                    <a:pt x="165" y="3088"/>
                    <a:pt x="532" y="2766"/>
                    <a:pt x="974" y="2766"/>
                  </a:cubicBezTo>
                  <a:cubicBezTo>
                    <a:pt x="1297" y="2766"/>
                    <a:pt x="1661" y="2939"/>
                    <a:pt x="1950" y="3540"/>
                  </a:cubicBezTo>
                  <a:cubicBezTo>
                    <a:pt x="2644" y="4972"/>
                    <a:pt x="2060" y="6250"/>
                    <a:pt x="4572" y="7539"/>
                  </a:cubicBezTo>
                  <a:cubicBezTo>
                    <a:pt x="6269" y="8410"/>
                    <a:pt x="4021" y="10933"/>
                    <a:pt x="4935" y="12034"/>
                  </a:cubicBezTo>
                  <a:cubicBezTo>
                    <a:pt x="5237" y="12066"/>
                    <a:pt x="5535" y="12084"/>
                    <a:pt x="5831" y="12084"/>
                  </a:cubicBezTo>
                  <a:cubicBezTo>
                    <a:pt x="6044" y="12084"/>
                    <a:pt x="6255" y="12075"/>
                    <a:pt x="6467" y="12056"/>
                  </a:cubicBezTo>
                  <a:cubicBezTo>
                    <a:pt x="6676" y="11517"/>
                    <a:pt x="6808" y="10955"/>
                    <a:pt x="6863" y="10382"/>
                  </a:cubicBezTo>
                  <a:lnTo>
                    <a:pt x="6863" y="10382"/>
                  </a:lnTo>
                  <a:cubicBezTo>
                    <a:pt x="6941" y="10933"/>
                    <a:pt x="6908" y="11494"/>
                    <a:pt x="6764" y="12023"/>
                  </a:cubicBezTo>
                  <a:cubicBezTo>
                    <a:pt x="6963" y="12001"/>
                    <a:pt x="7172" y="11957"/>
                    <a:pt x="7370" y="11902"/>
                  </a:cubicBezTo>
                  <a:cubicBezTo>
                    <a:pt x="7458" y="11682"/>
                    <a:pt x="7513" y="11450"/>
                    <a:pt x="7558" y="11219"/>
                  </a:cubicBezTo>
                  <a:lnTo>
                    <a:pt x="7558" y="11219"/>
                  </a:lnTo>
                  <a:cubicBezTo>
                    <a:pt x="7569" y="11428"/>
                    <a:pt x="7558" y="11638"/>
                    <a:pt x="7536" y="11858"/>
                  </a:cubicBezTo>
                  <a:cubicBezTo>
                    <a:pt x="7965" y="11704"/>
                    <a:pt x="8329" y="11461"/>
                    <a:pt x="8472" y="11076"/>
                  </a:cubicBezTo>
                  <a:cubicBezTo>
                    <a:pt x="8990" y="9743"/>
                    <a:pt x="9210" y="7903"/>
                    <a:pt x="6819" y="6581"/>
                  </a:cubicBezTo>
                  <a:cubicBezTo>
                    <a:pt x="4429" y="5248"/>
                    <a:pt x="6081" y="2031"/>
                    <a:pt x="3790" y="610"/>
                  </a:cubicBezTo>
                  <a:cubicBezTo>
                    <a:pt x="3125" y="194"/>
                    <a:pt x="2522" y="1"/>
                    <a:pt x="2006"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4" name="Google Shape;4224;p99"/>
          <p:cNvGrpSpPr/>
          <p:nvPr/>
        </p:nvGrpSpPr>
        <p:grpSpPr>
          <a:xfrm>
            <a:off x="3143664" y="3910281"/>
            <a:ext cx="663092" cy="699795"/>
            <a:chOff x="2322000" y="2194150"/>
            <a:chExt cx="572075" cy="607725"/>
          </a:xfrm>
        </p:grpSpPr>
        <p:sp>
          <p:nvSpPr>
            <p:cNvPr id="4225" name="Google Shape;4225;p99"/>
            <p:cNvSpPr/>
            <p:nvPr/>
          </p:nvSpPr>
          <p:spPr>
            <a:xfrm>
              <a:off x="2337425" y="2507125"/>
              <a:ext cx="542875" cy="294750"/>
            </a:xfrm>
            <a:custGeom>
              <a:rect b="b" l="l" r="r" t="t"/>
              <a:pathLst>
                <a:path extrusionOk="0" h="11790" w="21715">
                  <a:moveTo>
                    <a:pt x="10676" y="1"/>
                  </a:moveTo>
                  <a:lnTo>
                    <a:pt x="10676" y="111"/>
                  </a:lnTo>
                  <a:lnTo>
                    <a:pt x="8924" y="1"/>
                  </a:lnTo>
                  <a:lnTo>
                    <a:pt x="8924" y="1"/>
                  </a:lnTo>
                  <a:cubicBezTo>
                    <a:pt x="8924" y="1"/>
                    <a:pt x="9244" y="3075"/>
                    <a:pt x="8076" y="3714"/>
                  </a:cubicBezTo>
                  <a:cubicBezTo>
                    <a:pt x="6908" y="4353"/>
                    <a:pt x="0" y="4672"/>
                    <a:pt x="749" y="11789"/>
                  </a:cubicBezTo>
                  <a:lnTo>
                    <a:pt x="20966" y="11789"/>
                  </a:lnTo>
                  <a:cubicBezTo>
                    <a:pt x="21715" y="4672"/>
                    <a:pt x="14807" y="4353"/>
                    <a:pt x="13639" y="3714"/>
                  </a:cubicBezTo>
                  <a:cubicBezTo>
                    <a:pt x="12472" y="3075"/>
                    <a:pt x="12791" y="1"/>
                    <a:pt x="12791" y="1"/>
                  </a:cubicBezTo>
                  <a:lnTo>
                    <a:pt x="12791" y="1"/>
                  </a:lnTo>
                  <a:lnTo>
                    <a:pt x="11050" y="111"/>
                  </a:lnTo>
                  <a:lnTo>
                    <a:pt x="11050" y="1"/>
                  </a:lnTo>
                  <a:lnTo>
                    <a:pt x="10863" y="56"/>
                  </a:lnTo>
                  <a:lnTo>
                    <a:pt x="10676" y="1"/>
                  </a:ln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99"/>
            <p:cNvSpPr/>
            <p:nvPr/>
          </p:nvSpPr>
          <p:spPr>
            <a:xfrm>
              <a:off x="2554175" y="2507125"/>
              <a:ext cx="104975" cy="73300"/>
            </a:xfrm>
            <a:custGeom>
              <a:rect b="b" l="l" r="r" t="t"/>
              <a:pathLst>
                <a:path extrusionOk="0" h="2932" w="4199">
                  <a:moveTo>
                    <a:pt x="1995" y="1"/>
                  </a:moveTo>
                  <a:lnTo>
                    <a:pt x="1995" y="111"/>
                  </a:lnTo>
                  <a:lnTo>
                    <a:pt x="254" y="1"/>
                  </a:lnTo>
                  <a:lnTo>
                    <a:pt x="254" y="1"/>
                  </a:lnTo>
                  <a:cubicBezTo>
                    <a:pt x="254" y="1"/>
                    <a:pt x="441" y="1786"/>
                    <a:pt x="1" y="2931"/>
                  </a:cubicBezTo>
                  <a:cubicBezTo>
                    <a:pt x="1400" y="2722"/>
                    <a:pt x="2799" y="2502"/>
                    <a:pt x="4198" y="2281"/>
                  </a:cubicBezTo>
                  <a:cubicBezTo>
                    <a:pt x="4077" y="1532"/>
                    <a:pt x="4055" y="761"/>
                    <a:pt x="4121" y="1"/>
                  </a:cubicBezTo>
                  <a:lnTo>
                    <a:pt x="4121" y="1"/>
                  </a:lnTo>
                  <a:lnTo>
                    <a:pt x="2369" y="111"/>
                  </a:lnTo>
                  <a:lnTo>
                    <a:pt x="2369" y="1"/>
                  </a:lnTo>
                  <a:lnTo>
                    <a:pt x="2182" y="56"/>
                  </a:lnTo>
                  <a:lnTo>
                    <a:pt x="1995" y="1"/>
                  </a:lnTo>
                  <a:close/>
                </a:path>
              </a:pathLst>
            </a:custGeom>
            <a:solidFill>
              <a:srgbClr val="E56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99"/>
            <p:cNvSpPr/>
            <p:nvPr/>
          </p:nvSpPr>
          <p:spPr>
            <a:xfrm>
              <a:off x="2341000" y="2609050"/>
              <a:ext cx="536000" cy="192825"/>
            </a:xfrm>
            <a:custGeom>
              <a:rect b="b" l="l" r="r" t="t"/>
              <a:pathLst>
                <a:path extrusionOk="0" h="7713" w="21440">
                  <a:moveTo>
                    <a:pt x="6809" y="0"/>
                  </a:moveTo>
                  <a:cubicBezTo>
                    <a:pt x="4506" y="617"/>
                    <a:pt x="0" y="1884"/>
                    <a:pt x="606" y="7712"/>
                  </a:cubicBezTo>
                  <a:lnTo>
                    <a:pt x="20823" y="7712"/>
                  </a:lnTo>
                  <a:cubicBezTo>
                    <a:pt x="21440" y="1884"/>
                    <a:pt x="16923" y="617"/>
                    <a:pt x="14631" y="0"/>
                  </a:cubicBezTo>
                  <a:cubicBezTo>
                    <a:pt x="13673" y="848"/>
                    <a:pt x="12273" y="1377"/>
                    <a:pt x="10720" y="1377"/>
                  </a:cubicBezTo>
                  <a:cubicBezTo>
                    <a:pt x="9156" y="1377"/>
                    <a:pt x="7756" y="837"/>
                    <a:pt x="6809" y="0"/>
                  </a:cubicBezTo>
                  <a:close/>
                </a:path>
              </a:pathLst>
            </a:custGeom>
            <a:solidFill>
              <a:srgbClr val="E5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99"/>
            <p:cNvSpPr/>
            <p:nvPr/>
          </p:nvSpPr>
          <p:spPr>
            <a:xfrm>
              <a:off x="2354500" y="2668525"/>
              <a:ext cx="513700" cy="133350"/>
            </a:xfrm>
            <a:custGeom>
              <a:rect b="b" l="l" r="r" t="t"/>
              <a:pathLst>
                <a:path extrusionOk="0" h="5334" w="20548">
                  <a:moveTo>
                    <a:pt x="18784" y="1"/>
                  </a:moveTo>
                  <a:cubicBezTo>
                    <a:pt x="12472" y="1103"/>
                    <a:pt x="6225" y="2546"/>
                    <a:pt x="11" y="4121"/>
                  </a:cubicBezTo>
                  <a:cubicBezTo>
                    <a:pt x="0" y="4529"/>
                    <a:pt x="22" y="4925"/>
                    <a:pt x="66" y="5333"/>
                  </a:cubicBezTo>
                  <a:lnTo>
                    <a:pt x="20283" y="5333"/>
                  </a:lnTo>
                  <a:cubicBezTo>
                    <a:pt x="20547" y="2799"/>
                    <a:pt x="19842" y="1136"/>
                    <a:pt x="18784" y="1"/>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99"/>
            <p:cNvSpPr/>
            <p:nvPr/>
          </p:nvSpPr>
          <p:spPr>
            <a:xfrm>
              <a:off x="2322000" y="2602150"/>
              <a:ext cx="211275" cy="199725"/>
            </a:xfrm>
            <a:custGeom>
              <a:rect b="b" l="l" r="r" t="t"/>
              <a:pathLst>
                <a:path extrusionOk="0" h="7989" w="8451">
                  <a:moveTo>
                    <a:pt x="7260" y="1"/>
                  </a:moveTo>
                  <a:cubicBezTo>
                    <a:pt x="0" y="1202"/>
                    <a:pt x="827" y="7988"/>
                    <a:pt x="827" y="7988"/>
                  </a:cubicBezTo>
                  <a:lnTo>
                    <a:pt x="8450" y="7988"/>
                  </a:lnTo>
                  <a:lnTo>
                    <a:pt x="7260" y="1"/>
                  </a:lnTo>
                  <a:close/>
                </a:path>
              </a:pathLst>
            </a:custGeom>
            <a:solidFill>
              <a:srgbClr val="E085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99"/>
            <p:cNvSpPr/>
            <p:nvPr/>
          </p:nvSpPr>
          <p:spPr>
            <a:xfrm>
              <a:off x="2443725" y="2602150"/>
              <a:ext cx="89550" cy="199725"/>
            </a:xfrm>
            <a:custGeom>
              <a:rect b="b" l="l" r="r" t="t"/>
              <a:pathLst>
                <a:path extrusionOk="0" h="7989" w="3582">
                  <a:moveTo>
                    <a:pt x="2391" y="1"/>
                  </a:moveTo>
                  <a:cubicBezTo>
                    <a:pt x="1565" y="45"/>
                    <a:pt x="761" y="232"/>
                    <a:pt x="1" y="552"/>
                  </a:cubicBezTo>
                  <a:lnTo>
                    <a:pt x="1653" y="1202"/>
                  </a:lnTo>
                  <a:lnTo>
                    <a:pt x="375" y="2942"/>
                  </a:lnTo>
                  <a:lnTo>
                    <a:pt x="3581" y="7988"/>
                  </a:lnTo>
                  <a:lnTo>
                    <a:pt x="2391" y="1"/>
                  </a:lnTo>
                  <a:close/>
                </a:path>
              </a:pathLst>
            </a:custGeom>
            <a:solidFill>
              <a:srgbClr val="BD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99"/>
            <p:cNvSpPr/>
            <p:nvPr/>
          </p:nvSpPr>
          <p:spPr>
            <a:xfrm>
              <a:off x="2682800" y="2602150"/>
              <a:ext cx="211275" cy="199725"/>
            </a:xfrm>
            <a:custGeom>
              <a:rect b="b" l="l" r="r" t="t"/>
              <a:pathLst>
                <a:path extrusionOk="0" h="7989" w="8451">
                  <a:moveTo>
                    <a:pt x="1190" y="1"/>
                  </a:moveTo>
                  <a:lnTo>
                    <a:pt x="1" y="7988"/>
                  </a:lnTo>
                  <a:lnTo>
                    <a:pt x="7624" y="7988"/>
                  </a:lnTo>
                  <a:cubicBezTo>
                    <a:pt x="7624" y="7988"/>
                    <a:pt x="8451" y="1202"/>
                    <a:pt x="1190" y="1"/>
                  </a:cubicBezTo>
                  <a:close/>
                </a:path>
              </a:pathLst>
            </a:custGeom>
            <a:solidFill>
              <a:srgbClr val="E085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99"/>
            <p:cNvSpPr/>
            <p:nvPr/>
          </p:nvSpPr>
          <p:spPr>
            <a:xfrm>
              <a:off x="2682800" y="2602150"/>
              <a:ext cx="89550" cy="199725"/>
            </a:xfrm>
            <a:custGeom>
              <a:rect b="b" l="l" r="r" t="t"/>
              <a:pathLst>
                <a:path extrusionOk="0" h="7989" w="3582">
                  <a:moveTo>
                    <a:pt x="1190" y="1"/>
                  </a:moveTo>
                  <a:lnTo>
                    <a:pt x="1" y="7988"/>
                  </a:lnTo>
                  <a:lnTo>
                    <a:pt x="1" y="7988"/>
                  </a:lnTo>
                  <a:lnTo>
                    <a:pt x="3218" y="2942"/>
                  </a:lnTo>
                  <a:lnTo>
                    <a:pt x="1929" y="1202"/>
                  </a:lnTo>
                  <a:lnTo>
                    <a:pt x="3581" y="552"/>
                  </a:lnTo>
                  <a:cubicBezTo>
                    <a:pt x="2821" y="232"/>
                    <a:pt x="2017" y="45"/>
                    <a:pt x="1190" y="1"/>
                  </a:cubicBezTo>
                  <a:close/>
                </a:path>
              </a:pathLst>
            </a:custGeom>
            <a:solidFill>
              <a:srgbClr val="BD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99"/>
            <p:cNvSpPr/>
            <p:nvPr/>
          </p:nvSpPr>
          <p:spPr>
            <a:xfrm>
              <a:off x="2469350" y="2373400"/>
              <a:ext cx="62825" cy="71500"/>
            </a:xfrm>
            <a:custGeom>
              <a:rect b="b" l="l" r="r" t="t"/>
              <a:pathLst>
                <a:path extrusionOk="0" h="2860" w="2513">
                  <a:moveTo>
                    <a:pt x="1201" y="1"/>
                  </a:moveTo>
                  <a:cubicBezTo>
                    <a:pt x="1058" y="1"/>
                    <a:pt x="951" y="32"/>
                    <a:pt x="926" y="40"/>
                  </a:cubicBezTo>
                  <a:cubicBezTo>
                    <a:pt x="838" y="73"/>
                    <a:pt x="0" y="183"/>
                    <a:pt x="144" y="1285"/>
                  </a:cubicBezTo>
                  <a:cubicBezTo>
                    <a:pt x="270" y="2256"/>
                    <a:pt x="791" y="2860"/>
                    <a:pt x="1335" y="2860"/>
                  </a:cubicBezTo>
                  <a:cubicBezTo>
                    <a:pt x="1408" y="2860"/>
                    <a:pt x="1481" y="2849"/>
                    <a:pt x="1554" y="2827"/>
                  </a:cubicBezTo>
                  <a:cubicBezTo>
                    <a:pt x="2182" y="2739"/>
                    <a:pt x="2512" y="1913"/>
                    <a:pt x="2160" y="844"/>
                  </a:cubicBezTo>
                  <a:cubicBezTo>
                    <a:pt x="1931" y="129"/>
                    <a:pt x="1491" y="1"/>
                    <a:pt x="1201" y="1"/>
                  </a:cubicBezTo>
                  <a:close/>
                </a:path>
              </a:pathLst>
            </a:custGeom>
            <a:solidFill>
              <a:srgbClr val="E56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99"/>
            <p:cNvSpPr/>
            <p:nvPr/>
          </p:nvSpPr>
          <p:spPr>
            <a:xfrm>
              <a:off x="2686375" y="2373400"/>
              <a:ext cx="62825" cy="71500"/>
            </a:xfrm>
            <a:custGeom>
              <a:rect b="b" l="l" r="r" t="t"/>
              <a:pathLst>
                <a:path extrusionOk="0" h="2860" w="2513">
                  <a:moveTo>
                    <a:pt x="1312" y="1"/>
                  </a:moveTo>
                  <a:cubicBezTo>
                    <a:pt x="1022" y="1"/>
                    <a:pt x="582" y="129"/>
                    <a:pt x="353" y="844"/>
                  </a:cubicBezTo>
                  <a:cubicBezTo>
                    <a:pt x="1" y="1913"/>
                    <a:pt x="331" y="2739"/>
                    <a:pt x="959" y="2827"/>
                  </a:cubicBezTo>
                  <a:cubicBezTo>
                    <a:pt x="1032" y="2849"/>
                    <a:pt x="1105" y="2860"/>
                    <a:pt x="1178" y="2860"/>
                  </a:cubicBezTo>
                  <a:cubicBezTo>
                    <a:pt x="1722" y="2860"/>
                    <a:pt x="2243" y="2256"/>
                    <a:pt x="2369" y="1285"/>
                  </a:cubicBezTo>
                  <a:cubicBezTo>
                    <a:pt x="2513" y="183"/>
                    <a:pt x="1675" y="73"/>
                    <a:pt x="1587" y="40"/>
                  </a:cubicBezTo>
                  <a:cubicBezTo>
                    <a:pt x="1562" y="32"/>
                    <a:pt x="1455" y="1"/>
                    <a:pt x="1312" y="1"/>
                  </a:cubicBezTo>
                  <a:close/>
                </a:path>
              </a:pathLst>
            </a:custGeom>
            <a:solidFill>
              <a:srgbClr val="E56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99"/>
            <p:cNvSpPr/>
            <p:nvPr/>
          </p:nvSpPr>
          <p:spPr>
            <a:xfrm>
              <a:off x="2491925" y="2244050"/>
              <a:ext cx="237175" cy="300450"/>
            </a:xfrm>
            <a:custGeom>
              <a:rect b="b" l="l" r="r" t="t"/>
              <a:pathLst>
                <a:path extrusionOk="0" h="12018" w="9487">
                  <a:moveTo>
                    <a:pt x="4439" y="0"/>
                  </a:moveTo>
                  <a:cubicBezTo>
                    <a:pt x="3496" y="0"/>
                    <a:pt x="791" y="354"/>
                    <a:pt x="419" y="4398"/>
                  </a:cubicBezTo>
                  <a:cubicBezTo>
                    <a:pt x="1" y="8982"/>
                    <a:pt x="1988" y="12017"/>
                    <a:pt x="4536" y="12017"/>
                  </a:cubicBezTo>
                  <a:cubicBezTo>
                    <a:pt x="4603" y="12017"/>
                    <a:pt x="4670" y="12015"/>
                    <a:pt x="4738" y="12011"/>
                  </a:cubicBezTo>
                  <a:cubicBezTo>
                    <a:pt x="4806" y="12015"/>
                    <a:pt x="4874" y="12017"/>
                    <a:pt x="4941" y="12017"/>
                  </a:cubicBezTo>
                  <a:cubicBezTo>
                    <a:pt x="7500" y="12017"/>
                    <a:pt x="9486" y="8982"/>
                    <a:pt x="9068" y="4398"/>
                  </a:cubicBezTo>
                  <a:cubicBezTo>
                    <a:pt x="8697" y="354"/>
                    <a:pt x="5991" y="0"/>
                    <a:pt x="5041" y="0"/>
                  </a:cubicBezTo>
                  <a:cubicBezTo>
                    <a:pt x="4891" y="0"/>
                    <a:pt x="4785" y="9"/>
                    <a:pt x="4738" y="14"/>
                  </a:cubicBezTo>
                  <a:cubicBezTo>
                    <a:pt x="4693" y="9"/>
                    <a:pt x="4588" y="0"/>
                    <a:pt x="4439" y="0"/>
                  </a:cubicBez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99"/>
            <p:cNvSpPr/>
            <p:nvPr/>
          </p:nvSpPr>
          <p:spPr>
            <a:xfrm>
              <a:off x="2612850" y="2367500"/>
              <a:ext cx="21775" cy="79625"/>
            </a:xfrm>
            <a:custGeom>
              <a:rect b="b" l="l" r="r" t="t"/>
              <a:pathLst>
                <a:path extrusionOk="0" h="3185" w="871">
                  <a:moveTo>
                    <a:pt x="518" y="0"/>
                  </a:moveTo>
                  <a:lnTo>
                    <a:pt x="518" y="0"/>
                  </a:lnTo>
                  <a:cubicBezTo>
                    <a:pt x="551" y="441"/>
                    <a:pt x="595" y="882"/>
                    <a:pt x="628" y="1322"/>
                  </a:cubicBezTo>
                  <a:lnTo>
                    <a:pt x="746" y="2592"/>
                  </a:lnTo>
                  <a:lnTo>
                    <a:pt x="746" y="2592"/>
                  </a:lnTo>
                  <a:cubicBezTo>
                    <a:pt x="612" y="2666"/>
                    <a:pt x="488" y="2750"/>
                    <a:pt x="364" y="2854"/>
                  </a:cubicBezTo>
                  <a:cubicBezTo>
                    <a:pt x="232" y="2953"/>
                    <a:pt x="110" y="3063"/>
                    <a:pt x="0" y="3184"/>
                  </a:cubicBezTo>
                  <a:cubicBezTo>
                    <a:pt x="155" y="3129"/>
                    <a:pt x="309" y="3052"/>
                    <a:pt x="452" y="2964"/>
                  </a:cubicBezTo>
                  <a:cubicBezTo>
                    <a:pt x="584" y="2876"/>
                    <a:pt x="716" y="2776"/>
                    <a:pt x="838" y="2677"/>
                  </a:cubicBezTo>
                  <a:lnTo>
                    <a:pt x="871" y="2655"/>
                  </a:lnTo>
                  <a:lnTo>
                    <a:pt x="871" y="2622"/>
                  </a:lnTo>
                  <a:lnTo>
                    <a:pt x="705" y="1311"/>
                  </a:lnTo>
                  <a:cubicBezTo>
                    <a:pt x="639" y="871"/>
                    <a:pt x="584" y="441"/>
                    <a:pt x="518" y="0"/>
                  </a:cubicBezTo>
                  <a:close/>
                </a:path>
              </a:pathLst>
            </a:custGeom>
            <a:solidFill>
              <a:srgbClr val="F6A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99"/>
            <p:cNvSpPr/>
            <p:nvPr/>
          </p:nvSpPr>
          <p:spPr>
            <a:xfrm>
              <a:off x="2574550" y="2468300"/>
              <a:ext cx="81275" cy="15100"/>
            </a:xfrm>
            <a:custGeom>
              <a:rect b="b" l="l" r="r" t="t"/>
              <a:pathLst>
                <a:path extrusionOk="0" h="604" w="3251">
                  <a:moveTo>
                    <a:pt x="3251" y="0"/>
                  </a:moveTo>
                  <a:lnTo>
                    <a:pt x="1" y="33"/>
                  </a:lnTo>
                  <a:cubicBezTo>
                    <a:pt x="550" y="405"/>
                    <a:pt x="1155" y="604"/>
                    <a:pt x="1729" y="604"/>
                  </a:cubicBezTo>
                  <a:cubicBezTo>
                    <a:pt x="2295" y="604"/>
                    <a:pt x="2830" y="411"/>
                    <a:pt x="3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99"/>
            <p:cNvSpPr/>
            <p:nvPr/>
          </p:nvSpPr>
          <p:spPr>
            <a:xfrm>
              <a:off x="2635150" y="2336275"/>
              <a:ext cx="59250" cy="22700"/>
            </a:xfrm>
            <a:custGeom>
              <a:rect b="b" l="l" r="r" t="t"/>
              <a:pathLst>
                <a:path extrusionOk="0" h="908" w="2370">
                  <a:moveTo>
                    <a:pt x="1123" y="0"/>
                  </a:moveTo>
                  <a:cubicBezTo>
                    <a:pt x="1020" y="0"/>
                    <a:pt x="915" y="13"/>
                    <a:pt x="816" y="37"/>
                  </a:cubicBezTo>
                  <a:cubicBezTo>
                    <a:pt x="684" y="81"/>
                    <a:pt x="563" y="136"/>
                    <a:pt x="452" y="214"/>
                  </a:cubicBezTo>
                  <a:cubicBezTo>
                    <a:pt x="342" y="291"/>
                    <a:pt x="254" y="379"/>
                    <a:pt x="177" y="478"/>
                  </a:cubicBezTo>
                  <a:cubicBezTo>
                    <a:pt x="133" y="533"/>
                    <a:pt x="100" y="588"/>
                    <a:pt x="78" y="643"/>
                  </a:cubicBezTo>
                  <a:cubicBezTo>
                    <a:pt x="45" y="698"/>
                    <a:pt x="23" y="753"/>
                    <a:pt x="1" y="820"/>
                  </a:cubicBezTo>
                  <a:cubicBezTo>
                    <a:pt x="133" y="786"/>
                    <a:pt x="232" y="731"/>
                    <a:pt x="342" y="698"/>
                  </a:cubicBezTo>
                  <a:cubicBezTo>
                    <a:pt x="441" y="665"/>
                    <a:pt x="540" y="632"/>
                    <a:pt x="640" y="610"/>
                  </a:cubicBezTo>
                  <a:lnTo>
                    <a:pt x="706" y="588"/>
                  </a:lnTo>
                  <a:cubicBezTo>
                    <a:pt x="728" y="577"/>
                    <a:pt x="750" y="577"/>
                    <a:pt x="783" y="577"/>
                  </a:cubicBezTo>
                  <a:cubicBezTo>
                    <a:pt x="827" y="566"/>
                    <a:pt x="871" y="555"/>
                    <a:pt x="915" y="555"/>
                  </a:cubicBezTo>
                  <a:cubicBezTo>
                    <a:pt x="959" y="550"/>
                    <a:pt x="1003" y="547"/>
                    <a:pt x="1047" y="547"/>
                  </a:cubicBezTo>
                  <a:cubicBezTo>
                    <a:pt x="1091" y="547"/>
                    <a:pt x="1135" y="550"/>
                    <a:pt x="1179" y="555"/>
                  </a:cubicBezTo>
                  <a:cubicBezTo>
                    <a:pt x="1367" y="577"/>
                    <a:pt x="1554" y="610"/>
                    <a:pt x="1730" y="676"/>
                  </a:cubicBezTo>
                  <a:cubicBezTo>
                    <a:pt x="1929" y="742"/>
                    <a:pt x="2138" y="820"/>
                    <a:pt x="2369" y="908"/>
                  </a:cubicBezTo>
                  <a:cubicBezTo>
                    <a:pt x="2292" y="665"/>
                    <a:pt x="2149" y="456"/>
                    <a:pt x="1951" y="302"/>
                  </a:cubicBezTo>
                  <a:cubicBezTo>
                    <a:pt x="1741" y="136"/>
                    <a:pt x="1488" y="37"/>
                    <a:pt x="1224" y="4"/>
                  </a:cubicBezTo>
                  <a:cubicBezTo>
                    <a:pt x="1190" y="1"/>
                    <a:pt x="1157" y="0"/>
                    <a:pt x="112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99"/>
            <p:cNvSpPr/>
            <p:nvPr/>
          </p:nvSpPr>
          <p:spPr>
            <a:xfrm>
              <a:off x="2532975" y="2336000"/>
              <a:ext cx="61450" cy="22425"/>
            </a:xfrm>
            <a:custGeom>
              <a:rect b="b" l="l" r="r" t="t"/>
              <a:pathLst>
                <a:path extrusionOk="0" h="897" w="2458">
                  <a:moveTo>
                    <a:pt x="1196" y="0"/>
                  </a:moveTo>
                  <a:cubicBezTo>
                    <a:pt x="1062" y="0"/>
                    <a:pt x="927" y="20"/>
                    <a:pt x="794" y="59"/>
                  </a:cubicBezTo>
                  <a:cubicBezTo>
                    <a:pt x="672" y="103"/>
                    <a:pt x="540" y="169"/>
                    <a:pt x="441" y="258"/>
                  </a:cubicBezTo>
                  <a:cubicBezTo>
                    <a:pt x="331" y="335"/>
                    <a:pt x="232" y="434"/>
                    <a:pt x="166" y="544"/>
                  </a:cubicBezTo>
                  <a:cubicBezTo>
                    <a:pt x="122" y="599"/>
                    <a:pt x="88" y="654"/>
                    <a:pt x="66" y="709"/>
                  </a:cubicBezTo>
                  <a:cubicBezTo>
                    <a:pt x="44" y="775"/>
                    <a:pt x="22" y="831"/>
                    <a:pt x="0" y="897"/>
                  </a:cubicBezTo>
                  <a:cubicBezTo>
                    <a:pt x="133" y="853"/>
                    <a:pt x="221" y="786"/>
                    <a:pt x="331" y="753"/>
                  </a:cubicBezTo>
                  <a:cubicBezTo>
                    <a:pt x="441" y="720"/>
                    <a:pt x="540" y="665"/>
                    <a:pt x="639" y="643"/>
                  </a:cubicBezTo>
                  <a:lnTo>
                    <a:pt x="716" y="621"/>
                  </a:lnTo>
                  <a:cubicBezTo>
                    <a:pt x="738" y="610"/>
                    <a:pt x="760" y="610"/>
                    <a:pt x="783" y="599"/>
                  </a:cubicBezTo>
                  <a:cubicBezTo>
                    <a:pt x="827" y="599"/>
                    <a:pt x="871" y="588"/>
                    <a:pt x="926" y="577"/>
                  </a:cubicBezTo>
                  <a:cubicBezTo>
                    <a:pt x="1014" y="566"/>
                    <a:pt x="1102" y="555"/>
                    <a:pt x="1201" y="555"/>
                  </a:cubicBezTo>
                  <a:cubicBezTo>
                    <a:pt x="1399" y="566"/>
                    <a:pt x="1587" y="588"/>
                    <a:pt x="1785" y="643"/>
                  </a:cubicBezTo>
                  <a:cubicBezTo>
                    <a:pt x="1994" y="687"/>
                    <a:pt x="2215" y="753"/>
                    <a:pt x="2457" y="831"/>
                  </a:cubicBezTo>
                  <a:cubicBezTo>
                    <a:pt x="2358" y="588"/>
                    <a:pt x="2193" y="390"/>
                    <a:pt x="1972" y="247"/>
                  </a:cubicBezTo>
                  <a:cubicBezTo>
                    <a:pt x="1742" y="83"/>
                    <a:pt x="1472" y="0"/>
                    <a:pt x="11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99"/>
            <p:cNvSpPr/>
            <p:nvPr/>
          </p:nvSpPr>
          <p:spPr>
            <a:xfrm>
              <a:off x="2543425" y="2378225"/>
              <a:ext cx="36950" cy="23175"/>
            </a:xfrm>
            <a:custGeom>
              <a:rect b="b" l="l" r="r" t="t"/>
              <a:pathLst>
                <a:path extrusionOk="0" h="927" w="1478">
                  <a:moveTo>
                    <a:pt x="728" y="1"/>
                  </a:moveTo>
                  <a:cubicBezTo>
                    <a:pt x="618" y="1"/>
                    <a:pt x="497" y="23"/>
                    <a:pt x="398" y="67"/>
                  </a:cubicBezTo>
                  <a:cubicBezTo>
                    <a:pt x="287" y="111"/>
                    <a:pt x="199" y="199"/>
                    <a:pt x="144" y="298"/>
                  </a:cubicBezTo>
                  <a:cubicBezTo>
                    <a:pt x="34" y="486"/>
                    <a:pt x="1" y="706"/>
                    <a:pt x="56" y="926"/>
                  </a:cubicBezTo>
                  <a:cubicBezTo>
                    <a:pt x="67" y="728"/>
                    <a:pt x="133" y="530"/>
                    <a:pt x="243" y="375"/>
                  </a:cubicBezTo>
                  <a:cubicBezTo>
                    <a:pt x="298" y="298"/>
                    <a:pt x="365" y="243"/>
                    <a:pt x="453" y="210"/>
                  </a:cubicBezTo>
                  <a:cubicBezTo>
                    <a:pt x="530" y="177"/>
                    <a:pt x="629" y="166"/>
                    <a:pt x="728" y="166"/>
                  </a:cubicBezTo>
                  <a:cubicBezTo>
                    <a:pt x="904" y="166"/>
                    <a:pt x="1081" y="243"/>
                    <a:pt x="1202" y="386"/>
                  </a:cubicBezTo>
                  <a:cubicBezTo>
                    <a:pt x="1323" y="541"/>
                    <a:pt x="1422" y="728"/>
                    <a:pt x="1466" y="926"/>
                  </a:cubicBezTo>
                  <a:cubicBezTo>
                    <a:pt x="1477" y="706"/>
                    <a:pt x="1422" y="497"/>
                    <a:pt x="1312" y="309"/>
                  </a:cubicBezTo>
                  <a:cubicBezTo>
                    <a:pt x="1180" y="111"/>
                    <a:pt x="959" y="1"/>
                    <a:pt x="72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99"/>
            <p:cNvSpPr/>
            <p:nvPr/>
          </p:nvSpPr>
          <p:spPr>
            <a:xfrm>
              <a:off x="2642875" y="2376575"/>
              <a:ext cx="37200" cy="23175"/>
            </a:xfrm>
            <a:custGeom>
              <a:rect b="b" l="l" r="r" t="t"/>
              <a:pathLst>
                <a:path extrusionOk="0" h="927" w="1488">
                  <a:moveTo>
                    <a:pt x="727" y="1"/>
                  </a:moveTo>
                  <a:cubicBezTo>
                    <a:pt x="606" y="1"/>
                    <a:pt x="496" y="23"/>
                    <a:pt x="386" y="67"/>
                  </a:cubicBezTo>
                  <a:cubicBezTo>
                    <a:pt x="287" y="122"/>
                    <a:pt x="198" y="199"/>
                    <a:pt x="132" y="298"/>
                  </a:cubicBezTo>
                  <a:cubicBezTo>
                    <a:pt x="33" y="485"/>
                    <a:pt x="0" y="717"/>
                    <a:pt x="55" y="926"/>
                  </a:cubicBezTo>
                  <a:cubicBezTo>
                    <a:pt x="66" y="728"/>
                    <a:pt x="132" y="541"/>
                    <a:pt x="243" y="375"/>
                  </a:cubicBezTo>
                  <a:cubicBezTo>
                    <a:pt x="298" y="309"/>
                    <a:pt x="375" y="254"/>
                    <a:pt x="452" y="210"/>
                  </a:cubicBezTo>
                  <a:cubicBezTo>
                    <a:pt x="518" y="185"/>
                    <a:pt x="590" y="173"/>
                    <a:pt x="659" y="173"/>
                  </a:cubicBezTo>
                  <a:cubicBezTo>
                    <a:pt x="682" y="173"/>
                    <a:pt x="705" y="174"/>
                    <a:pt x="727" y="177"/>
                  </a:cubicBezTo>
                  <a:cubicBezTo>
                    <a:pt x="915" y="177"/>
                    <a:pt x="1091" y="254"/>
                    <a:pt x="1212" y="397"/>
                  </a:cubicBezTo>
                  <a:cubicBezTo>
                    <a:pt x="1333" y="552"/>
                    <a:pt x="1421" y="739"/>
                    <a:pt x="1476" y="926"/>
                  </a:cubicBezTo>
                  <a:cubicBezTo>
                    <a:pt x="1487" y="706"/>
                    <a:pt x="1421" y="497"/>
                    <a:pt x="1300" y="320"/>
                  </a:cubicBezTo>
                  <a:cubicBezTo>
                    <a:pt x="1179" y="122"/>
                    <a:pt x="959" y="1"/>
                    <a:pt x="72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99"/>
            <p:cNvSpPr/>
            <p:nvPr/>
          </p:nvSpPr>
          <p:spPr>
            <a:xfrm>
              <a:off x="2557200" y="2446950"/>
              <a:ext cx="112675" cy="22200"/>
            </a:xfrm>
            <a:custGeom>
              <a:rect b="b" l="l" r="r" t="t"/>
              <a:pathLst>
                <a:path extrusionOk="0" h="888" w="4507">
                  <a:moveTo>
                    <a:pt x="2447" y="0"/>
                  </a:moveTo>
                  <a:cubicBezTo>
                    <a:pt x="2375" y="0"/>
                    <a:pt x="2302" y="2"/>
                    <a:pt x="2226" y="6"/>
                  </a:cubicBezTo>
                  <a:cubicBezTo>
                    <a:pt x="475" y="94"/>
                    <a:pt x="331" y="524"/>
                    <a:pt x="1" y="843"/>
                  </a:cubicBezTo>
                  <a:lnTo>
                    <a:pt x="2204" y="843"/>
                  </a:lnTo>
                  <a:lnTo>
                    <a:pt x="4507" y="887"/>
                  </a:lnTo>
                  <a:cubicBezTo>
                    <a:pt x="4507" y="887"/>
                    <a:pt x="4013" y="0"/>
                    <a:pt x="2447"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99"/>
            <p:cNvSpPr/>
            <p:nvPr/>
          </p:nvSpPr>
          <p:spPr>
            <a:xfrm>
              <a:off x="2472650" y="2194150"/>
              <a:ext cx="272975" cy="271425"/>
            </a:xfrm>
            <a:custGeom>
              <a:rect b="b" l="l" r="r" t="t"/>
              <a:pathLst>
                <a:path extrusionOk="0" h="10857" w="10919">
                  <a:moveTo>
                    <a:pt x="5805" y="1"/>
                  </a:moveTo>
                  <a:cubicBezTo>
                    <a:pt x="4642" y="1"/>
                    <a:pt x="3379" y="500"/>
                    <a:pt x="2204" y="1999"/>
                  </a:cubicBezTo>
                  <a:cubicBezTo>
                    <a:pt x="2204" y="1999"/>
                    <a:pt x="177" y="2043"/>
                    <a:pt x="89" y="4301"/>
                  </a:cubicBezTo>
                  <a:cubicBezTo>
                    <a:pt x="1" y="6549"/>
                    <a:pt x="551" y="7375"/>
                    <a:pt x="551" y="7375"/>
                  </a:cubicBezTo>
                  <a:cubicBezTo>
                    <a:pt x="551" y="7375"/>
                    <a:pt x="660" y="7285"/>
                    <a:pt x="787" y="7285"/>
                  </a:cubicBezTo>
                  <a:cubicBezTo>
                    <a:pt x="920" y="7285"/>
                    <a:pt x="1073" y="7383"/>
                    <a:pt x="1146" y="7782"/>
                  </a:cubicBezTo>
                  <a:cubicBezTo>
                    <a:pt x="1279" y="8565"/>
                    <a:pt x="1146" y="9755"/>
                    <a:pt x="1653" y="10856"/>
                  </a:cubicBezTo>
                  <a:lnTo>
                    <a:pt x="2479" y="10261"/>
                  </a:lnTo>
                  <a:cubicBezTo>
                    <a:pt x="2479" y="10261"/>
                    <a:pt x="1422" y="7782"/>
                    <a:pt x="1653" y="5722"/>
                  </a:cubicBezTo>
                  <a:cubicBezTo>
                    <a:pt x="1653" y="5722"/>
                    <a:pt x="2975" y="5447"/>
                    <a:pt x="2788" y="3332"/>
                  </a:cubicBezTo>
                  <a:lnTo>
                    <a:pt x="2788" y="3332"/>
                  </a:lnTo>
                  <a:cubicBezTo>
                    <a:pt x="2788" y="3332"/>
                    <a:pt x="4302" y="5264"/>
                    <a:pt x="6538" y="5264"/>
                  </a:cubicBezTo>
                  <a:cubicBezTo>
                    <a:pt x="6736" y="5264"/>
                    <a:pt x="6941" y="5249"/>
                    <a:pt x="7151" y="5216"/>
                  </a:cubicBezTo>
                  <a:lnTo>
                    <a:pt x="6556" y="4389"/>
                  </a:lnTo>
                  <a:lnTo>
                    <a:pt x="6556" y="4389"/>
                  </a:lnTo>
                  <a:cubicBezTo>
                    <a:pt x="6556" y="4389"/>
                    <a:pt x="7280" y="4731"/>
                    <a:pt x="8568" y="4731"/>
                  </a:cubicBezTo>
                  <a:cubicBezTo>
                    <a:pt x="9173" y="4731"/>
                    <a:pt x="9904" y="4655"/>
                    <a:pt x="10742" y="4433"/>
                  </a:cubicBezTo>
                  <a:cubicBezTo>
                    <a:pt x="10742" y="4433"/>
                    <a:pt x="10918" y="1591"/>
                    <a:pt x="6468" y="941"/>
                  </a:cubicBezTo>
                  <a:lnTo>
                    <a:pt x="6468" y="941"/>
                  </a:lnTo>
                  <a:cubicBezTo>
                    <a:pt x="6468" y="941"/>
                    <a:pt x="8583" y="1128"/>
                    <a:pt x="10048" y="1999"/>
                  </a:cubicBezTo>
                  <a:cubicBezTo>
                    <a:pt x="10048" y="1999"/>
                    <a:pt x="8129" y="1"/>
                    <a:pt x="5805"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99"/>
            <p:cNvSpPr/>
            <p:nvPr/>
          </p:nvSpPr>
          <p:spPr>
            <a:xfrm>
              <a:off x="2690525" y="2294775"/>
              <a:ext cx="49325" cy="176575"/>
            </a:xfrm>
            <a:custGeom>
              <a:rect b="b" l="l" r="r" t="t"/>
              <a:pathLst>
                <a:path extrusionOk="0" h="7063" w="1973">
                  <a:moveTo>
                    <a:pt x="1377" y="1"/>
                  </a:moveTo>
                  <a:lnTo>
                    <a:pt x="364" y="320"/>
                  </a:lnTo>
                  <a:cubicBezTo>
                    <a:pt x="1069" y="2303"/>
                    <a:pt x="937" y="4496"/>
                    <a:pt x="0" y="6380"/>
                  </a:cubicBezTo>
                  <a:lnTo>
                    <a:pt x="551" y="7063"/>
                  </a:lnTo>
                  <a:cubicBezTo>
                    <a:pt x="1972" y="5047"/>
                    <a:pt x="1377" y="1"/>
                    <a:pt x="1377"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5" name="Google Shape;4245;p99"/>
          <p:cNvGrpSpPr/>
          <p:nvPr/>
        </p:nvGrpSpPr>
        <p:grpSpPr>
          <a:xfrm>
            <a:off x="5308230" y="2804174"/>
            <a:ext cx="631188" cy="731490"/>
            <a:chOff x="1171250" y="2166625"/>
            <a:chExt cx="544550" cy="635250"/>
          </a:xfrm>
        </p:grpSpPr>
        <p:sp>
          <p:nvSpPr>
            <p:cNvPr id="4246" name="Google Shape;4246;p99"/>
            <p:cNvSpPr/>
            <p:nvPr/>
          </p:nvSpPr>
          <p:spPr>
            <a:xfrm>
              <a:off x="1172075" y="2507125"/>
              <a:ext cx="542900" cy="294750"/>
            </a:xfrm>
            <a:custGeom>
              <a:rect b="b" l="l" r="r" t="t"/>
              <a:pathLst>
                <a:path extrusionOk="0" h="11790" w="21716">
                  <a:moveTo>
                    <a:pt x="10665" y="1"/>
                  </a:moveTo>
                  <a:lnTo>
                    <a:pt x="10665" y="111"/>
                  </a:lnTo>
                  <a:lnTo>
                    <a:pt x="8925" y="1"/>
                  </a:lnTo>
                  <a:lnTo>
                    <a:pt x="8925" y="1"/>
                  </a:lnTo>
                  <a:cubicBezTo>
                    <a:pt x="8925" y="1"/>
                    <a:pt x="9233" y="3075"/>
                    <a:pt x="8065" y="3714"/>
                  </a:cubicBezTo>
                  <a:cubicBezTo>
                    <a:pt x="6898" y="4353"/>
                    <a:pt x="1" y="4672"/>
                    <a:pt x="739" y="11789"/>
                  </a:cubicBezTo>
                  <a:lnTo>
                    <a:pt x="20966" y="11789"/>
                  </a:lnTo>
                  <a:cubicBezTo>
                    <a:pt x="21716" y="4672"/>
                    <a:pt x="14808" y="4353"/>
                    <a:pt x="13640" y="3714"/>
                  </a:cubicBezTo>
                  <a:cubicBezTo>
                    <a:pt x="12472" y="3075"/>
                    <a:pt x="12792" y="1"/>
                    <a:pt x="12792" y="1"/>
                  </a:cubicBezTo>
                  <a:lnTo>
                    <a:pt x="12792" y="1"/>
                  </a:lnTo>
                  <a:lnTo>
                    <a:pt x="11040" y="111"/>
                  </a:lnTo>
                  <a:lnTo>
                    <a:pt x="11040" y="1"/>
                  </a:lnTo>
                  <a:lnTo>
                    <a:pt x="10853" y="56"/>
                  </a:lnTo>
                  <a:lnTo>
                    <a:pt x="10665" y="1"/>
                  </a:ln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99"/>
            <p:cNvSpPr/>
            <p:nvPr/>
          </p:nvSpPr>
          <p:spPr>
            <a:xfrm>
              <a:off x="1388850" y="2507125"/>
              <a:ext cx="104675" cy="73300"/>
            </a:xfrm>
            <a:custGeom>
              <a:rect b="b" l="l" r="r" t="t"/>
              <a:pathLst>
                <a:path extrusionOk="0" h="2932" w="4187">
                  <a:moveTo>
                    <a:pt x="1994" y="1"/>
                  </a:moveTo>
                  <a:lnTo>
                    <a:pt x="1994" y="111"/>
                  </a:lnTo>
                  <a:lnTo>
                    <a:pt x="254" y="1"/>
                  </a:lnTo>
                  <a:lnTo>
                    <a:pt x="254" y="1"/>
                  </a:lnTo>
                  <a:cubicBezTo>
                    <a:pt x="254" y="1"/>
                    <a:pt x="430" y="1786"/>
                    <a:pt x="0" y="2931"/>
                  </a:cubicBezTo>
                  <a:cubicBezTo>
                    <a:pt x="1400" y="2722"/>
                    <a:pt x="2799" y="2502"/>
                    <a:pt x="4187" y="2281"/>
                  </a:cubicBezTo>
                  <a:cubicBezTo>
                    <a:pt x="4077" y="1532"/>
                    <a:pt x="4055" y="761"/>
                    <a:pt x="4121" y="1"/>
                  </a:cubicBezTo>
                  <a:lnTo>
                    <a:pt x="4121" y="1"/>
                  </a:lnTo>
                  <a:lnTo>
                    <a:pt x="2369" y="111"/>
                  </a:lnTo>
                  <a:lnTo>
                    <a:pt x="2369" y="1"/>
                  </a:lnTo>
                  <a:lnTo>
                    <a:pt x="2182" y="56"/>
                  </a:lnTo>
                  <a:lnTo>
                    <a:pt x="1994" y="1"/>
                  </a:ln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99"/>
            <p:cNvSpPr/>
            <p:nvPr/>
          </p:nvSpPr>
          <p:spPr>
            <a:xfrm>
              <a:off x="1171250" y="2607400"/>
              <a:ext cx="544550" cy="194475"/>
            </a:xfrm>
            <a:custGeom>
              <a:rect b="b" l="l" r="r" t="t"/>
              <a:pathLst>
                <a:path extrusionOk="0" h="7779" w="21782">
                  <a:moveTo>
                    <a:pt x="6633" y="0"/>
                  </a:moveTo>
                  <a:cubicBezTo>
                    <a:pt x="4231" y="661"/>
                    <a:pt x="1" y="2071"/>
                    <a:pt x="596" y="7778"/>
                  </a:cubicBezTo>
                  <a:lnTo>
                    <a:pt x="21187" y="7778"/>
                  </a:lnTo>
                  <a:cubicBezTo>
                    <a:pt x="21782" y="2071"/>
                    <a:pt x="17551" y="661"/>
                    <a:pt x="15149" y="0"/>
                  </a:cubicBezTo>
                  <a:cubicBezTo>
                    <a:pt x="14521" y="1631"/>
                    <a:pt x="12847" y="2809"/>
                    <a:pt x="10886" y="2809"/>
                  </a:cubicBezTo>
                  <a:cubicBezTo>
                    <a:pt x="8925" y="2809"/>
                    <a:pt x="7261" y="1631"/>
                    <a:pt x="6633"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99"/>
            <p:cNvSpPr/>
            <p:nvPr/>
          </p:nvSpPr>
          <p:spPr>
            <a:xfrm>
              <a:off x="1239300" y="2663300"/>
              <a:ext cx="468525" cy="138575"/>
            </a:xfrm>
            <a:custGeom>
              <a:rect b="b" l="l" r="r" t="t"/>
              <a:pathLst>
                <a:path extrusionOk="0" h="5543" w="18741">
                  <a:moveTo>
                    <a:pt x="16823" y="0"/>
                  </a:moveTo>
                  <a:cubicBezTo>
                    <a:pt x="14234" y="1664"/>
                    <a:pt x="11127" y="2325"/>
                    <a:pt x="8230" y="3239"/>
                  </a:cubicBezTo>
                  <a:cubicBezTo>
                    <a:pt x="5520" y="4110"/>
                    <a:pt x="2765" y="4859"/>
                    <a:pt x="0" y="5542"/>
                  </a:cubicBezTo>
                  <a:lnTo>
                    <a:pt x="18454" y="5542"/>
                  </a:lnTo>
                  <a:cubicBezTo>
                    <a:pt x="18740" y="2876"/>
                    <a:pt x="17969" y="1146"/>
                    <a:pt x="16823"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99"/>
            <p:cNvSpPr/>
            <p:nvPr/>
          </p:nvSpPr>
          <p:spPr>
            <a:xfrm>
              <a:off x="1560150" y="2610150"/>
              <a:ext cx="155100" cy="191725"/>
            </a:xfrm>
            <a:custGeom>
              <a:rect b="b" l="l" r="r" t="t"/>
              <a:pathLst>
                <a:path extrusionOk="0" h="7669" w="6204">
                  <a:moveTo>
                    <a:pt x="1" y="0"/>
                  </a:moveTo>
                  <a:lnTo>
                    <a:pt x="1" y="7668"/>
                  </a:lnTo>
                  <a:lnTo>
                    <a:pt x="5631" y="7668"/>
                  </a:lnTo>
                  <a:cubicBezTo>
                    <a:pt x="6204" y="2270"/>
                    <a:pt x="2436" y="716"/>
                    <a:pt x="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99"/>
            <p:cNvSpPr/>
            <p:nvPr/>
          </p:nvSpPr>
          <p:spPr>
            <a:xfrm>
              <a:off x="1172075" y="2610425"/>
              <a:ext cx="154000" cy="191450"/>
            </a:xfrm>
            <a:custGeom>
              <a:rect b="b" l="l" r="r" t="t"/>
              <a:pathLst>
                <a:path extrusionOk="0" h="7658" w="6160">
                  <a:moveTo>
                    <a:pt x="6159" y="0"/>
                  </a:moveTo>
                  <a:cubicBezTo>
                    <a:pt x="3714" y="716"/>
                    <a:pt x="1" y="2292"/>
                    <a:pt x="563" y="7657"/>
                  </a:cubicBezTo>
                  <a:lnTo>
                    <a:pt x="6159" y="7657"/>
                  </a:lnTo>
                  <a:lnTo>
                    <a:pt x="6159" y="0"/>
                  </a:ln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99"/>
            <p:cNvSpPr/>
            <p:nvPr/>
          </p:nvSpPr>
          <p:spPr>
            <a:xfrm>
              <a:off x="1256925" y="2602625"/>
              <a:ext cx="70800" cy="199250"/>
            </a:xfrm>
            <a:custGeom>
              <a:rect b="b" l="l" r="r" t="t"/>
              <a:pathLst>
                <a:path extrusionOk="0" h="7970" w="2832">
                  <a:moveTo>
                    <a:pt x="1993" y="0"/>
                  </a:moveTo>
                  <a:cubicBezTo>
                    <a:pt x="1231" y="0"/>
                    <a:pt x="230" y="412"/>
                    <a:pt x="143" y="1491"/>
                  </a:cubicBezTo>
                  <a:cubicBezTo>
                    <a:pt x="0" y="3144"/>
                    <a:pt x="2832" y="7969"/>
                    <a:pt x="2832" y="7969"/>
                  </a:cubicBezTo>
                  <a:lnTo>
                    <a:pt x="2832" y="312"/>
                  </a:lnTo>
                  <a:cubicBezTo>
                    <a:pt x="2736" y="117"/>
                    <a:pt x="2398" y="0"/>
                    <a:pt x="1993" y="0"/>
                  </a:cubicBezTo>
                  <a:close/>
                </a:path>
              </a:pathLst>
            </a:custGeom>
            <a:solidFill>
              <a:srgbClr val="F3F2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99"/>
            <p:cNvSpPr/>
            <p:nvPr/>
          </p:nvSpPr>
          <p:spPr>
            <a:xfrm>
              <a:off x="1556575" y="2602625"/>
              <a:ext cx="70550" cy="199250"/>
            </a:xfrm>
            <a:custGeom>
              <a:rect b="b" l="l" r="r" t="t"/>
              <a:pathLst>
                <a:path extrusionOk="0" h="7970" w="2822">
                  <a:moveTo>
                    <a:pt x="836" y="0"/>
                  </a:moveTo>
                  <a:cubicBezTo>
                    <a:pt x="433" y="0"/>
                    <a:pt x="96" y="117"/>
                    <a:pt x="1" y="312"/>
                  </a:cubicBezTo>
                  <a:lnTo>
                    <a:pt x="1" y="7969"/>
                  </a:lnTo>
                  <a:cubicBezTo>
                    <a:pt x="1" y="7969"/>
                    <a:pt x="2821" y="3144"/>
                    <a:pt x="2678" y="1491"/>
                  </a:cubicBezTo>
                  <a:cubicBezTo>
                    <a:pt x="2592" y="412"/>
                    <a:pt x="1595" y="0"/>
                    <a:pt x="836" y="0"/>
                  </a:cubicBezTo>
                  <a:close/>
                </a:path>
              </a:pathLst>
            </a:custGeom>
            <a:solidFill>
              <a:srgbClr val="F3F2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99"/>
            <p:cNvSpPr/>
            <p:nvPr/>
          </p:nvSpPr>
          <p:spPr>
            <a:xfrm>
              <a:off x="1304025" y="2373400"/>
              <a:ext cx="62525" cy="71500"/>
            </a:xfrm>
            <a:custGeom>
              <a:rect b="b" l="l" r="r" t="t"/>
              <a:pathLst>
                <a:path extrusionOk="0" h="2860" w="2501">
                  <a:moveTo>
                    <a:pt x="1193" y="1"/>
                  </a:moveTo>
                  <a:cubicBezTo>
                    <a:pt x="1048" y="1"/>
                    <a:pt x="940" y="32"/>
                    <a:pt x="915" y="40"/>
                  </a:cubicBezTo>
                  <a:cubicBezTo>
                    <a:pt x="837" y="73"/>
                    <a:pt x="0" y="183"/>
                    <a:pt x="143" y="1285"/>
                  </a:cubicBezTo>
                  <a:cubicBezTo>
                    <a:pt x="270" y="2256"/>
                    <a:pt x="790" y="2860"/>
                    <a:pt x="1327" y="2860"/>
                  </a:cubicBezTo>
                  <a:cubicBezTo>
                    <a:pt x="1399" y="2860"/>
                    <a:pt x="1471" y="2849"/>
                    <a:pt x="1542" y="2827"/>
                  </a:cubicBezTo>
                  <a:cubicBezTo>
                    <a:pt x="2170" y="2739"/>
                    <a:pt x="2501" y="1913"/>
                    <a:pt x="2159" y="844"/>
                  </a:cubicBezTo>
                  <a:cubicBezTo>
                    <a:pt x="1931" y="129"/>
                    <a:pt x="1486" y="1"/>
                    <a:pt x="1193" y="1"/>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99"/>
            <p:cNvSpPr/>
            <p:nvPr/>
          </p:nvSpPr>
          <p:spPr>
            <a:xfrm>
              <a:off x="1521050" y="2373400"/>
              <a:ext cx="62825" cy="71700"/>
            </a:xfrm>
            <a:custGeom>
              <a:rect b="b" l="l" r="r" t="t"/>
              <a:pathLst>
                <a:path extrusionOk="0" h="2868" w="2513">
                  <a:moveTo>
                    <a:pt x="1311" y="1"/>
                  </a:moveTo>
                  <a:cubicBezTo>
                    <a:pt x="1022" y="1"/>
                    <a:pt x="582" y="129"/>
                    <a:pt x="353" y="844"/>
                  </a:cubicBezTo>
                  <a:cubicBezTo>
                    <a:pt x="1" y="1913"/>
                    <a:pt x="331" y="2739"/>
                    <a:pt x="959" y="2838"/>
                  </a:cubicBezTo>
                  <a:cubicBezTo>
                    <a:pt x="1027" y="2858"/>
                    <a:pt x="1096" y="2867"/>
                    <a:pt x="1164" y="2867"/>
                  </a:cubicBezTo>
                  <a:cubicBezTo>
                    <a:pt x="1707" y="2867"/>
                    <a:pt x="2242" y="2263"/>
                    <a:pt x="2369" y="1285"/>
                  </a:cubicBezTo>
                  <a:cubicBezTo>
                    <a:pt x="2512" y="183"/>
                    <a:pt x="1664" y="73"/>
                    <a:pt x="1587" y="40"/>
                  </a:cubicBezTo>
                  <a:cubicBezTo>
                    <a:pt x="1561" y="32"/>
                    <a:pt x="1455" y="1"/>
                    <a:pt x="1311" y="1"/>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99"/>
            <p:cNvSpPr/>
            <p:nvPr/>
          </p:nvSpPr>
          <p:spPr>
            <a:xfrm>
              <a:off x="1326600" y="2244050"/>
              <a:ext cx="236900" cy="300450"/>
            </a:xfrm>
            <a:custGeom>
              <a:rect b="b" l="l" r="r" t="t"/>
              <a:pathLst>
                <a:path extrusionOk="0" h="12018" w="9476">
                  <a:moveTo>
                    <a:pt x="4439" y="0"/>
                  </a:moveTo>
                  <a:cubicBezTo>
                    <a:pt x="3496" y="0"/>
                    <a:pt x="790" y="354"/>
                    <a:pt x="419" y="4398"/>
                  </a:cubicBezTo>
                  <a:cubicBezTo>
                    <a:pt x="1" y="8982"/>
                    <a:pt x="1977" y="12017"/>
                    <a:pt x="4534" y="12017"/>
                  </a:cubicBezTo>
                  <a:cubicBezTo>
                    <a:pt x="4602" y="12017"/>
                    <a:pt x="4670" y="12015"/>
                    <a:pt x="4738" y="12011"/>
                  </a:cubicBezTo>
                  <a:cubicBezTo>
                    <a:pt x="4806" y="12015"/>
                    <a:pt x="4874" y="12017"/>
                    <a:pt x="4941" y="12017"/>
                  </a:cubicBezTo>
                  <a:cubicBezTo>
                    <a:pt x="7499" y="12017"/>
                    <a:pt x="9475" y="8982"/>
                    <a:pt x="9057" y="4398"/>
                  </a:cubicBezTo>
                  <a:cubicBezTo>
                    <a:pt x="8695" y="354"/>
                    <a:pt x="5991" y="0"/>
                    <a:pt x="5040" y="0"/>
                  </a:cubicBezTo>
                  <a:cubicBezTo>
                    <a:pt x="4891" y="0"/>
                    <a:pt x="4784" y="9"/>
                    <a:pt x="4738" y="14"/>
                  </a:cubicBezTo>
                  <a:cubicBezTo>
                    <a:pt x="4693" y="9"/>
                    <a:pt x="4588" y="0"/>
                    <a:pt x="4439" y="0"/>
                  </a:cubicBezTo>
                  <a:close/>
                </a:path>
              </a:pathLst>
            </a:custGeom>
            <a:solidFill>
              <a:srgbClr val="FA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99"/>
            <p:cNvSpPr/>
            <p:nvPr/>
          </p:nvSpPr>
          <p:spPr>
            <a:xfrm>
              <a:off x="1447225" y="2367500"/>
              <a:ext cx="22625" cy="79625"/>
            </a:xfrm>
            <a:custGeom>
              <a:rect b="b" l="l" r="r" t="t"/>
              <a:pathLst>
                <a:path extrusionOk="0" h="3185" w="905">
                  <a:moveTo>
                    <a:pt x="530" y="0"/>
                  </a:moveTo>
                  <a:lnTo>
                    <a:pt x="530" y="0"/>
                  </a:lnTo>
                  <a:cubicBezTo>
                    <a:pt x="508" y="452"/>
                    <a:pt x="519" y="893"/>
                    <a:pt x="563" y="1333"/>
                  </a:cubicBezTo>
                  <a:cubicBezTo>
                    <a:pt x="585" y="1554"/>
                    <a:pt x="607" y="1763"/>
                    <a:pt x="629" y="1983"/>
                  </a:cubicBezTo>
                  <a:cubicBezTo>
                    <a:pt x="649" y="2187"/>
                    <a:pt x="679" y="2391"/>
                    <a:pt x="710" y="2595"/>
                  </a:cubicBezTo>
                  <a:lnTo>
                    <a:pt x="710" y="2595"/>
                  </a:lnTo>
                  <a:cubicBezTo>
                    <a:pt x="595" y="2681"/>
                    <a:pt x="481" y="2769"/>
                    <a:pt x="376" y="2865"/>
                  </a:cubicBezTo>
                  <a:cubicBezTo>
                    <a:pt x="243" y="2964"/>
                    <a:pt x="122" y="3074"/>
                    <a:pt x="1" y="3184"/>
                  </a:cubicBezTo>
                  <a:cubicBezTo>
                    <a:pt x="144" y="3118"/>
                    <a:pt x="298" y="3041"/>
                    <a:pt x="442" y="2953"/>
                  </a:cubicBezTo>
                  <a:cubicBezTo>
                    <a:pt x="585" y="2876"/>
                    <a:pt x="728" y="2787"/>
                    <a:pt x="860" y="2710"/>
                  </a:cubicBezTo>
                  <a:lnTo>
                    <a:pt x="904" y="2677"/>
                  </a:lnTo>
                  <a:lnTo>
                    <a:pt x="904" y="2622"/>
                  </a:lnTo>
                  <a:cubicBezTo>
                    <a:pt x="893" y="2402"/>
                    <a:pt x="871" y="2182"/>
                    <a:pt x="849" y="1961"/>
                  </a:cubicBezTo>
                  <a:cubicBezTo>
                    <a:pt x="838" y="1741"/>
                    <a:pt x="805" y="1521"/>
                    <a:pt x="772" y="1300"/>
                  </a:cubicBezTo>
                  <a:cubicBezTo>
                    <a:pt x="717" y="871"/>
                    <a:pt x="640" y="430"/>
                    <a:pt x="530" y="0"/>
                  </a:cubicBezTo>
                  <a:close/>
                </a:path>
              </a:pathLst>
            </a:custGeom>
            <a:solidFill>
              <a:srgbClr val="F8C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99"/>
            <p:cNvSpPr/>
            <p:nvPr/>
          </p:nvSpPr>
          <p:spPr>
            <a:xfrm>
              <a:off x="1406200" y="2468300"/>
              <a:ext cx="84300" cy="15125"/>
            </a:xfrm>
            <a:custGeom>
              <a:rect b="b" l="l" r="r" t="t"/>
              <a:pathLst>
                <a:path extrusionOk="0" h="605" w="3372">
                  <a:moveTo>
                    <a:pt x="3372" y="0"/>
                  </a:moveTo>
                  <a:lnTo>
                    <a:pt x="0" y="44"/>
                  </a:lnTo>
                  <a:cubicBezTo>
                    <a:pt x="548" y="409"/>
                    <a:pt x="1181" y="605"/>
                    <a:pt x="1783" y="605"/>
                  </a:cubicBezTo>
                  <a:cubicBezTo>
                    <a:pt x="2381" y="605"/>
                    <a:pt x="2949" y="412"/>
                    <a:pt x="3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99"/>
            <p:cNvSpPr/>
            <p:nvPr/>
          </p:nvSpPr>
          <p:spPr>
            <a:xfrm>
              <a:off x="1473125" y="2338475"/>
              <a:ext cx="55950" cy="20500"/>
            </a:xfrm>
            <a:custGeom>
              <a:rect b="b" l="l" r="r" t="t"/>
              <a:pathLst>
                <a:path extrusionOk="0" h="820" w="2238">
                  <a:moveTo>
                    <a:pt x="1054" y="0"/>
                  </a:moveTo>
                  <a:cubicBezTo>
                    <a:pt x="960" y="0"/>
                    <a:pt x="863" y="13"/>
                    <a:pt x="772" y="37"/>
                  </a:cubicBezTo>
                  <a:cubicBezTo>
                    <a:pt x="717" y="59"/>
                    <a:pt x="651" y="82"/>
                    <a:pt x="596" y="104"/>
                  </a:cubicBezTo>
                  <a:cubicBezTo>
                    <a:pt x="540" y="126"/>
                    <a:pt x="485" y="159"/>
                    <a:pt x="441" y="192"/>
                  </a:cubicBezTo>
                  <a:cubicBezTo>
                    <a:pt x="342" y="258"/>
                    <a:pt x="254" y="335"/>
                    <a:pt x="177" y="434"/>
                  </a:cubicBezTo>
                  <a:cubicBezTo>
                    <a:pt x="111" y="522"/>
                    <a:pt x="56" y="621"/>
                    <a:pt x="1" y="732"/>
                  </a:cubicBezTo>
                  <a:cubicBezTo>
                    <a:pt x="111" y="676"/>
                    <a:pt x="199" y="621"/>
                    <a:pt x="298" y="566"/>
                  </a:cubicBezTo>
                  <a:cubicBezTo>
                    <a:pt x="386" y="522"/>
                    <a:pt x="474" y="489"/>
                    <a:pt x="573" y="456"/>
                  </a:cubicBezTo>
                  <a:cubicBezTo>
                    <a:pt x="704" y="404"/>
                    <a:pt x="849" y="372"/>
                    <a:pt x="996" y="372"/>
                  </a:cubicBezTo>
                  <a:cubicBezTo>
                    <a:pt x="1035" y="372"/>
                    <a:pt x="1074" y="374"/>
                    <a:pt x="1113" y="379"/>
                  </a:cubicBezTo>
                  <a:cubicBezTo>
                    <a:pt x="1301" y="401"/>
                    <a:pt x="1488" y="445"/>
                    <a:pt x="1664" y="522"/>
                  </a:cubicBezTo>
                  <a:cubicBezTo>
                    <a:pt x="1862" y="610"/>
                    <a:pt x="2050" y="709"/>
                    <a:pt x="2237" y="820"/>
                  </a:cubicBezTo>
                  <a:cubicBezTo>
                    <a:pt x="2149" y="610"/>
                    <a:pt x="1995" y="423"/>
                    <a:pt x="1818" y="280"/>
                  </a:cubicBezTo>
                  <a:cubicBezTo>
                    <a:pt x="1620" y="126"/>
                    <a:pt x="1389" y="37"/>
                    <a:pt x="1146" y="4"/>
                  </a:cubicBezTo>
                  <a:cubicBezTo>
                    <a:pt x="1116" y="2"/>
                    <a:pt x="1085" y="0"/>
                    <a:pt x="105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99"/>
            <p:cNvSpPr/>
            <p:nvPr/>
          </p:nvSpPr>
          <p:spPr>
            <a:xfrm>
              <a:off x="1362400" y="2338475"/>
              <a:ext cx="55675" cy="20500"/>
            </a:xfrm>
            <a:custGeom>
              <a:rect b="b" l="l" r="r" t="t"/>
              <a:pathLst>
                <a:path extrusionOk="0" h="820" w="2227">
                  <a:moveTo>
                    <a:pt x="1049" y="0"/>
                  </a:moveTo>
                  <a:cubicBezTo>
                    <a:pt x="954" y="0"/>
                    <a:pt x="863" y="13"/>
                    <a:pt x="772" y="37"/>
                  </a:cubicBezTo>
                  <a:cubicBezTo>
                    <a:pt x="717" y="59"/>
                    <a:pt x="651" y="82"/>
                    <a:pt x="596" y="104"/>
                  </a:cubicBezTo>
                  <a:cubicBezTo>
                    <a:pt x="541" y="126"/>
                    <a:pt x="485" y="159"/>
                    <a:pt x="441" y="192"/>
                  </a:cubicBezTo>
                  <a:cubicBezTo>
                    <a:pt x="342" y="258"/>
                    <a:pt x="254" y="335"/>
                    <a:pt x="177" y="434"/>
                  </a:cubicBezTo>
                  <a:cubicBezTo>
                    <a:pt x="111" y="522"/>
                    <a:pt x="45" y="621"/>
                    <a:pt x="1" y="732"/>
                  </a:cubicBezTo>
                  <a:cubicBezTo>
                    <a:pt x="111" y="676"/>
                    <a:pt x="199" y="621"/>
                    <a:pt x="287" y="566"/>
                  </a:cubicBezTo>
                  <a:cubicBezTo>
                    <a:pt x="375" y="522"/>
                    <a:pt x="474" y="489"/>
                    <a:pt x="563" y="456"/>
                  </a:cubicBezTo>
                  <a:cubicBezTo>
                    <a:pt x="702" y="404"/>
                    <a:pt x="848" y="372"/>
                    <a:pt x="996" y="372"/>
                  </a:cubicBezTo>
                  <a:cubicBezTo>
                    <a:pt x="1035" y="372"/>
                    <a:pt x="1074" y="374"/>
                    <a:pt x="1113" y="379"/>
                  </a:cubicBezTo>
                  <a:cubicBezTo>
                    <a:pt x="1301" y="401"/>
                    <a:pt x="1488" y="445"/>
                    <a:pt x="1664" y="522"/>
                  </a:cubicBezTo>
                  <a:cubicBezTo>
                    <a:pt x="1852" y="610"/>
                    <a:pt x="2050" y="709"/>
                    <a:pt x="2226" y="820"/>
                  </a:cubicBezTo>
                  <a:cubicBezTo>
                    <a:pt x="2138" y="610"/>
                    <a:pt x="1995" y="423"/>
                    <a:pt x="1808" y="280"/>
                  </a:cubicBezTo>
                  <a:cubicBezTo>
                    <a:pt x="1620" y="126"/>
                    <a:pt x="1389" y="37"/>
                    <a:pt x="1146" y="4"/>
                  </a:cubicBezTo>
                  <a:cubicBezTo>
                    <a:pt x="1113" y="2"/>
                    <a:pt x="1081" y="0"/>
                    <a:pt x="104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99"/>
            <p:cNvSpPr/>
            <p:nvPr/>
          </p:nvSpPr>
          <p:spPr>
            <a:xfrm>
              <a:off x="1378100" y="2378225"/>
              <a:ext cx="36925" cy="23175"/>
            </a:xfrm>
            <a:custGeom>
              <a:rect b="b" l="l" r="r" t="t"/>
              <a:pathLst>
                <a:path extrusionOk="0" h="927" w="1477">
                  <a:moveTo>
                    <a:pt x="728" y="1"/>
                  </a:moveTo>
                  <a:cubicBezTo>
                    <a:pt x="607" y="1"/>
                    <a:pt x="496" y="23"/>
                    <a:pt x="386" y="67"/>
                  </a:cubicBezTo>
                  <a:cubicBezTo>
                    <a:pt x="287" y="111"/>
                    <a:pt x="199" y="199"/>
                    <a:pt x="133" y="298"/>
                  </a:cubicBezTo>
                  <a:cubicBezTo>
                    <a:pt x="23" y="486"/>
                    <a:pt x="1" y="706"/>
                    <a:pt x="45" y="926"/>
                  </a:cubicBezTo>
                  <a:cubicBezTo>
                    <a:pt x="67" y="728"/>
                    <a:pt x="133" y="530"/>
                    <a:pt x="243" y="375"/>
                  </a:cubicBezTo>
                  <a:cubicBezTo>
                    <a:pt x="298" y="298"/>
                    <a:pt x="364" y="243"/>
                    <a:pt x="452" y="210"/>
                  </a:cubicBezTo>
                  <a:cubicBezTo>
                    <a:pt x="541" y="177"/>
                    <a:pt x="629" y="166"/>
                    <a:pt x="717" y="166"/>
                  </a:cubicBezTo>
                  <a:cubicBezTo>
                    <a:pt x="904" y="166"/>
                    <a:pt x="1080" y="243"/>
                    <a:pt x="1202" y="386"/>
                  </a:cubicBezTo>
                  <a:cubicBezTo>
                    <a:pt x="1323" y="541"/>
                    <a:pt x="1411" y="728"/>
                    <a:pt x="1466" y="926"/>
                  </a:cubicBezTo>
                  <a:cubicBezTo>
                    <a:pt x="1477" y="706"/>
                    <a:pt x="1422" y="497"/>
                    <a:pt x="1301" y="309"/>
                  </a:cubicBezTo>
                  <a:cubicBezTo>
                    <a:pt x="1169" y="111"/>
                    <a:pt x="959" y="1"/>
                    <a:pt x="72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99"/>
            <p:cNvSpPr/>
            <p:nvPr/>
          </p:nvSpPr>
          <p:spPr>
            <a:xfrm>
              <a:off x="1477525" y="2376575"/>
              <a:ext cx="37225" cy="23175"/>
            </a:xfrm>
            <a:custGeom>
              <a:rect b="b" l="l" r="r" t="t"/>
              <a:pathLst>
                <a:path extrusionOk="0" h="927" w="1489">
                  <a:moveTo>
                    <a:pt x="728" y="1"/>
                  </a:moveTo>
                  <a:cubicBezTo>
                    <a:pt x="607" y="1"/>
                    <a:pt x="497" y="23"/>
                    <a:pt x="397" y="67"/>
                  </a:cubicBezTo>
                  <a:cubicBezTo>
                    <a:pt x="287" y="122"/>
                    <a:pt x="199" y="199"/>
                    <a:pt x="144" y="298"/>
                  </a:cubicBezTo>
                  <a:cubicBezTo>
                    <a:pt x="34" y="485"/>
                    <a:pt x="1" y="717"/>
                    <a:pt x="56" y="926"/>
                  </a:cubicBezTo>
                  <a:cubicBezTo>
                    <a:pt x="67" y="728"/>
                    <a:pt x="133" y="541"/>
                    <a:pt x="243" y="375"/>
                  </a:cubicBezTo>
                  <a:cubicBezTo>
                    <a:pt x="298" y="309"/>
                    <a:pt x="375" y="254"/>
                    <a:pt x="453" y="210"/>
                  </a:cubicBezTo>
                  <a:cubicBezTo>
                    <a:pt x="525" y="192"/>
                    <a:pt x="596" y="174"/>
                    <a:pt x="674" y="174"/>
                  </a:cubicBezTo>
                  <a:cubicBezTo>
                    <a:pt x="692" y="174"/>
                    <a:pt x="710" y="175"/>
                    <a:pt x="728" y="177"/>
                  </a:cubicBezTo>
                  <a:cubicBezTo>
                    <a:pt x="915" y="177"/>
                    <a:pt x="1092" y="254"/>
                    <a:pt x="1213" y="397"/>
                  </a:cubicBezTo>
                  <a:cubicBezTo>
                    <a:pt x="1334" y="552"/>
                    <a:pt x="1422" y="739"/>
                    <a:pt x="1466" y="926"/>
                  </a:cubicBezTo>
                  <a:cubicBezTo>
                    <a:pt x="1488" y="706"/>
                    <a:pt x="1422" y="497"/>
                    <a:pt x="1301" y="309"/>
                  </a:cubicBezTo>
                  <a:cubicBezTo>
                    <a:pt x="1180" y="122"/>
                    <a:pt x="959" y="1"/>
                    <a:pt x="72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99"/>
            <p:cNvSpPr/>
            <p:nvPr/>
          </p:nvSpPr>
          <p:spPr>
            <a:xfrm>
              <a:off x="1277850" y="2166625"/>
              <a:ext cx="287850" cy="256525"/>
            </a:xfrm>
            <a:custGeom>
              <a:rect b="b" l="l" r="r" t="t"/>
              <a:pathLst>
                <a:path extrusionOk="0" h="10261" w="11514">
                  <a:moveTo>
                    <a:pt x="4169" y="1"/>
                  </a:moveTo>
                  <a:cubicBezTo>
                    <a:pt x="3628" y="1"/>
                    <a:pt x="3271" y="61"/>
                    <a:pt x="3251" y="169"/>
                  </a:cubicBezTo>
                  <a:cubicBezTo>
                    <a:pt x="3162" y="665"/>
                    <a:pt x="5597" y="1491"/>
                    <a:pt x="5597" y="1491"/>
                  </a:cubicBezTo>
                  <a:cubicBezTo>
                    <a:pt x="5597" y="1491"/>
                    <a:pt x="3500" y="940"/>
                    <a:pt x="2291" y="940"/>
                  </a:cubicBezTo>
                  <a:cubicBezTo>
                    <a:pt x="1756" y="940"/>
                    <a:pt x="1395" y="1048"/>
                    <a:pt x="1466" y="1359"/>
                  </a:cubicBezTo>
                  <a:cubicBezTo>
                    <a:pt x="1599" y="1947"/>
                    <a:pt x="2531" y="2066"/>
                    <a:pt x="3291" y="2066"/>
                  </a:cubicBezTo>
                  <a:cubicBezTo>
                    <a:pt x="3599" y="2066"/>
                    <a:pt x="3879" y="2047"/>
                    <a:pt x="4066" y="2031"/>
                  </a:cubicBezTo>
                  <a:lnTo>
                    <a:pt x="4066" y="2031"/>
                  </a:lnTo>
                  <a:cubicBezTo>
                    <a:pt x="3151" y="2141"/>
                    <a:pt x="0" y="2648"/>
                    <a:pt x="1422" y="4069"/>
                  </a:cubicBezTo>
                  <a:cubicBezTo>
                    <a:pt x="1532" y="4179"/>
                    <a:pt x="1653" y="4278"/>
                    <a:pt x="1796" y="4366"/>
                  </a:cubicBezTo>
                  <a:cubicBezTo>
                    <a:pt x="1653" y="6129"/>
                    <a:pt x="2182" y="10261"/>
                    <a:pt x="2182" y="10261"/>
                  </a:cubicBezTo>
                  <a:lnTo>
                    <a:pt x="2545" y="10261"/>
                  </a:lnTo>
                  <a:lnTo>
                    <a:pt x="2413" y="7418"/>
                  </a:lnTo>
                  <a:cubicBezTo>
                    <a:pt x="3118" y="7275"/>
                    <a:pt x="3449" y="5589"/>
                    <a:pt x="3559" y="4840"/>
                  </a:cubicBezTo>
                  <a:cubicBezTo>
                    <a:pt x="3575" y="4840"/>
                    <a:pt x="3591" y="4840"/>
                    <a:pt x="3607" y="4840"/>
                  </a:cubicBezTo>
                  <a:cubicBezTo>
                    <a:pt x="4792" y="4840"/>
                    <a:pt x="5978" y="4441"/>
                    <a:pt x="6423" y="4278"/>
                  </a:cubicBezTo>
                  <a:lnTo>
                    <a:pt x="6423" y="4278"/>
                  </a:lnTo>
                  <a:cubicBezTo>
                    <a:pt x="6148" y="4400"/>
                    <a:pt x="5729" y="4686"/>
                    <a:pt x="6192" y="5127"/>
                  </a:cubicBezTo>
                  <a:cubicBezTo>
                    <a:pt x="6316" y="5242"/>
                    <a:pt x="6531" y="5288"/>
                    <a:pt x="6795" y="5288"/>
                  </a:cubicBezTo>
                  <a:cubicBezTo>
                    <a:pt x="7516" y="5288"/>
                    <a:pt x="8604" y="4945"/>
                    <a:pt x="9233" y="4719"/>
                  </a:cubicBezTo>
                  <a:cubicBezTo>
                    <a:pt x="9387" y="5391"/>
                    <a:pt x="9894" y="7264"/>
                    <a:pt x="10643" y="7418"/>
                  </a:cubicBezTo>
                  <a:lnTo>
                    <a:pt x="10511" y="10261"/>
                  </a:lnTo>
                  <a:lnTo>
                    <a:pt x="10885" y="10261"/>
                  </a:lnTo>
                  <a:cubicBezTo>
                    <a:pt x="10885" y="10261"/>
                    <a:pt x="11513" y="5171"/>
                    <a:pt x="11194" y="3882"/>
                  </a:cubicBezTo>
                  <a:cubicBezTo>
                    <a:pt x="10951" y="2923"/>
                    <a:pt x="10379" y="2681"/>
                    <a:pt x="10114" y="2615"/>
                  </a:cubicBezTo>
                  <a:cubicBezTo>
                    <a:pt x="9986" y="699"/>
                    <a:pt x="6011" y="1"/>
                    <a:pt x="416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99"/>
            <p:cNvSpPr/>
            <p:nvPr/>
          </p:nvSpPr>
          <p:spPr>
            <a:xfrm>
              <a:off x="1439525" y="2203050"/>
              <a:ext cx="126175" cy="220100"/>
            </a:xfrm>
            <a:custGeom>
              <a:rect b="b" l="l" r="r" t="t"/>
              <a:pathLst>
                <a:path extrusionOk="0" h="8804" w="5047">
                  <a:moveTo>
                    <a:pt x="2986" y="1"/>
                  </a:moveTo>
                  <a:cubicBezTo>
                    <a:pt x="2777" y="1676"/>
                    <a:pt x="1554" y="3108"/>
                    <a:pt x="1" y="3802"/>
                  </a:cubicBezTo>
                  <a:cubicBezTo>
                    <a:pt x="97" y="3824"/>
                    <a:pt x="208" y="3834"/>
                    <a:pt x="330" y="3834"/>
                  </a:cubicBezTo>
                  <a:cubicBezTo>
                    <a:pt x="1046" y="3834"/>
                    <a:pt x="2135" y="3488"/>
                    <a:pt x="2766" y="3262"/>
                  </a:cubicBezTo>
                  <a:cubicBezTo>
                    <a:pt x="2920" y="3934"/>
                    <a:pt x="3427" y="5807"/>
                    <a:pt x="4176" y="5961"/>
                  </a:cubicBezTo>
                  <a:lnTo>
                    <a:pt x="4044" y="8804"/>
                  </a:lnTo>
                  <a:lnTo>
                    <a:pt x="4418" y="8804"/>
                  </a:lnTo>
                  <a:cubicBezTo>
                    <a:pt x="4418" y="8804"/>
                    <a:pt x="5046" y="3714"/>
                    <a:pt x="4727" y="2425"/>
                  </a:cubicBezTo>
                  <a:cubicBezTo>
                    <a:pt x="4484" y="1466"/>
                    <a:pt x="3912" y="1224"/>
                    <a:pt x="3647" y="1158"/>
                  </a:cubicBezTo>
                  <a:cubicBezTo>
                    <a:pt x="3614" y="706"/>
                    <a:pt x="3372" y="320"/>
                    <a:pt x="298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5" name="Google Shape;4265;p99"/>
          <p:cNvGrpSpPr/>
          <p:nvPr/>
        </p:nvGrpSpPr>
        <p:grpSpPr>
          <a:xfrm>
            <a:off x="5307356" y="3943725"/>
            <a:ext cx="638058" cy="666360"/>
            <a:chOff x="3565275" y="2960075"/>
            <a:chExt cx="525800" cy="546600"/>
          </a:xfrm>
        </p:grpSpPr>
        <p:sp>
          <p:nvSpPr>
            <p:cNvPr id="4266" name="Google Shape;4266;p99"/>
            <p:cNvSpPr/>
            <p:nvPr/>
          </p:nvSpPr>
          <p:spPr>
            <a:xfrm>
              <a:off x="3565275" y="3217450"/>
              <a:ext cx="521950" cy="289225"/>
            </a:xfrm>
            <a:custGeom>
              <a:rect b="b" l="l" r="r" t="t"/>
              <a:pathLst>
                <a:path extrusionOk="0" h="11569" w="20878">
                  <a:moveTo>
                    <a:pt x="8594" y="1"/>
                  </a:moveTo>
                  <a:cubicBezTo>
                    <a:pt x="8594" y="1"/>
                    <a:pt x="8946" y="2722"/>
                    <a:pt x="7822" y="3537"/>
                  </a:cubicBezTo>
                  <a:cubicBezTo>
                    <a:pt x="6952" y="4176"/>
                    <a:pt x="1939" y="5223"/>
                    <a:pt x="1124" y="7426"/>
                  </a:cubicBezTo>
                  <a:cubicBezTo>
                    <a:pt x="628" y="8770"/>
                    <a:pt x="243" y="10159"/>
                    <a:pt x="0" y="11569"/>
                  </a:cubicBezTo>
                  <a:lnTo>
                    <a:pt x="20878" y="11569"/>
                  </a:lnTo>
                  <a:cubicBezTo>
                    <a:pt x="20624" y="10159"/>
                    <a:pt x="20250" y="8770"/>
                    <a:pt x="19754" y="7426"/>
                  </a:cubicBezTo>
                  <a:cubicBezTo>
                    <a:pt x="18928" y="5223"/>
                    <a:pt x="13926" y="4176"/>
                    <a:pt x="13045" y="3537"/>
                  </a:cubicBezTo>
                  <a:cubicBezTo>
                    <a:pt x="11921" y="2722"/>
                    <a:pt x="12284" y="1"/>
                    <a:pt x="12284" y="1"/>
                  </a:cubicBezTo>
                  <a:lnTo>
                    <a:pt x="12284" y="1"/>
                  </a:lnTo>
                  <a:lnTo>
                    <a:pt x="10434" y="56"/>
                  </a:lnTo>
                  <a:lnTo>
                    <a:pt x="8594"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99"/>
            <p:cNvSpPr/>
            <p:nvPr/>
          </p:nvSpPr>
          <p:spPr>
            <a:xfrm>
              <a:off x="3771575" y="3217450"/>
              <a:ext cx="100550" cy="75775"/>
            </a:xfrm>
            <a:custGeom>
              <a:rect b="b" l="l" r="r" t="t"/>
              <a:pathLst>
                <a:path extrusionOk="0" h="3031" w="4022">
                  <a:moveTo>
                    <a:pt x="342" y="1"/>
                  </a:moveTo>
                  <a:lnTo>
                    <a:pt x="342" y="1"/>
                  </a:lnTo>
                  <a:cubicBezTo>
                    <a:pt x="342" y="1"/>
                    <a:pt x="595" y="1940"/>
                    <a:pt x="0" y="3030"/>
                  </a:cubicBezTo>
                  <a:cubicBezTo>
                    <a:pt x="859" y="2942"/>
                    <a:pt x="1730" y="2766"/>
                    <a:pt x="2479" y="2347"/>
                  </a:cubicBezTo>
                  <a:cubicBezTo>
                    <a:pt x="3019" y="2039"/>
                    <a:pt x="3515" y="1686"/>
                    <a:pt x="3977" y="1268"/>
                  </a:cubicBezTo>
                  <a:cubicBezTo>
                    <a:pt x="3966" y="849"/>
                    <a:pt x="3977" y="419"/>
                    <a:pt x="4021" y="1"/>
                  </a:cubicBezTo>
                  <a:lnTo>
                    <a:pt x="4021" y="1"/>
                  </a:lnTo>
                  <a:lnTo>
                    <a:pt x="2182" y="56"/>
                  </a:lnTo>
                  <a:lnTo>
                    <a:pt x="342" y="1"/>
                  </a:ln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99"/>
            <p:cNvSpPr/>
            <p:nvPr/>
          </p:nvSpPr>
          <p:spPr>
            <a:xfrm>
              <a:off x="3565275" y="3352425"/>
              <a:ext cx="525800" cy="154250"/>
            </a:xfrm>
            <a:custGeom>
              <a:rect b="b" l="l" r="r" t="t"/>
              <a:pathLst>
                <a:path extrusionOk="0" h="6170" w="21032">
                  <a:moveTo>
                    <a:pt x="3294" y="0"/>
                  </a:moveTo>
                  <a:cubicBezTo>
                    <a:pt x="2292" y="540"/>
                    <a:pt x="1433" y="1190"/>
                    <a:pt x="1124" y="1994"/>
                  </a:cubicBezTo>
                  <a:cubicBezTo>
                    <a:pt x="628" y="3349"/>
                    <a:pt x="254" y="4748"/>
                    <a:pt x="0" y="6170"/>
                  </a:cubicBezTo>
                  <a:lnTo>
                    <a:pt x="21032" y="6170"/>
                  </a:lnTo>
                  <a:cubicBezTo>
                    <a:pt x="20779" y="4748"/>
                    <a:pt x="20393" y="3349"/>
                    <a:pt x="19897" y="1994"/>
                  </a:cubicBezTo>
                  <a:cubicBezTo>
                    <a:pt x="19600" y="1190"/>
                    <a:pt x="18740" y="540"/>
                    <a:pt x="17727" y="0"/>
                  </a:cubicBezTo>
                  <a:cubicBezTo>
                    <a:pt x="15920" y="1245"/>
                    <a:pt x="13353" y="2005"/>
                    <a:pt x="10511" y="2005"/>
                  </a:cubicBezTo>
                  <a:cubicBezTo>
                    <a:pt x="7668" y="2005"/>
                    <a:pt x="5112" y="1234"/>
                    <a:pt x="329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99"/>
            <p:cNvSpPr/>
            <p:nvPr/>
          </p:nvSpPr>
          <p:spPr>
            <a:xfrm>
              <a:off x="3572150" y="3487100"/>
              <a:ext cx="515900" cy="3325"/>
            </a:xfrm>
            <a:custGeom>
              <a:rect b="b" l="l" r="r" t="t"/>
              <a:pathLst>
                <a:path extrusionOk="0" h="133" w="20636">
                  <a:moveTo>
                    <a:pt x="1" y="0"/>
                  </a:moveTo>
                  <a:lnTo>
                    <a:pt x="1" y="133"/>
                  </a:lnTo>
                  <a:lnTo>
                    <a:pt x="20636" y="133"/>
                  </a:lnTo>
                  <a:cubicBezTo>
                    <a:pt x="20625" y="89"/>
                    <a:pt x="20614" y="45"/>
                    <a:pt x="20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99"/>
            <p:cNvSpPr/>
            <p:nvPr/>
          </p:nvSpPr>
          <p:spPr>
            <a:xfrm>
              <a:off x="3581250" y="3436150"/>
              <a:ext cx="493575" cy="3050"/>
            </a:xfrm>
            <a:custGeom>
              <a:rect b="b" l="l" r="r" t="t"/>
              <a:pathLst>
                <a:path extrusionOk="0" h="122" w="19743">
                  <a:moveTo>
                    <a:pt x="44" y="0"/>
                  </a:moveTo>
                  <a:lnTo>
                    <a:pt x="0" y="122"/>
                  </a:lnTo>
                  <a:lnTo>
                    <a:pt x="19743" y="122"/>
                  </a:lnTo>
                  <a:lnTo>
                    <a:pt x="19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99"/>
            <p:cNvSpPr/>
            <p:nvPr/>
          </p:nvSpPr>
          <p:spPr>
            <a:xfrm>
              <a:off x="3942325" y="3381600"/>
              <a:ext cx="109650" cy="3075"/>
            </a:xfrm>
            <a:custGeom>
              <a:rect b="b" l="l" r="r" t="t"/>
              <a:pathLst>
                <a:path extrusionOk="0" h="123" w="4386">
                  <a:moveTo>
                    <a:pt x="353" y="1"/>
                  </a:moveTo>
                  <a:cubicBezTo>
                    <a:pt x="232" y="45"/>
                    <a:pt x="122" y="89"/>
                    <a:pt x="1" y="122"/>
                  </a:cubicBezTo>
                  <a:lnTo>
                    <a:pt x="4386" y="122"/>
                  </a:lnTo>
                  <a:cubicBezTo>
                    <a:pt x="4352" y="78"/>
                    <a:pt x="4319" y="45"/>
                    <a:pt x="4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99"/>
            <p:cNvSpPr/>
            <p:nvPr/>
          </p:nvSpPr>
          <p:spPr>
            <a:xfrm>
              <a:off x="3604375" y="3381600"/>
              <a:ext cx="109650" cy="3075"/>
            </a:xfrm>
            <a:custGeom>
              <a:rect b="b" l="l" r="r" t="t"/>
              <a:pathLst>
                <a:path extrusionOk="0" h="123" w="4386">
                  <a:moveTo>
                    <a:pt x="111" y="1"/>
                  </a:moveTo>
                  <a:cubicBezTo>
                    <a:pt x="67" y="45"/>
                    <a:pt x="34" y="78"/>
                    <a:pt x="1" y="122"/>
                  </a:cubicBezTo>
                  <a:lnTo>
                    <a:pt x="4386" y="122"/>
                  </a:lnTo>
                  <a:cubicBezTo>
                    <a:pt x="4264" y="78"/>
                    <a:pt x="4143" y="45"/>
                    <a:pt x="40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99"/>
            <p:cNvSpPr/>
            <p:nvPr/>
          </p:nvSpPr>
          <p:spPr>
            <a:xfrm>
              <a:off x="3702150" y="3093725"/>
              <a:ext cx="54300" cy="61975"/>
            </a:xfrm>
            <a:custGeom>
              <a:rect b="b" l="l" r="r" t="t"/>
              <a:pathLst>
                <a:path extrusionOk="0" h="2479" w="2172">
                  <a:moveTo>
                    <a:pt x="1045" y="1"/>
                  </a:moveTo>
                  <a:cubicBezTo>
                    <a:pt x="920" y="1"/>
                    <a:pt x="827" y="29"/>
                    <a:pt x="805" y="36"/>
                  </a:cubicBezTo>
                  <a:cubicBezTo>
                    <a:pt x="739" y="58"/>
                    <a:pt x="1" y="157"/>
                    <a:pt x="133" y="1116"/>
                  </a:cubicBezTo>
                  <a:cubicBezTo>
                    <a:pt x="239" y="1967"/>
                    <a:pt x="686" y="2479"/>
                    <a:pt x="1151" y="2479"/>
                  </a:cubicBezTo>
                  <a:cubicBezTo>
                    <a:pt x="1216" y="2479"/>
                    <a:pt x="1281" y="2469"/>
                    <a:pt x="1345" y="2449"/>
                  </a:cubicBezTo>
                  <a:cubicBezTo>
                    <a:pt x="1885" y="2372"/>
                    <a:pt x="2171" y="1656"/>
                    <a:pt x="1874" y="730"/>
                  </a:cubicBezTo>
                  <a:cubicBezTo>
                    <a:pt x="1675" y="113"/>
                    <a:pt x="1296" y="1"/>
                    <a:pt x="1045"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99"/>
            <p:cNvSpPr/>
            <p:nvPr/>
          </p:nvSpPr>
          <p:spPr>
            <a:xfrm>
              <a:off x="3893850" y="3093725"/>
              <a:ext cx="54025" cy="61975"/>
            </a:xfrm>
            <a:custGeom>
              <a:rect b="b" l="l" r="r" t="t"/>
              <a:pathLst>
                <a:path extrusionOk="0" h="2479" w="2161">
                  <a:moveTo>
                    <a:pt x="1126" y="1"/>
                  </a:moveTo>
                  <a:cubicBezTo>
                    <a:pt x="876" y="1"/>
                    <a:pt x="496" y="113"/>
                    <a:pt x="298" y="730"/>
                  </a:cubicBezTo>
                  <a:cubicBezTo>
                    <a:pt x="1" y="1656"/>
                    <a:pt x="276" y="2372"/>
                    <a:pt x="827" y="2449"/>
                  </a:cubicBezTo>
                  <a:cubicBezTo>
                    <a:pt x="891" y="2469"/>
                    <a:pt x="956" y="2479"/>
                    <a:pt x="1021" y="2479"/>
                  </a:cubicBezTo>
                  <a:cubicBezTo>
                    <a:pt x="1486" y="2479"/>
                    <a:pt x="1932" y="1967"/>
                    <a:pt x="2039" y="1116"/>
                  </a:cubicBezTo>
                  <a:cubicBezTo>
                    <a:pt x="2160" y="157"/>
                    <a:pt x="1433" y="58"/>
                    <a:pt x="1367" y="36"/>
                  </a:cubicBezTo>
                  <a:cubicBezTo>
                    <a:pt x="1345" y="29"/>
                    <a:pt x="1252" y="1"/>
                    <a:pt x="1126"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99"/>
            <p:cNvSpPr/>
            <p:nvPr/>
          </p:nvSpPr>
          <p:spPr>
            <a:xfrm>
              <a:off x="3720850" y="2980550"/>
              <a:ext cx="204750" cy="259925"/>
            </a:xfrm>
            <a:custGeom>
              <a:rect b="b" l="l" r="r" t="t"/>
              <a:pathLst>
                <a:path extrusionOk="0" h="10397" w="8190">
                  <a:moveTo>
                    <a:pt x="3826" y="0"/>
                  </a:moveTo>
                  <a:cubicBezTo>
                    <a:pt x="3006" y="0"/>
                    <a:pt x="677" y="318"/>
                    <a:pt x="355" y="3803"/>
                  </a:cubicBezTo>
                  <a:cubicBezTo>
                    <a:pt x="0" y="7774"/>
                    <a:pt x="1706" y="10397"/>
                    <a:pt x="3913" y="10397"/>
                  </a:cubicBezTo>
                  <a:cubicBezTo>
                    <a:pt x="3972" y="10397"/>
                    <a:pt x="4030" y="10395"/>
                    <a:pt x="4089" y="10391"/>
                  </a:cubicBezTo>
                  <a:cubicBezTo>
                    <a:pt x="4149" y="10395"/>
                    <a:pt x="4208" y="10397"/>
                    <a:pt x="4266" y="10397"/>
                  </a:cubicBezTo>
                  <a:cubicBezTo>
                    <a:pt x="6484" y="10397"/>
                    <a:pt x="8189" y="7774"/>
                    <a:pt x="7835" y="3803"/>
                  </a:cubicBezTo>
                  <a:cubicBezTo>
                    <a:pt x="7512" y="318"/>
                    <a:pt x="5184" y="0"/>
                    <a:pt x="4357" y="0"/>
                  </a:cubicBezTo>
                  <a:cubicBezTo>
                    <a:pt x="4224" y="0"/>
                    <a:pt x="4130" y="9"/>
                    <a:pt x="4089" y="13"/>
                  </a:cubicBezTo>
                  <a:cubicBezTo>
                    <a:pt x="4050" y="9"/>
                    <a:pt x="3957" y="0"/>
                    <a:pt x="3826"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99"/>
            <p:cNvSpPr/>
            <p:nvPr/>
          </p:nvSpPr>
          <p:spPr>
            <a:xfrm>
              <a:off x="3828300" y="3110050"/>
              <a:ext cx="13250" cy="51250"/>
            </a:xfrm>
            <a:custGeom>
              <a:rect b="b" l="l" r="r" t="t"/>
              <a:pathLst>
                <a:path extrusionOk="0" h="2050" w="530">
                  <a:moveTo>
                    <a:pt x="232" y="0"/>
                  </a:moveTo>
                  <a:cubicBezTo>
                    <a:pt x="232" y="276"/>
                    <a:pt x="243" y="551"/>
                    <a:pt x="276" y="815"/>
                  </a:cubicBezTo>
                  <a:cubicBezTo>
                    <a:pt x="308" y="1071"/>
                    <a:pt x="340" y="1336"/>
                    <a:pt x="392" y="1593"/>
                  </a:cubicBezTo>
                  <a:lnTo>
                    <a:pt x="392" y="1593"/>
                  </a:lnTo>
                  <a:cubicBezTo>
                    <a:pt x="326" y="1660"/>
                    <a:pt x="267" y="1728"/>
                    <a:pt x="199" y="1796"/>
                  </a:cubicBezTo>
                  <a:cubicBezTo>
                    <a:pt x="133" y="1884"/>
                    <a:pt x="67" y="1961"/>
                    <a:pt x="1" y="2049"/>
                  </a:cubicBezTo>
                  <a:cubicBezTo>
                    <a:pt x="89" y="1994"/>
                    <a:pt x="177" y="1917"/>
                    <a:pt x="254" y="1851"/>
                  </a:cubicBezTo>
                  <a:cubicBezTo>
                    <a:pt x="342" y="1785"/>
                    <a:pt x="419" y="1719"/>
                    <a:pt x="507" y="1653"/>
                  </a:cubicBezTo>
                  <a:lnTo>
                    <a:pt x="529" y="1631"/>
                  </a:lnTo>
                  <a:lnTo>
                    <a:pt x="529" y="1598"/>
                  </a:lnTo>
                  <a:cubicBezTo>
                    <a:pt x="496" y="1333"/>
                    <a:pt x="463" y="1058"/>
                    <a:pt x="419" y="793"/>
                  </a:cubicBezTo>
                  <a:cubicBezTo>
                    <a:pt x="375" y="529"/>
                    <a:pt x="309" y="265"/>
                    <a:pt x="232"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99"/>
            <p:cNvSpPr/>
            <p:nvPr/>
          </p:nvSpPr>
          <p:spPr>
            <a:xfrm>
              <a:off x="3778725" y="3175050"/>
              <a:ext cx="91200" cy="16375"/>
            </a:xfrm>
            <a:custGeom>
              <a:rect b="b" l="l" r="r" t="t"/>
              <a:pathLst>
                <a:path extrusionOk="0" h="655" w="3648">
                  <a:moveTo>
                    <a:pt x="3647" y="0"/>
                  </a:moveTo>
                  <a:lnTo>
                    <a:pt x="1" y="44"/>
                  </a:lnTo>
                  <a:cubicBezTo>
                    <a:pt x="716" y="501"/>
                    <a:pt x="1353" y="655"/>
                    <a:pt x="1887" y="655"/>
                  </a:cubicBezTo>
                  <a:cubicBezTo>
                    <a:pt x="2988" y="655"/>
                    <a:pt x="3647" y="0"/>
                    <a:pt x="3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99"/>
            <p:cNvSpPr/>
            <p:nvPr/>
          </p:nvSpPr>
          <p:spPr>
            <a:xfrm>
              <a:off x="3802150" y="3187700"/>
              <a:ext cx="58950" cy="14600"/>
            </a:xfrm>
            <a:custGeom>
              <a:rect b="b" l="l" r="r" t="t"/>
              <a:pathLst>
                <a:path extrusionOk="0" h="584" w="2358">
                  <a:moveTo>
                    <a:pt x="2358" y="1"/>
                  </a:moveTo>
                  <a:lnTo>
                    <a:pt x="2358" y="1"/>
                  </a:lnTo>
                  <a:cubicBezTo>
                    <a:pt x="2016" y="232"/>
                    <a:pt x="1620" y="376"/>
                    <a:pt x="1212" y="431"/>
                  </a:cubicBezTo>
                  <a:cubicBezTo>
                    <a:pt x="1147" y="434"/>
                    <a:pt x="1081" y="436"/>
                    <a:pt x="1015" y="436"/>
                  </a:cubicBezTo>
                  <a:cubicBezTo>
                    <a:pt x="671" y="436"/>
                    <a:pt x="324" y="386"/>
                    <a:pt x="0" y="265"/>
                  </a:cubicBezTo>
                  <a:lnTo>
                    <a:pt x="0" y="265"/>
                  </a:lnTo>
                  <a:cubicBezTo>
                    <a:pt x="311" y="473"/>
                    <a:pt x="671" y="583"/>
                    <a:pt x="1037" y="583"/>
                  </a:cubicBezTo>
                  <a:cubicBezTo>
                    <a:pt x="1099" y="583"/>
                    <a:pt x="1161" y="580"/>
                    <a:pt x="1223" y="574"/>
                  </a:cubicBezTo>
                  <a:cubicBezTo>
                    <a:pt x="1443" y="552"/>
                    <a:pt x="1653" y="497"/>
                    <a:pt x="1851" y="398"/>
                  </a:cubicBezTo>
                  <a:cubicBezTo>
                    <a:pt x="2049" y="298"/>
                    <a:pt x="2214" y="166"/>
                    <a:pt x="2358"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99"/>
            <p:cNvSpPr/>
            <p:nvPr/>
          </p:nvSpPr>
          <p:spPr>
            <a:xfrm>
              <a:off x="3775425" y="3097925"/>
              <a:ext cx="12700" cy="27575"/>
            </a:xfrm>
            <a:custGeom>
              <a:rect b="b" l="l" r="r" t="t"/>
              <a:pathLst>
                <a:path extrusionOk="0" h="1103" w="508">
                  <a:moveTo>
                    <a:pt x="254" y="0"/>
                  </a:moveTo>
                  <a:cubicBezTo>
                    <a:pt x="111" y="0"/>
                    <a:pt x="0" y="243"/>
                    <a:pt x="0" y="551"/>
                  </a:cubicBezTo>
                  <a:cubicBezTo>
                    <a:pt x="0" y="860"/>
                    <a:pt x="111" y="1102"/>
                    <a:pt x="254" y="1102"/>
                  </a:cubicBezTo>
                  <a:cubicBezTo>
                    <a:pt x="386" y="1102"/>
                    <a:pt x="507" y="849"/>
                    <a:pt x="507" y="551"/>
                  </a:cubicBezTo>
                  <a:cubicBezTo>
                    <a:pt x="507" y="243"/>
                    <a:pt x="386" y="0"/>
                    <a:pt x="25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99"/>
            <p:cNvSpPr/>
            <p:nvPr/>
          </p:nvSpPr>
          <p:spPr>
            <a:xfrm>
              <a:off x="3862175" y="3097925"/>
              <a:ext cx="12700" cy="27575"/>
            </a:xfrm>
            <a:custGeom>
              <a:rect b="b" l="l" r="r" t="t"/>
              <a:pathLst>
                <a:path extrusionOk="0" h="1103" w="508">
                  <a:moveTo>
                    <a:pt x="254" y="0"/>
                  </a:moveTo>
                  <a:cubicBezTo>
                    <a:pt x="111" y="0"/>
                    <a:pt x="1" y="243"/>
                    <a:pt x="1" y="551"/>
                  </a:cubicBezTo>
                  <a:cubicBezTo>
                    <a:pt x="1" y="860"/>
                    <a:pt x="111" y="1102"/>
                    <a:pt x="254" y="1102"/>
                  </a:cubicBezTo>
                  <a:cubicBezTo>
                    <a:pt x="386" y="1102"/>
                    <a:pt x="508" y="849"/>
                    <a:pt x="508" y="551"/>
                  </a:cubicBezTo>
                  <a:cubicBezTo>
                    <a:pt x="508" y="243"/>
                    <a:pt x="386" y="0"/>
                    <a:pt x="25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99"/>
            <p:cNvSpPr/>
            <p:nvPr/>
          </p:nvSpPr>
          <p:spPr>
            <a:xfrm>
              <a:off x="3759725" y="3073025"/>
              <a:ext cx="44100" cy="16100"/>
            </a:xfrm>
            <a:custGeom>
              <a:rect b="b" l="l" r="r" t="t"/>
              <a:pathLst>
                <a:path extrusionOk="0" h="644" w="1764">
                  <a:moveTo>
                    <a:pt x="946" y="0"/>
                  </a:moveTo>
                  <a:cubicBezTo>
                    <a:pt x="918" y="0"/>
                    <a:pt x="889" y="2"/>
                    <a:pt x="860" y="5"/>
                  </a:cubicBezTo>
                  <a:cubicBezTo>
                    <a:pt x="672" y="27"/>
                    <a:pt x="485" y="93"/>
                    <a:pt x="331" y="214"/>
                  </a:cubicBezTo>
                  <a:cubicBezTo>
                    <a:pt x="188" y="324"/>
                    <a:pt x="78" y="479"/>
                    <a:pt x="0" y="644"/>
                  </a:cubicBezTo>
                  <a:cubicBezTo>
                    <a:pt x="155" y="556"/>
                    <a:pt x="298" y="479"/>
                    <a:pt x="452" y="412"/>
                  </a:cubicBezTo>
                  <a:cubicBezTo>
                    <a:pt x="595" y="346"/>
                    <a:pt x="739" y="313"/>
                    <a:pt x="893" y="291"/>
                  </a:cubicBezTo>
                  <a:cubicBezTo>
                    <a:pt x="917" y="289"/>
                    <a:pt x="941" y="289"/>
                    <a:pt x="964" y="289"/>
                  </a:cubicBezTo>
                  <a:cubicBezTo>
                    <a:pt x="1083" y="289"/>
                    <a:pt x="1201" y="311"/>
                    <a:pt x="1311" y="357"/>
                  </a:cubicBezTo>
                  <a:cubicBezTo>
                    <a:pt x="1389" y="379"/>
                    <a:pt x="1466" y="412"/>
                    <a:pt x="1532" y="446"/>
                  </a:cubicBezTo>
                  <a:cubicBezTo>
                    <a:pt x="1609" y="479"/>
                    <a:pt x="1675" y="534"/>
                    <a:pt x="1763" y="567"/>
                  </a:cubicBezTo>
                  <a:cubicBezTo>
                    <a:pt x="1730" y="490"/>
                    <a:pt x="1686" y="412"/>
                    <a:pt x="1631" y="335"/>
                  </a:cubicBezTo>
                  <a:cubicBezTo>
                    <a:pt x="1565" y="258"/>
                    <a:pt x="1499" y="203"/>
                    <a:pt x="1422" y="148"/>
                  </a:cubicBezTo>
                  <a:cubicBezTo>
                    <a:pt x="1280" y="54"/>
                    <a:pt x="1115" y="0"/>
                    <a:pt x="9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99"/>
            <p:cNvSpPr/>
            <p:nvPr/>
          </p:nvSpPr>
          <p:spPr>
            <a:xfrm>
              <a:off x="3847300" y="3073025"/>
              <a:ext cx="44100" cy="16100"/>
            </a:xfrm>
            <a:custGeom>
              <a:rect b="b" l="l" r="r" t="t"/>
              <a:pathLst>
                <a:path extrusionOk="0" h="644" w="1764">
                  <a:moveTo>
                    <a:pt x="943" y="0"/>
                  </a:moveTo>
                  <a:cubicBezTo>
                    <a:pt x="915" y="0"/>
                    <a:pt x="887" y="2"/>
                    <a:pt x="860" y="5"/>
                  </a:cubicBezTo>
                  <a:cubicBezTo>
                    <a:pt x="662" y="27"/>
                    <a:pt x="486" y="93"/>
                    <a:pt x="331" y="214"/>
                  </a:cubicBezTo>
                  <a:cubicBezTo>
                    <a:pt x="188" y="324"/>
                    <a:pt x="67" y="479"/>
                    <a:pt x="1" y="644"/>
                  </a:cubicBezTo>
                  <a:cubicBezTo>
                    <a:pt x="144" y="556"/>
                    <a:pt x="298" y="479"/>
                    <a:pt x="453" y="412"/>
                  </a:cubicBezTo>
                  <a:cubicBezTo>
                    <a:pt x="585" y="346"/>
                    <a:pt x="728" y="313"/>
                    <a:pt x="882" y="291"/>
                  </a:cubicBezTo>
                  <a:cubicBezTo>
                    <a:pt x="906" y="289"/>
                    <a:pt x="930" y="289"/>
                    <a:pt x="954" y="289"/>
                  </a:cubicBezTo>
                  <a:cubicBezTo>
                    <a:pt x="1073" y="289"/>
                    <a:pt x="1193" y="311"/>
                    <a:pt x="1312" y="357"/>
                  </a:cubicBezTo>
                  <a:cubicBezTo>
                    <a:pt x="1389" y="379"/>
                    <a:pt x="1455" y="412"/>
                    <a:pt x="1532" y="446"/>
                  </a:cubicBezTo>
                  <a:cubicBezTo>
                    <a:pt x="1609" y="479"/>
                    <a:pt x="1675" y="534"/>
                    <a:pt x="1764" y="567"/>
                  </a:cubicBezTo>
                  <a:cubicBezTo>
                    <a:pt x="1719" y="490"/>
                    <a:pt x="1675" y="412"/>
                    <a:pt x="1620" y="335"/>
                  </a:cubicBezTo>
                  <a:cubicBezTo>
                    <a:pt x="1565" y="258"/>
                    <a:pt x="1488" y="203"/>
                    <a:pt x="1411" y="148"/>
                  </a:cubicBezTo>
                  <a:cubicBezTo>
                    <a:pt x="1270" y="54"/>
                    <a:pt x="1105" y="0"/>
                    <a:pt x="9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99"/>
            <p:cNvSpPr/>
            <p:nvPr/>
          </p:nvSpPr>
          <p:spPr>
            <a:xfrm>
              <a:off x="3665775" y="2960075"/>
              <a:ext cx="156775" cy="178225"/>
            </a:xfrm>
            <a:custGeom>
              <a:rect b="b" l="l" r="r" t="t"/>
              <a:pathLst>
                <a:path extrusionOk="0" h="7129" w="6271">
                  <a:moveTo>
                    <a:pt x="5990" y="1"/>
                  </a:moveTo>
                  <a:cubicBezTo>
                    <a:pt x="0" y="1"/>
                    <a:pt x="2113" y="6993"/>
                    <a:pt x="2591" y="7123"/>
                  </a:cubicBezTo>
                  <a:cubicBezTo>
                    <a:pt x="2603" y="7127"/>
                    <a:pt x="2616" y="7129"/>
                    <a:pt x="2628" y="7129"/>
                  </a:cubicBezTo>
                  <a:cubicBezTo>
                    <a:pt x="3054" y="7129"/>
                    <a:pt x="2866" y="4710"/>
                    <a:pt x="2866" y="4710"/>
                  </a:cubicBezTo>
                  <a:cubicBezTo>
                    <a:pt x="6237" y="3752"/>
                    <a:pt x="6215" y="2077"/>
                    <a:pt x="6215" y="2077"/>
                  </a:cubicBezTo>
                  <a:lnTo>
                    <a:pt x="6270" y="6"/>
                  </a:lnTo>
                  <a:cubicBezTo>
                    <a:pt x="6175" y="3"/>
                    <a:pt x="6081" y="1"/>
                    <a:pt x="5990" y="1"/>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99"/>
            <p:cNvSpPr/>
            <p:nvPr/>
          </p:nvSpPr>
          <p:spPr>
            <a:xfrm>
              <a:off x="3821150" y="2960175"/>
              <a:ext cx="156825" cy="178125"/>
            </a:xfrm>
            <a:custGeom>
              <a:rect b="b" l="l" r="r" t="t"/>
              <a:pathLst>
                <a:path extrusionOk="0" h="7125" w="6273">
                  <a:moveTo>
                    <a:pt x="184" y="1"/>
                  </a:moveTo>
                  <a:cubicBezTo>
                    <a:pt x="142" y="1"/>
                    <a:pt x="99" y="1"/>
                    <a:pt x="55" y="2"/>
                  </a:cubicBezTo>
                  <a:lnTo>
                    <a:pt x="0" y="2073"/>
                  </a:lnTo>
                  <a:cubicBezTo>
                    <a:pt x="0" y="2073"/>
                    <a:pt x="55" y="3748"/>
                    <a:pt x="3438" y="4706"/>
                  </a:cubicBezTo>
                  <a:cubicBezTo>
                    <a:pt x="3438" y="4706"/>
                    <a:pt x="3239" y="7125"/>
                    <a:pt x="3675" y="7125"/>
                  </a:cubicBezTo>
                  <a:cubicBezTo>
                    <a:pt x="3687" y="7125"/>
                    <a:pt x="3700" y="7123"/>
                    <a:pt x="3713" y="7119"/>
                  </a:cubicBezTo>
                  <a:cubicBezTo>
                    <a:pt x="4183" y="6988"/>
                    <a:pt x="6273" y="1"/>
                    <a:pt x="184" y="1"/>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99"/>
            <p:cNvSpPr/>
            <p:nvPr/>
          </p:nvSpPr>
          <p:spPr>
            <a:xfrm>
              <a:off x="3804075" y="2962400"/>
              <a:ext cx="60650" cy="111350"/>
            </a:xfrm>
            <a:custGeom>
              <a:rect b="b" l="l" r="r" t="t"/>
              <a:pathLst>
                <a:path extrusionOk="0" h="4454" w="2426">
                  <a:moveTo>
                    <a:pt x="837" y="1"/>
                  </a:moveTo>
                  <a:lnTo>
                    <a:pt x="837" y="1"/>
                  </a:lnTo>
                  <a:cubicBezTo>
                    <a:pt x="375" y="1147"/>
                    <a:pt x="0" y="3075"/>
                    <a:pt x="1972" y="4265"/>
                  </a:cubicBezTo>
                  <a:cubicBezTo>
                    <a:pt x="1972" y="4270"/>
                    <a:pt x="2223" y="4453"/>
                    <a:pt x="2323" y="4453"/>
                  </a:cubicBezTo>
                  <a:cubicBezTo>
                    <a:pt x="2425" y="4453"/>
                    <a:pt x="2370" y="4262"/>
                    <a:pt x="1730" y="3493"/>
                  </a:cubicBezTo>
                  <a:cubicBezTo>
                    <a:pt x="683" y="2259"/>
                    <a:pt x="529" y="1411"/>
                    <a:pt x="970" y="23"/>
                  </a:cubicBezTo>
                  <a:cubicBezTo>
                    <a:pt x="926" y="23"/>
                    <a:pt x="882" y="12"/>
                    <a:pt x="837" y="1"/>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99"/>
            <p:cNvSpPr/>
            <p:nvPr/>
          </p:nvSpPr>
          <p:spPr>
            <a:xfrm>
              <a:off x="3793875" y="2973150"/>
              <a:ext cx="38825" cy="96200"/>
            </a:xfrm>
            <a:custGeom>
              <a:rect b="b" l="l" r="r" t="t"/>
              <a:pathLst>
                <a:path extrusionOk="0" h="3848" w="1553">
                  <a:moveTo>
                    <a:pt x="1433" y="1"/>
                  </a:moveTo>
                  <a:cubicBezTo>
                    <a:pt x="783" y="783"/>
                    <a:pt x="1" y="2193"/>
                    <a:pt x="1245" y="3614"/>
                  </a:cubicBezTo>
                  <a:cubicBezTo>
                    <a:pt x="1245" y="3614"/>
                    <a:pt x="1417" y="3847"/>
                    <a:pt x="1489" y="3847"/>
                  </a:cubicBezTo>
                  <a:cubicBezTo>
                    <a:pt x="1553" y="3847"/>
                    <a:pt x="1537" y="3661"/>
                    <a:pt x="1245" y="2953"/>
                  </a:cubicBezTo>
                  <a:cubicBezTo>
                    <a:pt x="750" y="1719"/>
                    <a:pt x="849" y="1025"/>
                    <a:pt x="1521" y="56"/>
                  </a:cubicBezTo>
                  <a:cubicBezTo>
                    <a:pt x="1499" y="45"/>
                    <a:pt x="1466" y="23"/>
                    <a:pt x="1433" y="1"/>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7" name="Google Shape;4287;p99"/>
          <p:cNvGrpSpPr/>
          <p:nvPr/>
        </p:nvGrpSpPr>
        <p:grpSpPr>
          <a:xfrm>
            <a:off x="4230320" y="2843546"/>
            <a:ext cx="638422" cy="694064"/>
            <a:chOff x="2974475" y="2937350"/>
            <a:chExt cx="526100" cy="569325"/>
          </a:xfrm>
        </p:grpSpPr>
        <p:sp>
          <p:nvSpPr>
            <p:cNvPr id="4288" name="Google Shape;4288;p99"/>
            <p:cNvSpPr/>
            <p:nvPr/>
          </p:nvSpPr>
          <p:spPr>
            <a:xfrm>
              <a:off x="3117800" y="3108950"/>
              <a:ext cx="103200" cy="166375"/>
            </a:xfrm>
            <a:custGeom>
              <a:rect b="b" l="l" r="r" t="t"/>
              <a:pathLst>
                <a:path extrusionOk="0" h="6655" w="4128">
                  <a:moveTo>
                    <a:pt x="1096" y="0"/>
                  </a:moveTo>
                  <a:cubicBezTo>
                    <a:pt x="1036" y="0"/>
                    <a:pt x="0" y="42"/>
                    <a:pt x="129" y="2931"/>
                  </a:cubicBezTo>
                  <a:cubicBezTo>
                    <a:pt x="272" y="5916"/>
                    <a:pt x="1925" y="6654"/>
                    <a:pt x="1925" y="6654"/>
                  </a:cubicBezTo>
                  <a:lnTo>
                    <a:pt x="1781" y="6291"/>
                  </a:lnTo>
                  <a:lnTo>
                    <a:pt x="1781" y="6291"/>
                  </a:lnTo>
                  <a:cubicBezTo>
                    <a:pt x="2172" y="6566"/>
                    <a:pt x="2632" y="6635"/>
                    <a:pt x="2995" y="6635"/>
                  </a:cubicBezTo>
                  <a:cubicBezTo>
                    <a:pt x="3357" y="6635"/>
                    <a:pt x="3621" y="6566"/>
                    <a:pt x="3621" y="6566"/>
                  </a:cubicBezTo>
                  <a:cubicBezTo>
                    <a:pt x="4128" y="4131"/>
                    <a:pt x="1098" y="0"/>
                    <a:pt x="1098" y="0"/>
                  </a:cubicBezTo>
                  <a:cubicBezTo>
                    <a:pt x="1098" y="0"/>
                    <a:pt x="1097" y="0"/>
                    <a:pt x="1096" y="0"/>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99"/>
            <p:cNvSpPr/>
            <p:nvPr/>
          </p:nvSpPr>
          <p:spPr>
            <a:xfrm>
              <a:off x="3211025" y="3119125"/>
              <a:ext cx="187075" cy="157125"/>
            </a:xfrm>
            <a:custGeom>
              <a:rect b="b" l="l" r="r" t="t"/>
              <a:pathLst>
                <a:path extrusionOk="0" h="6285" w="7483">
                  <a:moveTo>
                    <a:pt x="2250" y="1"/>
                  </a:moveTo>
                  <a:lnTo>
                    <a:pt x="1082" y="3030"/>
                  </a:lnTo>
                  <a:cubicBezTo>
                    <a:pt x="1082" y="3030"/>
                    <a:pt x="1" y="6285"/>
                    <a:pt x="2000" y="6285"/>
                  </a:cubicBezTo>
                  <a:cubicBezTo>
                    <a:pt x="2079" y="6285"/>
                    <a:pt x="2162" y="6280"/>
                    <a:pt x="2250" y="6269"/>
                  </a:cubicBezTo>
                  <a:cubicBezTo>
                    <a:pt x="4596" y="5994"/>
                    <a:pt x="5147" y="4341"/>
                    <a:pt x="5147" y="4341"/>
                  </a:cubicBezTo>
                  <a:lnTo>
                    <a:pt x="5147" y="5234"/>
                  </a:lnTo>
                  <a:cubicBezTo>
                    <a:pt x="7483" y="4132"/>
                    <a:pt x="6866" y="1521"/>
                    <a:pt x="6866" y="1521"/>
                  </a:cubicBezTo>
                  <a:lnTo>
                    <a:pt x="6866" y="1235"/>
                  </a:lnTo>
                  <a:lnTo>
                    <a:pt x="2250" y="1"/>
                  </a:ln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99"/>
            <p:cNvSpPr/>
            <p:nvPr/>
          </p:nvSpPr>
          <p:spPr>
            <a:xfrm>
              <a:off x="2974475" y="3217450"/>
              <a:ext cx="522250" cy="289225"/>
            </a:xfrm>
            <a:custGeom>
              <a:rect b="b" l="l" r="r" t="t"/>
              <a:pathLst>
                <a:path extrusionOk="0" h="11569" w="20890">
                  <a:moveTo>
                    <a:pt x="8605" y="1"/>
                  </a:moveTo>
                  <a:cubicBezTo>
                    <a:pt x="8605" y="1"/>
                    <a:pt x="8958" y="2722"/>
                    <a:pt x="7834" y="3537"/>
                  </a:cubicBezTo>
                  <a:cubicBezTo>
                    <a:pt x="6963" y="4176"/>
                    <a:pt x="1962" y="5223"/>
                    <a:pt x="1135" y="7426"/>
                  </a:cubicBezTo>
                  <a:cubicBezTo>
                    <a:pt x="629" y="8770"/>
                    <a:pt x="254" y="10159"/>
                    <a:pt x="1" y="11569"/>
                  </a:cubicBezTo>
                  <a:lnTo>
                    <a:pt x="20889" y="11569"/>
                  </a:lnTo>
                  <a:cubicBezTo>
                    <a:pt x="20636" y="10159"/>
                    <a:pt x="20261" y="8770"/>
                    <a:pt x="19765" y="7426"/>
                  </a:cubicBezTo>
                  <a:cubicBezTo>
                    <a:pt x="18939" y="5223"/>
                    <a:pt x="13937" y="4176"/>
                    <a:pt x="13056" y="3537"/>
                  </a:cubicBezTo>
                  <a:cubicBezTo>
                    <a:pt x="11932" y="2722"/>
                    <a:pt x="12285" y="1"/>
                    <a:pt x="12285" y="1"/>
                  </a:cubicBezTo>
                  <a:lnTo>
                    <a:pt x="12285" y="1"/>
                  </a:lnTo>
                  <a:lnTo>
                    <a:pt x="10445" y="56"/>
                  </a:lnTo>
                  <a:lnTo>
                    <a:pt x="8605" y="1"/>
                  </a:ln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99"/>
            <p:cNvSpPr/>
            <p:nvPr/>
          </p:nvSpPr>
          <p:spPr>
            <a:xfrm>
              <a:off x="3181050" y="3217450"/>
              <a:ext cx="100550" cy="75775"/>
            </a:xfrm>
            <a:custGeom>
              <a:rect b="b" l="l" r="r" t="t"/>
              <a:pathLst>
                <a:path extrusionOk="0" h="3031" w="4022">
                  <a:moveTo>
                    <a:pt x="342" y="1"/>
                  </a:moveTo>
                  <a:cubicBezTo>
                    <a:pt x="342" y="1"/>
                    <a:pt x="595" y="1940"/>
                    <a:pt x="1" y="3030"/>
                  </a:cubicBezTo>
                  <a:cubicBezTo>
                    <a:pt x="860" y="2942"/>
                    <a:pt x="1730" y="2766"/>
                    <a:pt x="2479" y="2347"/>
                  </a:cubicBezTo>
                  <a:cubicBezTo>
                    <a:pt x="3019" y="2039"/>
                    <a:pt x="3515" y="1686"/>
                    <a:pt x="3978" y="1268"/>
                  </a:cubicBezTo>
                  <a:cubicBezTo>
                    <a:pt x="3956" y="849"/>
                    <a:pt x="3978" y="419"/>
                    <a:pt x="4022" y="1"/>
                  </a:cubicBezTo>
                  <a:lnTo>
                    <a:pt x="4022" y="1"/>
                  </a:lnTo>
                  <a:lnTo>
                    <a:pt x="2182" y="56"/>
                  </a:lnTo>
                  <a:lnTo>
                    <a:pt x="342" y="1"/>
                  </a:lnTo>
                  <a:close/>
                </a:path>
              </a:pathLst>
            </a:custGeom>
            <a:solidFill>
              <a:srgbClr val="F9B2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99"/>
            <p:cNvSpPr/>
            <p:nvPr/>
          </p:nvSpPr>
          <p:spPr>
            <a:xfrm>
              <a:off x="2974475" y="3277225"/>
              <a:ext cx="526100" cy="229450"/>
            </a:xfrm>
            <a:custGeom>
              <a:rect b="b" l="l" r="r" t="t"/>
              <a:pathLst>
                <a:path extrusionOk="0" h="9178" w="21044">
                  <a:moveTo>
                    <a:pt x="12747" y="0"/>
                  </a:moveTo>
                  <a:lnTo>
                    <a:pt x="8120" y="221"/>
                  </a:lnTo>
                  <a:cubicBezTo>
                    <a:pt x="7955" y="926"/>
                    <a:pt x="7261" y="1378"/>
                    <a:pt x="7261" y="1378"/>
                  </a:cubicBezTo>
                  <a:lnTo>
                    <a:pt x="7283" y="1389"/>
                  </a:lnTo>
                  <a:cubicBezTo>
                    <a:pt x="5652" y="2061"/>
                    <a:pt x="1852" y="3107"/>
                    <a:pt x="1135" y="5002"/>
                  </a:cubicBezTo>
                  <a:cubicBezTo>
                    <a:pt x="640" y="6357"/>
                    <a:pt x="254" y="7756"/>
                    <a:pt x="1" y="9178"/>
                  </a:cubicBezTo>
                  <a:lnTo>
                    <a:pt x="21043" y="9178"/>
                  </a:lnTo>
                  <a:cubicBezTo>
                    <a:pt x="20790" y="7756"/>
                    <a:pt x="20404" y="6357"/>
                    <a:pt x="19909" y="5002"/>
                  </a:cubicBezTo>
                  <a:cubicBezTo>
                    <a:pt x="19159" y="3008"/>
                    <a:pt x="14984" y="1951"/>
                    <a:pt x="13530" y="1289"/>
                  </a:cubicBezTo>
                  <a:lnTo>
                    <a:pt x="13552" y="1278"/>
                  </a:lnTo>
                  <a:cubicBezTo>
                    <a:pt x="12913" y="926"/>
                    <a:pt x="12747" y="0"/>
                    <a:pt x="12747" y="0"/>
                  </a:cubicBezTo>
                  <a:close/>
                </a:path>
              </a:pathLst>
            </a:custGeom>
            <a:solidFill>
              <a:srgbClr val="E085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99"/>
            <p:cNvSpPr/>
            <p:nvPr/>
          </p:nvSpPr>
          <p:spPr>
            <a:xfrm>
              <a:off x="3134125" y="3484075"/>
              <a:ext cx="36475" cy="18325"/>
            </a:xfrm>
            <a:custGeom>
              <a:rect b="b" l="l" r="r" t="t"/>
              <a:pathLst>
                <a:path extrusionOk="0" h="733" w="1459">
                  <a:moveTo>
                    <a:pt x="1382" y="0"/>
                  </a:moveTo>
                  <a:cubicBezTo>
                    <a:pt x="1327" y="0"/>
                    <a:pt x="1283" y="22"/>
                    <a:pt x="1239" y="55"/>
                  </a:cubicBezTo>
                  <a:lnTo>
                    <a:pt x="699" y="573"/>
                  </a:lnTo>
                  <a:lnTo>
                    <a:pt x="225" y="121"/>
                  </a:lnTo>
                  <a:cubicBezTo>
                    <a:pt x="216" y="112"/>
                    <a:pt x="200" y="108"/>
                    <a:pt x="181" y="108"/>
                  </a:cubicBezTo>
                  <a:cubicBezTo>
                    <a:pt x="111" y="108"/>
                    <a:pt x="1" y="162"/>
                    <a:pt x="27" y="188"/>
                  </a:cubicBezTo>
                  <a:lnTo>
                    <a:pt x="577" y="716"/>
                  </a:lnTo>
                  <a:cubicBezTo>
                    <a:pt x="589" y="728"/>
                    <a:pt x="607" y="733"/>
                    <a:pt x="627" y="733"/>
                  </a:cubicBezTo>
                  <a:cubicBezTo>
                    <a:pt x="680" y="733"/>
                    <a:pt x="749" y="699"/>
                    <a:pt x="765" y="683"/>
                  </a:cubicBezTo>
                  <a:lnTo>
                    <a:pt x="1426" y="44"/>
                  </a:lnTo>
                  <a:cubicBezTo>
                    <a:pt x="1459" y="11"/>
                    <a:pt x="1404" y="0"/>
                    <a:pt x="1382"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99"/>
            <p:cNvSpPr/>
            <p:nvPr/>
          </p:nvSpPr>
          <p:spPr>
            <a:xfrm>
              <a:off x="3106050" y="3433400"/>
              <a:ext cx="36750" cy="18200"/>
            </a:xfrm>
            <a:custGeom>
              <a:rect b="b" l="l" r="r" t="t"/>
              <a:pathLst>
                <a:path extrusionOk="0" h="728" w="1470">
                  <a:moveTo>
                    <a:pt x="1381" y="0"/>
                  </a:moveTo>
                  <a:cubicBezTo>
                    <a:pt x="1326" y="0"/>
                    <a:pt x="1282" y="11"/>
                    <a:pt x="1249" y="44"/>
                  </a:cubicBezTo>
                  <a:lnTo>
                    <a:pt x="698" y="573"/>
                  </a:lnTo>
                  <a:lnTo>
                    <a:pt x="224" y="110"/>
                  </a:lnTo>
                  <a:cubicBezTo>
                    <a:pt x="217" y="105"/>
                    <a:pt x="205" y="102"/>
                    <a:pt x="191" y="102"/>
                  </a:cubicBezTo>
                  <a:cubicBezTo>
                    <a:pt x="123" y="102"/>
                    <a:pt x="0" y="160"/>
                    <a:pt x="37" y="187"/>
                  </a:cubicBezTo>
                  <a:lnTo>
                    <a:pt x="588" y="716"/>
                  </a:lnTo>
                  <a:cubicBezTo>
                    <a:pt x="596" y="725"/>
                    <a:pt x="610" y="728"/>
                    <a:pt x="626" y="728"/>
                  </a:cubicBezTo>
                  <a:cubicBezTo>
                    <a:pt x="676" y="728"/>
                    <a:pt x="750" y="697"/>
                    <a:pt x="775" y="672"/>
                  </a:cubicBezTo>
                  <a:cubicBezTo>
                    <a:pt x="995" y="463"/>
                    <a:pt x="1216" y="254"/>
                    <a:pt x="1425" y="33"/>
                  </a:cubicBezTo>
                  <a:cubicBezTo>
                    <a:pt x="1469" y="0"/>
                    <a:pt x="1403" y="0"/>
                    <a:pt x="138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99"/>
            <p:cNvSpPr/>
            <p:nvPr/>
          </p:nvSpPr>
          <p:spPr>
            <a:xfrm>
              <a:off x="3075800" y="3484075"/>
              <a:ext cx="36700" cy="18375"/>
            </a:xfrm>
            <a:custGeom>
              <a:rect b="b" l="l" r="r" t="t"/>
              <a:pathLst>
                <a:path extrusionOk="0" h="735" w="1468">
                  <a:moveTo>
                    <a:pt x="1379" y="0"/>
                  </a:moveTo>
                  <a:cubicBezTo>
                    <a:pt x="1335" y="0"/>
                    <a:pt x="1280" y="22"/>
                    <a:pt x="1247" y="55"/>
                  </a:cubicBezTo>
                  <a:lnTo>
                    <a:pt x="696" y="573"/>
                  </a:lnTo>
                  <a:lnTo>
                    <a:pt x="222" y="121"/>
                  </a:lnTo>
                  <a:cubicBezTo>
                    <a:pt x="213" y="112"/>
                    <a:pt x="197" y="108"/>
                    <a:pt x="178" y="108"/>
                  </a:cubicBezTo>
                  <a:cubicBezTo>
                    <a:pt x="109" y="108"/>
                    <a:pt x="0" y="162"/>
                    <a:pt x="35" y="188"/>
                  </a:cubicBezTo>
                  <a:lnTo>
                    <a:pt x="586" y="716"/>
                  </a:lnTo>
                  <a:cubicBezTo>
                    <a:pt x="599" y="730"/>
                    <a:pt x="618" y="735"/>
                    <a:pt x="640" y="735"/>
                  </a:cubicBezTo>
                  <a:cubicBezTo>
                    <a:pt x="689" y="735"/>
                    <a:pt x="750" y="706"/>
                    <a:pt x="773" y="683"/>
                  </a:cubicBezTo>
                  <a:lnTo>
                    <a:pt x="1434" y="44"/>
                  </a:lnTo>
                  <a:cubicBezTo>
                    <a:pt x="1467" y="11"/>
                    <a:pt x="1401" y="0"/>
                    <a:pt x="1379"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99"/>
            <p:cNvSpPr/>
            <p:nvPr/>
          </p:nvSpPr>
          <p:spPr>
            <a:xfrm>
              <a:off x="3133950" y="3386075"/>
              <a:ext cx="36650" cy="19500"/>
            </a:xfrm>
            <a:custGeom>
              <a:rect b="b" l="l" r="r" t="t"/>
              <a:pathLst>
                <a:path extrusionOk="0" h="780" w="1466">
                  <a:moveTo>
                    <a:pt x="1361" y="0"/>
                  </a:moveTo>
                  <a:cubicBezTo>
                    <a:pt x="1327" y="0"/>
                    <a:pt x="1291" y="18"/>
                    <a:pt x="1268" y="42"/>
                  </a:cubicBezTo>
                  <a:lnTo>
                    <a:pt x="706" y="582"/>
                  </a:lnTo>
                  <a:lnTo>
                    <a:pt x="232" y="130"/>
                  </a:lnTo>
                  <a:cubicBezTo>
                    <a:pt x="213" y="111"/>
                    <a:pt x="182" y="99"/>
                    <a:pt x="152" y="99"/>
                  </a:cubicBezTo>
                  <a:cubicBezTo>
                    <a:pt x="130" y="99"/>
                    <a:pt x="107" y="106"/>
                    <a:pt x="89" y="119"/>
                  </a:cubicBezTo>
                  <a:cubicBezTo>
                    <a:pt x="56" y="130"/>
                    <a:pt x="1" y="186"/>
                    <a:pt x="45" y="219"/>
                  </a:cubicBezTo>
                  <a:lnTo>
                    <a:pt x="596" y="747"/>
                  </a:lnTo>
                  <a:cubicBezTo>
                    <a:pt x="622" y="768"/>
                    <a:pt x="652" y="779"/>
                    <a:pt x="682" y="779"/>
                  </a:cubicBezTo>
                  <a:cubicBezTo>
                    <a:pt x="716" y="779"/>
                    <a:pt x="749" y="765"/>
                    <a:pt x="772" y="736"/>
                  </a:cubicBezTo>
                  <a:lnTo>
                    <a:pt x="1433" y="97"/>
                  </a:lnTo>
                  <a:cubicBezTo>
                    <a:pt x="1466" y="75"/>
                    <a:pt x="1444" y="9"/>
                    <a:pt x="1400" y="9"/>
                  </a:cubicBezTo>
                  <a:cubicBezTo>
                    <a:pt x="1387" y="3"/>
                    <a:pt x="1374" y="0"/>
                    <a:pt x="136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99"/>
            <p:cNvSpPr/>
            <p:nvPr/>
          </p:nvSpPr>
          <p:spPr>
            <a:xfrm>
              <a:off x="3075500" y="3385925"/>
              <a:ext cx="36725" cy="19850"/>
            </a:xfrm>
            <a:custGeom>
              <a:rect b="b" l="l" r="r" t="t"/>
              <a:pathLst>
                <a:path extrusionOk="0" h="794" w="1469">
                  <a:moveTo>
                    <a:pt x="1376" y="0"/>
                  </a:moveTo>
                  <a:cubicBezTo>
                    <a:pt x="1337" y="0"/>
                    <a:pt x="1304" y="15"/>
                    <a:pt x="1270" y="48"/>
                  </a:cubicBezTo>
                  <a:lnTo>
                    <a:pt x="708" y="588"/>
                  </a:lnTo>
                  <a:lnTo>
                    <a:pt x="223" y="125"/>
                  </a:lnTo>
                  <a:cubicBezTo>
                    <a:pt x="208" y="110"/>
                    <a:pt x="187" y="104"/>
                    <a:pt x="165" y="104"/>
                  </a:cubicBezTo>
                  <a:cubicBezTo>
                    <a:pt x="91" y="104"/>
                    <a:pt x="1" y="179"/>
                    <a:pt x="69" y="247"/>
                  </a:cubicBezTo>
                  <a:lnTo>
                    <a:pt x="620" y="775"/>
                  </a:lnTo>
                  <a:cubicBezTo>
                    <a:pt x="633" y="789"/>
                    <a:pt x="649" y="794"/>
                    <a:pt x="667" y="794"/>
                  </a:cubicBezTo>
                  <a:cubicBezTo>
                    <a:pt x="707" y="794"/>
                    <a:pt x="754" y="765"/>
                    <a:pt x="785" y="742"/>
                  </a:cubicBezTo>
                  <a:lnTo>
                    <a:pt x="1435" y="114"/>
                  </a:lnTo>
                  <a:cubicBezTo>
                    <a:pt x="1468" y="81"/>
                    <a:pt x="1457" y="26"/>
                    <a:pt x="1413" y="4"/>
                  </a:cubicBezTo>
                  <a:cubicBezTo>
                    <a:pt x="1400" y="2"/>
                    <a:pt x="1388" y="0"/>
                    <a:pt x="1376"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99"/>
            <p:cNvSpPr/>
            <p:nvPr/>
          </p:nvSpPr>
          <p:spPr>
            <a:xfrm>
              <a:off x="3220125" y="3335900"/>
              <a:ext cx="36975" cy="18375"/>
            </a:xfrm>
            <a:custGeom>
              <a:rect b="b" l="l" r="r" t="t"/>
              <a:pathLst>
                <a:path extrusionOk="0" h="735" w="1479">
                  <a:moveTo>
                    <a:pt x="1390" y="0"/>
                  </a:moveTo>
                  <a:cubicBezTo>
                    <a:pt x="1335" y="0"/>
                    <a:pt x="1291" y="11"/>
                    <a:pt x="1247" y="44"/>
                  </a:cubicBezTo>
                  <a:lnTo>
                    <a:pt x="696" y="573"/>
                  </a:lnTo>
                  <a:lnTo>
                    <a:pt x="222" y="110"/>
                  </a:lnTo>
                  <a:cubicBezTo>
                    <a:pt x="213" y="101"/>
                    <a:pt x="197" y="97"/>
                    <a:pt x="179" y="97"/>
                  </a:cubicBezTo>
                  <a:cubicBezTo>
                    <a:pt x="110" y="97"/>
                    <a:pt x="0" y="153"/>
                    <a:pt x="35" y="187"/>
                  </a:cubicBezTo>
                  <a:cubicBezTo>
                    <a:pt x="222" y="364"/>
                    <a:pt x="399" y="540"/>
                    <a:pt x="586" y="716"/>
                  </a:cubicBezTo>
                  <a:cubicBezTo>
                    <a:pt x="602" y="729"/>
                    <a:pt x="623" y="735"/>
                    <a:pt x="645" y="735"/>
                  </a:cubicBezTo>
                  <a:cubicBezTo>
                    <a:pt x="696" y="735"/>
                    <a:pt x="753" y="706"/>
                    <a:pt x="784" y="683"/>
                  </a:cubicBezTo>
                  <a:lnTo>
                    <a:pt x="1434" y="44"/>
                  </a:lnTo>
                  <a:cubicBezTo>
                    <a:pt x="1478" y="11"/>
                    <a:pt x="1412" y="0"/>
                    <a:pt x="1390"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99"/>
            <p:cNvSpPr/>
            <p:nvPr/>
          </p:nvSpPr>
          <p:spPr>
            <a:xfrm>
              <a:off x="3164200" y="3433125"/>
              <a:ext cx="36700" cy="18650"/>
            </a:xfrm>
            <a:custGeom>
              <a:rect b="b" l="l" r="r" t="t"/>
              <a:pathLst>
                <a:path extrusionOk="0" h="746" w="1468">
                  <a:moveTo>
                    <a:pt x="1380" y="0"/>
                  </a:moveTo>
                  <a:cubicBezTo>
                    <a:pt x="1336" y="0"/>
                    <a:pt x="1280" y="22"/>
                    <a:pt x="1247" y="55"/>
                  </a:cubicBezTo>
                  <a:lnTo>
                    <a:pt x="708" y="584"/>
                  </a:lnTo>
                  <a:lnTo>
                    <a:pt x="223" y="121"/>
                  </a:lnTo>
                  <a:cubicBezTo>
                    <a:pt x="214" y="112"/>
                    <a:pt x="198" y="108"/>
                    <a:pt x="180" y="108"/>
                  </a:cubicBezTo>
                  <a:cubicBezTo>
                    <a:pt x="110" y="108"/>
                    <a:pt x="1" y="164"/>
                    <a:pt x="36" y="198"/>
                  </a:cubicBezTo>
                  <a:lnTo>
                    <a:pt x="586" y="727"/>
                  </a:lnTo>
                  <a:cubicBezTo>
                    <a:pt x="599" y="740"/>
                    <a:pt x="618" y="746"/>
                    <a:pt x="639" y="746"/>
                  </a:cubicBezTo>
                  <a:cubicBezTo>
                    <a:pt x="688" y="746"/>
                    <a:pt x="750" y="714"/>
                    <a:pt x="774" y="683"/>
                  </a:cubicBezTo>
                  <a:lnTo>
                    <a:pt x="1435" y="55"/>
                  </a:lnTo>
                  <a:cubicBezTo>
                    <a:pt x="1468" y="22"/>
                    <a:pt x="1402" y="0"/>
                    <a:pt x="1380"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99"/>
            <p:cNvSpPr/>
            <p:nvPr/>
          </p:nvSpPr>
          <p:spPr>
            <a:xfrm>
              <a:off x="3192625" y="3386850"/>
              <a:ext cx="36100" cy="17950"/>
            </a:xfrm>
            <a:custGeom>
              <a:rect b="b" l="l" r="r" t="t"/>
              <a:pathLst>
                <a:path extrusionOk="0" h="718" w="1444">
                  <a:moveTo>
                    <a:pt x="1366" y="0"/>
                  </a:moveTo>
                  <a:cubicBezTo>
                    <a:pt x="1322" y="0"/>
                    <a:pt x="1267" y="22"/>
                    <a:pt x="1234" y="55"/>
                  </a:cubicBezTo>
                  <a:lnTo>
                    <a:pt x="683" y="573"/>
                  </a:lnTo>
                  <a:lnTo>
                    <a:pt x="210" y="110"/>
                  </a:lnTo>
                  <a:cubicBezTo>
                    <a:pt x="203" y="104"/>
                    <a:pt x="192" y="101"/>
                    <a:pt x="178" y="101"/>
                  </a:cubicBezTo>
                  <a:cubicBezTo>
                    <a:pt x="146" y="101"/>
                    <a:pt x="101" y="117"/>
                    <a:pt x="77" y="132"/>
                  </a:cubicBezTo>
                  <a:cubicBezTo>
                    <a:pt x="55" y="143"/>
                    <a:pt x="0" y="155"/>
                    <a:pt x="22" y="177"/>
                  </a:cubicBezTo>
                  <a:lnTo>
                    <a:pt x="573" y="705"/>
                  </a:lnTo>
                  <a:cubicBezTo>
                    <a:pt x="581" y="714"/>
                    <a:pt x="595" y="717"/>
                    <a:pt x="612" y="717"/>
                  </a:cubicBezTo>
                  <a:cubicBezTo>
                    <a:pt x="661" y="717"/>
                    <a:pt x="736" y="686"/>
                    <a:pt x="760" y="661"/>
                  </a:cubicBezTo>
                  <a:lnTo>
                    <a:pt x="1421" y="33"/>
                  </a:lnTo>
                  <a:cubicBezTo>
                    <a:pt x="1443" y="0"/>
                    <a:pt x="1388" y="0"/>
                    <a:pt x="1366"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99"/>
            <p:cNvSpPr/>
            <p:nvPr/>
          </p:nvSpPr>
          <p:spPr>
            <a:xfrm>
              <a:off x="3192100" y="3288975"/>
              <a:ext cx="36350" cy="18825"/>
            </a:xfrm>
            <a:custGeom>
              <a:rect b="b" l="l" r="r" t="t"/>
              <a:pathLst>
                <a:path extrusionOk="0" h="753" w="1454">
                  <a:moveTo>
                    <a:pt x="1368" y="0"/>
                  </a:moveTo>
                  <a:cubicBezTo>
                    <a:pt x="1328" y="0"/>
                    <a:pt x="1291" y="12"/>
                    <a:pt x="1266" y="37"/>
                  </a:cubicBezTo>
                  <a:lnTo>
                    <a:pt x="704" y="577"/>
                  </a:lnTo>
                  <a:lnTo>
                    <a:pt x="231" y="125"/>
                  </a:lnTo>
                  <a:cubicBezTo>
                    <a:pt x="220" y="115"/>
                    <a:pt x="202" y="111"/>
                    <a:pt x="181" y="111"/>
                  </a:cubicBezTo>
                  <a:cubicBezTo>
                    <a:pt x="109" y="111"/>
                    <a:pt x="1" y="160"/>
                    <a:pt x="43" y="203"/>
                  </a:cubicBezTo>
                  <a:lnTo>
                    <a:pt x="594" y="731"/>
                  </a:lnTo>
                  <a:cubicBezTo>
                    <a:pt x="609" y="747"/>
                    <a:pt x="631" y="753"/>
                    <a:pt x="654" y="753"/>
                  </a:cubicBezTo>
                  <a:cubicBezTo>
                    <a:pt x="699" y="753"/>
                    <a:pt x="749" y="731"/>
                    <a:pt x="770" y="709"/>
                  </a:cubicBezTo>
                  <a:lnTo>
                    <a:pt x="1431" y="81"/>
                  </a:lnTo>
                  <a:cubicBezTo>
                    <a:pt x="1453" y="48"/>
                    <a:pt x="1453" y="15"/>
                    <a:pt x="1409" y="4"/>
                  </a:cubicBezTo>
                  <a:cubicBezTo>
                    <a:pt x="1396" y="1"/>
                    <a:pt x="1382" y="0"/>
                    <a:pt x="1368"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99"/>
            <p:cNvSpPr/>
            <p:nvPr/>
          </p:nvSpPr>
          <p:spPr>
            <a:xfrm>
              <a:off x="3398350" y="3343050"/>
              <a:ext cx="17400" cy="11175"/>
            </a:xfrm>
            <a:custGeom>
              <a:rect b="b" l="l" r="r" t="t"/>
              <a:pathLst>
                <a:path extrusionOk="0" h="447" w="696">
                  <a:moveTo>
                    <a:pt x="1" y="1"/>
                  </a:moveTo>
                  <a:lnTo>
                    <a:pt x="453" y="430"/>
                  </a:lnTo>
                  <a:cubicBezTo>
                    <a:pt x="461" y="442"/>
                    <a:pt x="476" y="447"/>
                    <a:pt x="494" y="447"/>
                  </a:cubicBezTo>
                  <a:cubicBezTo>
                    <a:pt x="544" y="447"/>
                    <a:pt x="616" y="410"/>
                    <a:pt x="640" y="386"/>
                  </a:cubicBezTo>
                  <a:lnTo>
                    <a:pt x="695" y="331"/>
                  </a:lnTo>
                  <a:lnTo>
                    <a:pt x="574" y="276"/>
                  </a:lnTo>
                  <a:lnTo>
                    <a:pt x="563" y="287"/>
                  </a:lnTo>
                  <a:lnTo>
                    <a:pt x="519" y="243"/>
                  </a:lnTo>
                  <a:cubicBezTo>
                    <a:pt x="354" y="166"/>
                    <a:pt x="177" y="78"/>
                    <a:pt x="1"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99"/>
            <p:cNvSpPr/>
            <p:nvPr/>
          </p:nvSpPr>
          <p:spPr>
            <a:xfrm>
              <a:off x="3058200" y="3344150"/>
              <a:ext cx="16000" cy="10350"/>
            </a:xfrm>
            <a:custGeom>
              <a:rect b="b" l="l" r="r" t="t"/>
              <a:pathLst>
                <a:path extrusionOk="0" h="414" w="640">
                  <a:moveTo>
                    <a:pt x="640" y="1"/>
                  </a:moveTo>
                  <a:cubicBezTo>
                    <a:pt x="508" y="67"/>
                    <a:pt x="364" y="122"/>
                    <a:pt x="243" y="188"/>
                  </a:cubicBezTo>
                  <a:lnTo>
                    <a:pt x="199" y="232"/>
                  </a:lnTo>
                  <a:lnTo>
                    <a:pt x="177" y="221"/>
                  </a:lnTo>
                  <a:lnTo>
                    <a:pt x="1" y="309"/>
                  </a:lnTo>
                  <a:lnTo>
                    <a:pt x="89" y="397"/>
                  </a:lnTo>
                  <a:cubicBezTo>
                    <a:pt x="104" y="409"/>
                    <a:pt x="125" y="414"/>
                    <a:pt x="147" y="414"/>
                  </a:cubicBezTo>
                  <a:cubicBezTo>
                    <a:pt x="189" y="414"/>
                    <a:pt x="237" y="397"/>
                    <a:pt x="265" y="375"/>
                  </a:cubicBezTo>
                  <a:lnTo>
                    <a:pt x="640"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99"/>
            <p:cNvSpPr/>
            <p:nvPr/>
          </p:nvSpPr>
          <p:spPr>
            <a:xfrm>
              <a:off x="3017725" y="3385925"/>
              <a:ext cx="36375" cy="19550"/>
            </a:xfrm>
            <a:custGeom>
              <a:rect b="b" l="l" r="r" t="t"/>
              <a:pathLst>
                <a:path extrusionOk="0" h="782" w="1455">
                  <a:moveTo>
                    <a:pt x="1361" y="0"/>
                  </a:moveTo>
                  <a:cubicBezTo>
                    <a:pt x="1319" y="0"/>
                    <a:pt x="1279" y="15"/>
                    <a:pt x="1245" y="48"/>
                  </a:cubicBezTo>
                  <a:lnTo>
                    <a:pt x="683" y="588"/>
                  </a:lnTo>
                  <a:lnTo>
                    <a:pt x="232" y="136"/>
                  </a:lnTo>
                  <a:cubicBezTo>
                    <a:pt x="207" y="118"/>
                    <a:pt x="180" y="110"/>
                    <a:pt x="153" y="110"/>
                  </a:cubicBezTo>
                  <a:cubicBezTo>
                    <a:pt x="130" y="110"/>
                    <a:pt x="108" y="116"/>
                    <a:pt x="89" y="125"/>
                  </a:cubicBezTo>
                  <a:cubicBezTo>
                    <a:pt x="55" y="136"/>
                    <a:pt x="0" y="192"/>
                    <a:pt x="44" y="225"/>
                  </a:cubicBezTo>
                  <a:lnTo>
                    <a:pt x="595" y="753"/>
                  </a:lnTo>
                  <a:cubicBezTo>
                    <a:pt x="619" y="773"/>
                    <a:pt x="648" y="781"/>
                    <a:pt x="676" y="781"/>
                  </a:cubicBezTo>
                  <a:cubicBezTo>
                    <a:pt x="712" y="781"/>
                    <a:pt x="747" y="767"/>
                    <a:pt x="772" y="742"/>
                  </a:cubicBezTo>
                  <a:lnTo>
                    <a:pt x="1433" y="103"/>
                  </a:lnTo>
                  <a:cubicBezTo>
                    <a:pt x="1455" y="70"/>
                    <a:pt x="1444" y="15"/>
                    <a:pt x="1400" y="4"/>
                  </a:cubicBezTo>
                  <a:cubicBezTo>
                    <a:pt x="1387" y="2"/>
                    <a:pt x="1374" y="0"/>
                    <a:pt x="136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99"/>
            <p:cNvSpPr/>
            <p:nvPr/>
          </p:nvSpPr>
          <p:spPr>
            <a:xfrm>
              <a:off x="3222050" y="3432475"/>
              <a:ext cx="36700" cy="19850"/>
            </a:xfrm>
            <a:custGeom>
              <a:rect b="b" l="l" r="r" t="t"/>
              <a:pathLst>
                <a:path extrusionOk="0" h="794" w="1468">
                  <a:moveTo>
                    <a:pt x="1374" y="0"/>
                  </a:moveTo>
                  <a:cubicBezTo>
                    <a:pt x="1332" y="0"/>
                    <a:pt x="1294" y="15"/>
                    <a:pt x="1269" y="48"/>
                  </a:cubicBezTo>
                  <a:lnTo>
                    <a:pt x="707" y="588"/>
                  </a:lnTo>
                  <a:lnTo>
                    <a:pt x="222" y="125"/>
                  </a:lnTo>
                  <a:cubicBezTo>
                    <a:pt x="207" y="110"/>
                    <a:pt x="187" y="104"/>
                    <a:pt x="165" y="104"/>
                  </a:cubicBezTo>
                  <a:cubicBezTo>
                    <a:pt x="90" y="104"/>
                    <a:pt x="0" y="178"/>
                    <a:pt x="68" y="246"/>
                  </a:cubicBezTo>
                  <a:lnTo>
                    <a:pt x="619" y="775"/>
                  </a:lnTo>
                  <a:cubicBezTo>
                    <a:pt x="632" y="789"/>
                    <a:pt x="650" y="794"/>
                    <a:pt x="668" y="794"/>
                  </a:cubicBezTo>
                  <a:cubicBezTo>
                    <a:pt x="711" y="794"/>
                    <a:pt x="761" y="765"/>
                    <a:pt x="784" y="742"/>
                  </a:cubicBezTo>
                  <a:lnTo>
                    <a:pt x="1445" y="114"/>
                  </a:lnTo>
                  <a:cubicBezTo>
                    <a:pt x="1467" y="81"/>
                    <a:pt x="1456" y="26"/>
                    <a:pt x="1412" y="4"/>
                  </a:cubicBezTo>
                  <a:cubicBezTo>
                    <a:pt x="1399" y="2"/>
                    <a:pt x="1386" y="0"/>
                    <a:pt x="1374"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99"/>
            <p:cNvSpPr/>
            <p:nvPr/>
          </p:nvSpPr>
          <p:spPr>
            <a:xfrm>
              <a:off x="2990725" y="3433400"/>
              <a:ext cx="35550" cy="18200"/>
            </a:xfrm>
            <a:custGeom>
              <a:rect b="b" l="l" r="r" t="t"/>
              <a:pathLst>
                <a:path extrusionOk="0" h="728" w="1422">
                  <a:moveTo>
                    <a:pt x="1334" y="0"/>
                  </a:moveTo>
                  <a:cubicBezTo>
                    <a:pt x="1290" y="0"/>
                    <a:pt x="1235" y="11"/>
                    <a:pt x="1202" y="44"/>
                  </a:cubicBezTo>
                  <a:lnTo>
                    <a:pt x="651" y="573"/>
                  </a:lnTo>
                  <a:lnTo>
                    <a:pt x="166" y="110"/>
                  </a:lnTo>
                  <a:cubicBezTo>
                    <a:pt x="160" y="104"/>
                    <a:pt x="148" y="101"/>
                    <a:pt x="135" y="101"/>
                  </a:cubicBezTo>
                  <a:cubicBezTo>
                    <a:pt x="102" y="101"/>
                    <a:pt x="54" y="117"/>
                    <a:pt x="23" y="132"/>
                  </a:cubicBezTo>
                  <a:cubicBezTo>
                    <a:pt x="12" y="154"/>
                    <a:pt x="1" y="176"/>
                    <a:pt x="1" y="198"/>
                  </a:cubicBezTo>
                  <a:lnTo>
                    <a:pt x="530" y="716"/>
                  </a:lnTo>
                  <a:cubicBezTo>
                    <a:pt x="543" y="725"/>
                    <a:pt x="561" y="728"/>
                    <a:pt x="579" y="728"/>
                  </a:cubicBezTo>
                  <a:cubicBezTo>
                    <a:pt x="635" y="728"/>
                    <a:pt x="703" y="697"/>
                    <a:pt x="728" y="672"/>
                  </a:cubicBezTo>
                  <a:lnTo>
                    <a:pt x="1389" y="33"/>
                  </a:lnTo>
                  <a:cubicBezTo>
                    <a:pt x="1422" y="0"/>
                    <a:pt x="1356" y="0"/>
                    <a:pt x="1334"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99"/>
            <p:cNvSpPr/>
            <p:nvPr/>
          </p:nvSpPr>
          <p:spPr>
            <a:xfrm>
              <a:off x="3104000" y="3335550"/>
              <a:ext cx="36300" cy="18950"/>
            </a:xfrm>
            <a:custGeom>
              <a:rect b="b" l="l" r="r" t="t"/>
              <a:pathLst>
                <a:path extrusionOk="0" h="758" w="1452">
                  <a:moveTo>
                    <a:pt x="1368" y="0"/>
                  </a:moveTo>
                  <a:cubicBezTo>
                    <a:pt x="1326" y="0"/>
                    <a:pt x="1290" y="18"/>
                    <a:pt x="1254" y="36"/>
                  </a:cubicBezTo>
                  <a:lnTo>
                    <a:pt x="703" y="576"/>
                  </a:lnTo>
                  <a:lnTo>
                    <a:pt x="229" y="124"/>
                  </a:lnTo>
                  <a:cubicBezTo>
                    <a:pt x="216" y="111"/>
                    <a:pt x="195" y="105"/>
                    <a:pt x="171" y="105"/>
                  </a:cubicBezTo>
                  <a:cubicBezTo>
                    <a:pt x="97" y="105"/>
                    <a:pt x="0" y="160"/>
                    <a:pt x="42" y="201"/>
                  </a:cubicBezTo>
                  <a:lnTo>
                    <a:pt x="593" y="741"/>
                  </a:lnTo>
                  <a:cubicBezTo>
                    <a:pt x="607" y="752"/>
                    <a:pt x="627" y="757"/>
                    <a:pt x="648" y="757"/>
                  </a:cubicBezTo>
                  <a:cubicBezTo>
                    <a:pt x="691" y="757"/>
                    <a:pt x="740" y="738"/>
                    <a:pt x="769" y="708"/>
                  </a:cubicBezTo>
                  <a:lnTo>
                    <a:pt x="1419" y="80"/>
                  </a:lnTo>
                  <a:cubicBezTo>
                    <a:pt x="1452" y="47"/>
                    <a:pt x="1441" y="14"/>
                    <a:pt x="1397" y="3"/>
                  </a:cubicBezTo>
                  <a:cubicBezTo>
                    <a:pt x="1387" y="1"/>
                    <a:pt x="1377" y="0"/>
                    <a:pt x="1368"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99"/>
            <p:cNvSpPr/>
            <p:nvPr/>
          </p:nvSpPr>
          <p:spPr>
            <a:xfrm>
              <a:off x="3047775" y="3433050"/>
              <a:ext cx="36350" cy="18800"/>
            </a:xfrm>
            <a:custGeom>
              <a:rect b="b" l="l" r="r" t="t"/>
              <a:pathLst>
                <a:path extrusionOk="0" h="752" w="1454">
                  <a:moveTo>
                    <a:pt x="1373" y="0"/>
                  </a:moveTo>
                  <a:cubicBezTo>
                    <a:pt x="1335" y="0"/>
                    <a:pt x="1293" y="18"/>
                    <a:pt x="1266" y="36"/>
                  </a:cubicBezTo>
                  <a:lnTo>
                    <a:pt x="704" y="576"/>
                  </a:lnTo>
                  <a:lnTo>
                    <a:pt x="231" y="124"/>
                  </a:lnTo>
                  <a:cubicBezTo>
                    <a:pt x="221" y="114"/>
                    <a:pt x="202" y="110"/>
                    <a:pt x="181" y="110"/>
                  </a:cubicBezTo>
                  <a:cubicBezTo>
                    <a:pt x="109" y="110"/>
                    <a:pt x="1" y="159"/>
                    <a:pt x="43" y="201"/>
                  </a:cubicBezTo>
                  <a:cubicBezTo>
                    <a:pt x="231" y="378"/>
                    <a:pt x="407" y="554"/>
                    <a:pt x="594" y="730"/>
                  </a:cubicBezTo>
                  <a:cubicBezTo>
                    <a:pt x="606" y="745"/>
                    <a:pt x="625" y="752"/>
                    <a:pt x="647" y="752"/>
                  </a:cubicBezTo>
                  <a:cubicBezTo>
                    <a:pt x="688" y="752"/>
                    <a:pt x="738" y="730"/>
                    <a:pt x="759" y="708"/>
                  </a:cubicBezTo>
                  <a:lnTo>
                    <a:pt x="1420" y="69"/>
                  </a:lnTo>
                  <a:cubicBezTo>
                    <a:pt x="1453" y="36"/>
                    <a:pt x="1442" y="14"/>
                    <a:pt x="1398" y="3"/>
                  </a:cubicBezTo>
                  <a:cubicBezTo>
                    <a:pt x="1390" y="1"/>
                    <a:pt x="1382" y="0"/>
                    <a:pt x="1373"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99"/>
            <p:cNvSpPr/>
            <p:nvPr/>
          </p:nvSpPr>
          <p:spPr>
            <a:xfrm>
              <a:off x="3017900" y="3484350"/>
              <a:ext cx="36200" cy="17950"/>
            </a:xfrm>
            <a:custGeom>
              <a:rect b="b" l="l" r="r" t="t"/>
              <a:pathLst>
                <a:path extrusionOk="0" h="718" w="1448">
                  <a:moveTo>
                    <a:pt x="1371" y="0"/>
                  </a:moveTo>
                  <a:cubicBezTo>
                    <a:pt x="1315" y="0"/>
                    <a:pt x="1271" y="11"/>
                    <a:pt x="1238" y="44"/>
                  </a:cubicBezTo>
                  <a:lnTo>
                    <a:pt x="687" y="573"/>
                  </a:lnTo>
                  <a:lnTo>
                    <a:pt x="225" y="110"/>
                  </a:lnTo>
                  <a:cubicBezTo>
                    <a:pt x="215" y="101"/>
                    <a:pt x="200" y="97"/>
                    <a:pt x="181" y="97"/>
                  </a:cubicBezTo>
                  <a:cubicBezTo>
                    <a:pt x="111" y="97"/>
                    <a:pt x="0" y="151"/>
                    <a:pt x="26" y="177"/>
                  </a:cubicBezTo>
                  <a:lnTo>
                    <a:pt x="577" y="705"/>
                  </a:lnTo>
                  <a:cubicBezTo>
                    <a:pt x="586" y="714"/>
                    <a:pt x="599" y="717"/>
                    <a:pt x="616" y="717"/>
                  </a:cubicBezTo>
                  <a:cubicBezTo>
                    <a:pt x="665" y="717"/>
                    <a:pt x="740" y="686"/>
                    <a:pt x="765" y="661"/>
                  </a:cubicBezTo>
                  <a:lnTo>
                    <a:pt x="1415" y="33"/>
                  </a:lnTo>
                  <a:cubicBezTo>
                    <a:pt x="1448" y="0"/>
                    <a:pt x="1393" y="0"/>
                    <a:pt x="137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99"/>
            <p:cNvSpPr/>
            <p:nvPr/>
          </p:nvSpPr>
          <p:spPr>
            <a:xfrm>
              <a:off x="3336725" y="3335500"/>
              <a:ext cx="36325" cy="19075"/>
            </a:xfrm>
            <a:custGeom>
              <a:rect b="b" l="l" r="r" t="t"/>
              <a:pathLst>
                <a:path extrusionOk="0" h="763" w="1453">
                  <a:moveTo>
                    <a:pt x="1363" y="1"/>
                  </a:moveTo>
                  <a:cubicBezTo>
                    <a:pt x="1327" y="1"/>
                    <a:pt x="1290" y="13"/>
                    <a:pt x="1265" y="38"/>
                  </a:cubicBezTo>
                  <a:lnTo>
                    <a:pt x="703" y="578"/>
                  </a:lnTo>
                  <a:lnTo>
                    <a:pt x="230" y="126"/>
                  </a:lnTo>
                  <a:cubicBezTo>
                    <a:pt x="216" y="113"/>
                    <a:pt x="196" y="107"/>
                    <a:pt x="172" y="107"/>
                  </a:cubicBezTo>
                  <a:cubicBezTo>
                    <a:pt x="99" y="107"/>
                    <a:pt x="0" y="164"/>
                    <a:pt x="42" y="214"/>
                  </a:cubicBezTo>
                  <a:lnTo>
                    <a:pt x="593" y="743"/>
                  </a:lnTo>
                  <a:cubicBezTo>
                    <a:pt x="615" y="756"/>
                    <a:pt x="640" y="762"/>
                    <a:pt x="665" y="762"/>
                  </a:cubicBezTo>
                  <a:cubicBezTo>
                    <a:pt x="704" y="762"/>
                    <a:pt x="743" y="748"/>
                    <a:pt x="769" y="721"/>
                  </a:cubicBezTo>
                  <a:lnTo>
                    <a:pt x="1430" y="82"/>
                  </a:lnTo>
                  <a:cubicBezTo>
                    <a:pt x="1452" y="49"/>
                    <a:pt x="1441" y="16"/>
                    <a:pt x="1397" y="5"/>
                  </a:cubicBezTo>
                  <a:cubicBezTo>
                    <a:pt x="1386" y="2"/>
                    <a:pt x="1375" y="1"/>
                    <a:pt x="1363"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99"/>
            <p:cNvSpPr/>
            <p:nvPr/>
          </p:nvSpPr>
          <p:spPr>
            <a:xfrm>
              <a:off x="3425225" y="3386750"/>
              <a:ext cx="36300" cy="18325"/>
            </a:xfrm>
            <a:custGeom>
              <a:rect b="b" l="l" r="r" t="t"/>
              <a:pathLst>
                <a:path extrusionOk="0" h="733" w="1452">
                  <a:moveTo>
                    <a:pt x="1399" y="0"/>
                  </a:moveTo>
                  <a:cubicBezTo>
                    <a:pt x="1392" y="0"/>
                    <a:pt x="1386" y="2"/>
                    <a:pt x="1383" y="4"/>
                  </a:cubicBezTo>
                  <a:cubicBezTo>
                    <a:pt x="1328" y="4"/>
                    <a:pt x="1284" y="15"/>
                    <a:pt x="1240" y="48"/>
                  </a:cubicBezTo>
                  <a:lnTo>
                    <a:pt x="700" y="577"/>
                  </a:lnTo>
                  <a:lnTo>
                    <a:pt x="226" y="114"/>
                  </a:lnTo>
                  <a:cubicBezTo>
                    <a:pt x="218" y="108"/>
                    <a:pt x="204" y="106"/>
                    <a:pt x="188" y="106"/>
                  </a:cubicBezTo>
                  <a:cubicBezTo>
                    <a:pt x="119" y="106"/>
                    <a:pt x="1" y="156"/>
                    <a:pt x="28" y="192"/>
                  </a:cubicBezTo>
                  <a:lnTo>
                    <a:pt x="579" y="720"/>
                  </a:lnTo>
                  <a:cubicBezTo>
                    <a:pt x="590" y="729"/>
                    <a:pt x="605" y="732"/>
                    <a:pt x="622" y="732"/>
                  </a:cubicBezTo>
                  <a:cubicBezTo>
                    <a:pt x="673" y="732"/>
                    <a:pt x="741" y="701"/>
                    <a:pt x="766" y="676"/>
                  </a:cubicBezTo>
                  <a:lnTo>
                    <a:pt x="1427" y="37"/>
                  </a:lnTo>
                  <a:cubicBezTo>
                    <a:pt x="1452" y="13"/>
                    <a:pt x="1421" y="0"/>
                    <a:pt x="1399"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99"/>
            <p:cNvSpPr/>
            <p:nvPr/>
          </p:nvSpPr>
          <p:spPr>
            <a:xfrm>
              <a:off x="3455150" y="3435675"/>
              <a:ext cx="29725" cy="16175"/>
            </a:xfrm>
            <a:custGeom>
              <a:rect b="b" l="l" r="r" t="t"/>
              <a:pathLst>
                <a:path extrusionOk="0" h="647" w="1189">
                  <a:moveTo>
                    <a:pt x="172" y="0"/>
                  </a:moveTo>
                  <a:cubicBezTo>
                    <a:pt x="98" y="0"/>
                    <a:pt x="1" y="55"/>
                    <a:pt x="43" y="96"/>
                  </a:cubicBezTo>
                  <a:lnTo>
                    <a:pt x="593" y="625"/>
                  </a:lnTo>
                  <a:cubicBezTo>
                    <a:pt x="609" y="640"/>
                    <a:pt x="630" y="647"/>
                    <a:pt x="654" y="647"/>
                  </a:cubicBezTo>
                  <a:cubicBezTo>
                    <a:pt x="698" y="647"/>
                    <a:pt x="748" y="625"/>
                    <a:pt x="770" y="603"/>
                  </a:cubicBezTo>
                  <a:lnTo>
                    <a:pt x="1188" y="196"/>
                  </a:lnTo>
                  <a:lnTo>
                    <a:pt x="1144" y="52"/>
                  </a:lnTo>
                  <a:lnTo>
                    <a:pt x="704" y="471"/>
                  </a:lnTo>
                  <a:lnTo>
                    <a:pt x="230" y="19"/>
                  </a:lnTo>
                  <a:cubicBezTo>
                    <a:pt x="216" y="6"/>
                    <a:pt x="195" y="0"/>
                    <a:pt x="172"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99"/>
            <p:cNvSpPr/>
            <p:nvPr/>
          </p:nvSpPr>
          <p:spPr>
            <a:xfrm>
              <a:off x="3425350" y="3483425"/>
              <a:ext cx="36375" cy="19400"/>
            </a:xfrm>
            <a:custGeom>
              <a:rect b="b" l="l" r="r" t="t"/>
              <a:pathLst>
                <a:path extrusionOk="0" h="776" w="1455">
                  <a:moveTo>
                    <a:pt x="1361" y="0"/>
                  </a:moveTo>
                  <a:cubicBezTo>
                    <a:pt x="1320" y="0"/>
                    <a:pt x="1282" y="15"/>
                    <a:pt x="1257" y="48"/>
                  </a:cubicBezTo>
                  <a:lnTo>
                    <a:pt x="695" y="588"/>
                  </a:lnTo>
                  <a:lnTo>
                    <a:pt x="221" y="136"/>
                  </a:lnTo>
                  <a:cubicBezTo>
                    <a:pt x="203" y="118"/>
                    <a:pt x="178" y="110"/>
                    <a:pt x="152" y="110"/>
                  </a:cubicBezTo>
                  <a:cubicBezTo>
                    <a:pt x="131" y="110"/>
                    <a:pt x="109" y="116"/>
                    <a:pt x="89" y="125"/>
                  </a:cubicBezTo>
                  <a:cubicBezTo>
                    <a:pt x="56" y="136"/>
                    <a:pt x="1" y="192"/>
                    <a:pt x="34" y="225"/>
                  </a:cubicBezTo>
                  <a:cubicBezTo>
                    <a:pt x="221" y="401"/>
                    <a:pt x="397" y="577"/>
                    <a:pt x="585" y="753"/>
                  </a:cubicBezTo>
                  <a:cubicBezTo>
                    <a:pt x="609" y="768"/>
                    <a:pt x="637" y="776"/>
                    <a:pt x="665" y="776"/>
                  </a:cubicBezTo>
                  <a:cubicBezTo>
                    <a:pt x="701" y="776"/>
                    <a:pt x="736" y="762"/>
                    <a:pt x="761" y="731"/>
                  </a:cubicBezTo>
                  <a:lnTo>
                    <a:pt x="1422" y="103"/>
                  </a:lnTo>
                  <a:cubicBezTo>
                    <a:pt x="1455" y="70"/>
                    <a:pt x="1444" y="15"/>
                    <a:pt x="1400" y="4"/>
                  </a:cubicBezTo>
                  <a:cubicBezTo>
                    <a:pt x="1387" y="2"/>
                    <a:pt x="1374" y="0"/>
                    <a:pt x="136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99"/>
            <p:cNvSpPr/>
            <p:nvPr/>
          </p:nvSpPr>
          <p:spPr>
            <a:xfrm>
              <a:off x="3250475" y="3289075"/>
              <a:ext cx="36375" cy="18725"/>
            </a:xfrm>
            <a:custGeom>
              <a:rect b="b" l="l" r="r" t="t"/>
              <a:pathLst>
                <a:path extrusionOk="0" h="749" w="1455">
                  <a:moveTo>
                    <a:pt x="1399" y="0"/>
                  </a:moveTo>
                  <a:cubicBezTo>
                    <a:pt x="1355" y="0"/>
                    <a:pt x="1300" y="11"/>
                    <a:pt x="1267" y="44"/>
                  </a:cubicBezTo>
                  <a:lnTo>
                    <a:pt x="705" y="584"/>
                  </a:lnTo>
                  <a:lnTo>
                    <a:pt x="231" y="121"/>
                  </a:lnTo>
                  <a:cubicBezTo>
                    <a:pt x="222" y="112"/>
                    <a:pt x="206" y="108"/>
                    <a:pt x="187" y="108"/>
                  </a:cubicBezTo>
                  <a:cubicBezTo>
                    <a:pt x="115" y="108"/>
                    <a:pt x="0" y="164"/>
                    <a:pt x="44" y="199"/>
                  </a:cubicBezTo>
                  <a:lnTo>
                    <a:pt x="595" y="727"/>
                  </a:lnTo>
                  <a:cubicBezTo>
                    <a:pt x="610" y="743"/>
                    <a:pt x="630" y="749"/>
                    <a:pt x="653" y="749"/>
                  </a:cubicBezTo>
                  <a:cubicBezTo>
                    <a:pt x="694" y="749"/>
                    <a:pt x="742" y="727"/>
                    <a:pt x="771" y="705"/>
                  </a:cubicBezTo>
                  <a:lnTo>
                    <a:pt x="1432" y="66"/>
                  </a:lnTo>
                  <a:cubicBezTo>
                    <a:pt x="1454" y="44"/>
                    <a:pt x="1443" y="22"/>
                    <a:pt x="1399"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99"/>
            <p:cNvSpPr/>
            <p:nvPr/>
          </p:nvSpPr>
          <p:spPr>
            <a:xfrm>
              <a:off x="3278200" y="3335125"/>
              <a:ext cx="36725" cy="19725"/>
            </a:xfrm>
            <a:custGeom>
              <a:rect b="b" l="l" r="r" t="t"/>
              <a:pathLst>
                <a:path extrusionOk="0" h="789" w="1469">
                  <a:moveTo>
                    <a:pt x="1368" y="0"/>
                  </a:moveTo>
                  <a:cubicBezTo>
                    <a:pt x="1330" y="0"/>
                    <a:pt x="1294" y="18"/>
                    <a:pt x="1270" y="42"/>
                  </a:cubicBezTo>
                  <a:lnTo>
                    <a:pt x="709" y="582"/>
                  </a:lnTo>
                  <a:lnTo>
                    <a:pt x="224" y="119"/>
                  </a:lnTo>
                  <a:cubicBezTo>
                    <a:pt x="210" y="105"/>
                    <a:pt x="190" y="99"/>
                    <a:pt x="170" y="99"/>
                  </a:cubicBezTo>
                  <a:cubicBezTo>
                    <a:pt x="94" y="99"/>
                    <a:pt x="0" y="180"/>
                    <a:pt x="70" y="240"/>
                  </a:cubicBezTo>
                  <a:lnTo>
                    <a:pt x="620" y="769"/>
                  </a:lnTo>
                  <a:cubicBezTo>
                    <a:pt x="634" y="783"/>
                    <a:pt x="651" y="788"/>
                    <a:pt x="669" y="788"/>
                  </a:cubicBezTo>
                  <a:cubicBezTo>
                    <a:pt x="709" y="788"/>
                    <a:pt x="755" y="762"/>
                    <a:pt x="786" y="747"/>
                  </a:cubicBezTo>
                  <a:lnTo>
                    <a:pt x="1436" y="108"/>
                  </a:lnTo>
                  <a:cubicBezTo>
                    <a:pt x="1469" y="75"/>
                    <a:pt x="1458" y="20"/>
                    <a:pt x="1414" y="9"/>
                  </a:cubicBezTo>
                  <a:cubicBezTo>
                    <a:pt x="1398" y="3"/>
                    <a:pt x="1383" y="0"/>
                    <a:pt x="1368"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99"/>
            <p:cNvSpPr/>
            <p:nvPr/>
          </p:nvSpPr>
          <p:spPr>
            <a:xfrm>
              <a:off x="3192250" y="3484350"/>
              <a:ext cx="36750" cy="17950"/>
            </a:xfrm>
            <a:custGeom>
              <a:rect b="b" l="l" r="r" t="t"/>
              <a:pathLst>
                <a:path extrusionOk="0" h="718" w="1470">
                  <a:moveTo>
                    <a:pt x="1381" y="0"/>
                  </a:moveTo>
                  <a:cubicBezTo>
                    <a:pt x="1337" y="0"/>
                    <a:pt x="1282" y="11"/>
                    <a:pt x="1249" y="44"/>
                  </a:cubicBezTo>
                  <a:lnTo>
                    <a:pt x="698" y="573"/>
                  </a:lnTo>
                  <a:lnTo>
                    <a:pt x="214" y="110"/>
                  </a:lnTo>
                  <a:cubicBezTo>
                    <a:pt x="206" y="101"/>
                    <a:pt x="192" y="97"/>
                    <a:pt x="175" y="97"/>
                  </a:cubicBezTo>
                  <a:cubicBezTo>
                    <a:pt x="111" y="97"/>
                    <a:pt x="0" y="151"/>
                    <a:pt x="26" y="177"/>
                  </a:cubicBezTo>
                  <a:lnTo>
                    <a:pt x="577" y="705"/>
                  </a:lnTo>
                  <a:cubicBezTo>
                    <a:pt x="585" y="714"/>
                    <a:pt x="599" y="717"/>
                    <a:pt x="616" y="717"/>
                  </a:cubicBezTo>
                  <a:cubicBezTo>
                    <a:pt x="665" y="717"/>
                    <a:pt x="740" y="686"/>
                    <a:pt x="764" y="661"/>
                  </a:cubicBezTo>
                  <a:lnTo>
                    <a:pt x="1425" y="33"/>
                  </a:lnTo>
                  <a:cubicBezTo>
                    <a:pt x="1469" y="0"/>
                    <a:pt x="1403" y="0"/>
                    <a:pt x="138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99"/>
            <p:cNvSpPr/>
            <p:nvPr/>
          </p:nvSpPr>
          <p:spPr>
            <a:xfrm>
              <a:off x="2975575" y="3483975"/>
              <a:ext cx="20125" cy="18650"/>
            </a:xfrm>
            <a:custGeom>
              <a:rect b="b" l="l" r="r" t="t"/>
              <a:pathLst>
                <a:path extrusionOk="0" h="746" w="805">
                  <a:moveTo>
                    <a:pt x="715" y="0"/>
                  </a:moveTo>
                  <a:cubicBezTo>
                    <a:pt x="679" y="0"/>
                    <a:pt x="640" y="13"/>
                    <a:pt x="607" y="37"/>
                  </a:cubicBezTo>
                  <a:lnTo>
                    <a:pt x="56" y="577"/>
                  </a:lnTo>
                  <a:lnTo>
                    <a:pt x="34" y="555"/>
                  </a:lnTo>
                  <a:cubicBezTo>
                    <a:pt x="23" y="632"/>
                    <a:pt x="12" y="698"/>
                    <a:pt x="1" y="742"/>
                  </a:cubicBezTo>
                  <a:cubicBezTo>
                    <a:pt x="9" y="744"/>
                    <a:pt x="17" y="745"/>
                    <a:pt x="25" y="745"/>
                  </a:cubicBezTo>
                  <a:cubicBezTo>
                    <a:pt x="61" y="745"/>
                    <a:pt x="95" y="727"/>
                    <a:pt x="122" y="709"/>
                  </a:cubicBezTo>
                  <a:lnTo>
                    <a:pt x="772" y="70"/>
                  </a:lnTo>
                  <a:cubicBezTo>
                    <a:pt x="805" y="37"/>
                    <a:pt x="794" y="4"/>
                    <a:pt x="750" y="4"/>
                  </a:cubicBezTo>
                  <a:cubicBezTo>
                    <a:pt x="739" y="2"/>
                    <a:pt x="727" y="0"/>
                    <a:pt x="715"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99"/>
            <p:cNvSpPr/>
            <p:nvPr/>
          </p:nvSpPr>
          <p:spPr>
            <a:xfrm>
              <a:off x="3162225" y="3335900"/>
              <a:ext cx="36475" cy="18200"/>
            </a:xfrm>
            <a:custGeom>
              <a:rect b="b" l="l" r="r" t="t"/>
              <a:pathLst>
                <a:path extrusionOk="0" h="728" w="1459">
                  <a:moveTo>
                    <a:pt x="1381" y="0"/>
                  </a:moveTo>
                  <a:cubicBezTo>
                    <a:pt x="1326" y="0"/>
                    <a:pt x="1282" y="22"/>
                    <a:pt x="1238" y="55"/>
                  </a:cubicBezTo>
                  <a:lnTo>
                    <a:pt x="698" y="573"/>
                  </a:lnTo>
                  <a:lnTo>
                    <a:pt x="225" y="121"/>
                  </a:lnTo>
                  <a:cubicBezTo>
                    <a:pt x="215" y="112"/>
                    <a:pt x="199" y="108"/>
                    <a:pt x="181" y="108"/>
                  </a:cubicBezTo>
                  <a:cubicBezTo>
                    <a:pt x="111" y="108"/>
                    <a:pt x="0" y="161"/>
                    <a:pt x="26" y="187"/>
                  </a:cubicBezTo>
                  <a:lnTo>
                    <a:pt x="577" y="716"/>
                  </a:lnTo>
                  <a:cubicBezTo>
                    <a:pt x="588" y="724"/>
                    <a:pt x="603" y="728"/>
                    <a:pt x="620" y="728"/>
                  </a:cubicBezTo>
                  <a:cubicBezTo>
                    <a:pt x="672" y="728"/>
                    <a:pt x="740" y="697"/>
                    <a:pt x="765" y="672"/>
                  </a:cubicBezTo>
                  <a:lnTo>
                    <a:pt x="1426" y="44"/>
                  </a:lnTo>
                  <a:cubicBezTo>
                    <a:pt x="1459" y="11"/>
                    <a:pt x="1392" y="0"/>
                    <a:pt x="138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99"/>
            <p:cNvSpPr/>
            <p:nvPr/>
          </p:nvSpPr>
          <p:spPr>
            <a:xfrm>
              <a:off x="3250400" y="3483800"/>
              <a:ext cx="36450" cy="18825"/>
            </a:xfrm>
            <a:custGeom>
              <a:rect b="b" l="l" r="r" t="t"/>
              <a:pathLst>
                <a:path extrusionOk="0" h="753" w="1458">
                  <a:moveTo>
                    <a:pt x="1402" y="0"/>
                  </a:moveTo>
                  <a:cubicBezTo>
                    <a:pt x="1358" y="0"/>
                    <a:pt x="1303" y="11"/>
                    <a:pt x="1270" y="44"/>
                  </a:cubicBezTo>
                  <a:lnTo>
                    <a:pt x="697" y="584"/>
                  </a:lnTo>
                  <a:lnTo>
                    <a:pt x="223" y="121"/>
                  </a:lnTo>
                  <a:cubicBezTo>
                    <a:pt x="214" y="112"/>
                    <a:pt x="199" y="108"/>
                    <a:pt x="181" y="108"/>
                  </a:cubicBezTo>
                  <a:cubicBezTo>
                    <a:pt x="111" y="108"/>
                    <a:pt x="1" y="166"/>
                    <a:pt x="36" y="210"/>
                  </a:cubicBezTo>
                  <a:lnTo>
                    <a:pt x="587" y="738"/>
                  </a:lnTo>
                  <a:cubicBezTo>
                    <a:pt x="600" y="748"/>
                    <a:pt x="617" y="752"/>
                    <a:pt x="637" y="752"/>
                  </a:cubicBezTo>
                  <a:cubicBezTo>
                    <a:pt x="683" y="752"/>
                    <a:pt x="740" y="729"/>
                    <a:pt x="763" y="705"/>
                  </a:cubicBezTo>
                  <a:lnTo>
                    <a:pt x="1424" y="77"/>
                  </a:lnTo>
                  <a:cubicBezTo>
                    <a:pt x="1457" y="44"/>
                    <a:pt x="1446" y="11"/>
                    <a:pt x="1402"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99"/>
            <p:cNvSpPr/>
            <p:nvPr/>
          </p:nvSpPr>
          <p:spPr>
            <a:xfrm>
              <a:off x="3281025" y="3433500"/>
              <a:ext cx="35900" cy="17850"/>
            </a:xfrm>
            <a:custGeom>
              <a:rect b="b" l="l" r="r" t="t"/>
              <a:pathLst>
                <a:path extrusionOk="0" h="714" w="1436">
                  <a:moveTo>
                    <a:pt x="1399" y="1"/>
                  </a:moveTo>
                  <a:cubicBezTo>
                    <a:pt x="1387" y="1"/>
                    <a:pt x="1375" y="3"/>
                    <a:pt x="1367" y="7"/>
                  </a:cubicBezTo>
                  <a:cubicBezTo>
                    <a:pt x="1323" y="7"/>
                    <a:pt x="1268" y="18"/>
                    <a:pt x="1235" y="51"/>
                  </a:cubicBezTo>
                  <a:lnTo>
                    <a:pt x="684" y="569"/>
                  </a:lnTo>
                  <a:lnTo>
                    <a:pt x="210" y="106"/>
                  </a:lnTo>
                  <a:cubicBezTo>
                    <a:pt x="204" y="100"/>
                    <a:pt x="192" y="97"/>
                    <a:pt x="179" y="97"/>
                  </a:cubicBezTo>
                  <a:cubicBezTo>
                    <a:pt x="147" y="97"/>
                    <a:pt x="101" y="113"/>
                    <a:pt x="78" y="128"/>
                  </a:cubicBezTo>
                  <a:cubicBezTo>
                    <a:pt x="56" y="139"/>
                    <a:pt x="1" y="150"/>
                    <a:pt x="23" y="172"/>
                  </a:cubicBezTo>
                  <a:lnTo>
                    <a:pt x="574" y="701"/>
                  </a:lnTo>
                  <a:cubicBezTo>
                    <a:pt x="582" y="710"/>
                    <a:pt x="596" y="713"/>
                    <a:pt x="613" y="713"/>
                  </a:cubicBezTo>
                  <a:cubicBezTo>
                    <a:pt x="663" y="713"/>
                    <a:pt x="736" y="685"/>
                    <a:pt x="761" y="668"/>
                  </a:cubicBezTo>
                  <a:lnTo>
                    <a:pt x="1422" y="29"/>
                  </a:lnTo>
                  <a:cubicBezTo>
                    <a:pt x="1436" y="8"/>
                    <a:pt x="1419" y="1"/>
                    <a:pt x="1399"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99"/>
            <p:cNvSpPr/>
            <p:nvPr/>
          </p:nvSpPr>
          <p:spPr>
            <a:xfrm>
              <a:off x="3397250" y="3432625"/>
              <a:ext cx="36125" cy="19450"/>
            </a:xfrm>
            <a:custGeom>
              <a:rect b="b" l="l" r="r" t="t"/>
              <a:pathLst>
                <a:path extrusionOk="0" h="778" w="1445">
                  <a:moveTo>
                    <a:pt x="1350" y="0"/>
                  </a:moveTo>
                  <a:cubicBezTo>
                    <a:pt x="1316" y="0"/>
                    <a:pt x="1281" y="18"/>
                    <a:pt x="1257" y="42"/>
                  </a:cubicBezTo>
                  <a:lnTo>
                    <a:pt x="695" y="582"/>
                  </a:lnTo>
                  <a:lnTo>
                    <a:pt x="221" y="130"/>
                  </a:lnTo>
                  <a:cubicBezTo>
                    <a:pt x="203" y="112"/>
                    <a:pt x="178" y="104"/>
                    <a:pt x="152" y="104"/>
                  </a:cubicBezTo>
                  <a:cubicBezTo>
                    <a:pt x="131" y="104"/>
                    <a:pt x="109" y="109"/>
                    <a:pt x="89" y="119"/>
                  </a:cubicBezTo>
                  <a:cubicBezTo>
                    <a:pt x="56" y="130"/>
                    <a:pt x="1" y="185"/>
                    <a:pt x="34" y="218"/>
                  </a:cubicBezTo>
                  <a:lnTo>
                    <a:pt x="585" y="758"/>
                  </a:lnTo>
                  <a:cubicBezTo>
                    <a:pt x="607" y="771"/>
                    <a:pt x="632" y="777"/>
                    <a:pt x="657" y="777"/>
                  </a:cubicBezTo>
                  <a:cubicBezTo>
                    <a:pt x="696" y="777"/>
                    <a:pt x="734" y="763"/>
                    <a:pt x="761" y="736"/>
                  </a:cubicBezTo>
                  <a:lnTo>
                    <a:pt x="1422" y="97"/>
                  </a:lnTo>
                  <a:cubicBezTo>
                    <a:pt x="1444" y="75"/>
                    <a:pt x="1433" y="20"/>
                    <a:pt x="1389" y="9"/>
                  </a:cubicBezTo>
                  <a:cubicBezTo>
                    <a:pt x="1377" y="3"/>
                    <a:pt x="1364" y="0"/>
                    <a:pt x="1350"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99"/>
            <p:cNvSpPr/>
            <p:nvPr/>
          </p:nvSpPr>
          <p:spPr>
            <a:xfrm>
              <a:off x="3309000" y="3386850"/>
              <a:ext cx="36225" cy="18175"/>
            </a:xfrm>
            <a:custGeom>
              <a:rect b="b" l="l" r="r" t="t"/>
              <a:pathLst>
                <a:path extrusionOk="0" h="727" w="1449">
                  <a:moveTo>
                    <a:pt x="1372" y="0"/>
                  </a:moveTo>
                  <a:cubicBezTo>
                    <a:pt x="1327" y="0"/>
                    <a:pt x="1272" y="22"/>
                    <a:pt x="1239" y="44"/>
                  </a:cubicBezTo>
                  <a:lnTo>
                    <a:pt x="689" y="573"/>
                  </a:lnTo>
                  <a:lnTo>
                    <a:pt x="215" y="110"/>
                  </a:lnTo>
                  <a:cubicBezTo>
                    <a:pt x="209" y="105"/>
                    <a:pt x="199" y="102"/>
                    <a:pt x="186" y="102"/>
                  </a:cubicBezTo>
                  <a:cubicBezTo>
                    <a:pt x="124" y="102"/>
                    <a:pt x="0" y="158"/>
                    <a:pt x="27" y="177"/>
                  </a:cubicBezTo>
                  <a:lnTo>
                    <a:pt x="578" y="716"/>
                  </a:lnTo>
                  <a:cubicBezTo>
                    <a:pt x="586" y="724"/>
                    <a:pt x="597" y="727"/>
                    <a:pt x="611" y="727"/>
                  </a:cubicBezTo>
                  <a:cubicBezTo>
                    <a:pt x="661" y="727"/>
                    <a:pt x="740" y="689"/>
                    <a:pt x="766" y="672"/>
                  </a:cubicBezTo>
                  <a:lnTo>
                    <a:pt x="1416" y="33"/>
                  </a:lnTo>
                  <a:cubicBezTo>
                    <a:pt x="1449" y="0"/>
                    <a:pt x="1394" y="0"/>
                    <a:pt x="1372"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99"/>
            <p:cNvSpPr/>
            <p:nvPr/>
          </p:nvSpPr>
          <p:spPr>
            <a:xfrm>
              <a:off x="3250200" y="3386575"/>
              <a:ext cx="36925" cy="18650"/>
            </a:xfrm>
            <a:custGeom>
              <a:rect b="b" l="l" r="r" t="t"/>
              <a:pathLst>
                <a:path extrusionOk="0" h="746" w="1477">
                  <a:moveTo>
                    <a:pt x="1388" y="0"/>
                  </a:moveTo>
                  <a:cubicBezTo>
                    <a:pt x="1344" y="0"/>
                    <a:pt x="1289" y="22"/>
                    <a:pt x="1256" y="55"/>
                  </a:cubicBezTo>
                  <a:lnTo>
                    <a:pt x="705" y="584"/>
                  </a:lnTo>
                  <a:lnTo>
                    <a:pt x="231" y="121"/>
                  </a:lnTo>
                  <a:cubicBezTo>
                    <a:pt x="222" y="112"/>
                    <a:pt x="206" y="108"/>
                    <a:pt x="187" y="108"/>
                  </a:cubicBezTo>
                  <a:cubicBezTo>
                    <a:pt x="115" y="108"/>
                    <a:pt x="0" y="164"/>
                    <a:pt x="44" y="199"/>
                  </a:cubicBezTo>
                  <a:lnTo>
                    <a:pt x="595" y="727"/>
                  </a:lnTo>
                  <a:cubicBezTo>
                    <a:pt x="608" y="740"/>
                    <a:pt x="626" y="746"/>
                    <a:pt x="647" y="746"/>
                  </a:cubicBezTo>
                  <a:cubicBezTo>
                    <a:pt x="697" y="746"/>
                    <a:pt x="759" y="714"/>
                    <a:pt x="782" y="683"/>
                  </a:cubicBezTo>
                  <a:lnTo>
                    <a:pt x="1443" y="44"/>
                  </a:lnTo>
                  <a:cubicBezTo>
                    <a:pt x="1476" y="11"/>
                    <a:pt x="1410" y="0"/>
                    <a:pt x="1388"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99"/>
            <p:cNvSpPr/>
            <p:nvPr/>
          </p:nvSpPr>
          <p:spPr>
            <a:xfrm>
              <a:off x="3366750" y="3386475"/>
              <a:ext cx="36600" cy="18825"/>
            </a:xfrm>
            <a:custGeom>
              <a:rect b="b" l="l" r="r" t="t"/>
              <a:pathLst>
                <a:path extrusionOk="0" h="753" w="1464">
                  <a:moveTo>
                    <a:pt x="1373" y="0"/>
                  </a:moveTo>
                  <a:cubicBezTo>
                    <a:pt x="1337" y="0"/>
                    <a:pt x="1298" y="13"/>
                    <a:pt x="1265" y="37"/>
                  </a:cubicBezTo>
                  <a:lnTo>
                    <a:pt x="714" y="577"/>
                  </a:lnTo>
                  <a:lnTo>
                    <a:pt x="240" y="125"/>
                  </a:lnTo>
                  <a:cubicBezTo>
                    <a:pt x="224" y="112"/>
                    <a:pt x="201" y="106"/>
                    <a:pt x="176" y="106"/>
                  </a:cubicBezTo>
                  <a:cubicBezTo>
                    <a:pt x="98" y="106"/>
                    <a:pt x="0" y="161"/>
                    <a:pt x="42" y="203"/>
                  </a:cubicBezTo>
                  <a:lnTo>
                    <a:pt x="593" y="731"/>
                  </a:lnTo>
                  <a:cubicBezTo>
                    <a:pt x="608" y="747"/>
                    <a:pt x="630" y="753"/>
                    <a:pt x="653" y="753"/>
                  </a:cubicBezTo>
                  <a:cubicBezTo>
                    <a:pt x="698" y="753"/>
                    <a:pt x="748" y="731"/>
                    <a:pt x="769" y="709"/>
                  </a:cubicBezTo>
                  <a:lnTo>
                    <a:pt x="1430" y="70"/>
                  </a:lnTo>
                  <a:cubicBezTo>
                    <a:pt x="1463" y="37"/>
                    <a:pt x="1452" y="15"/>
                    <a:pt x="1408" y="4"/>
                  </a:cubicBezTo>
                  <a:cubicBezTo>
                    <a:pt x="1397" y="2"/>
                    <a:pt x="1385" y="0"/>
                    <a:pt x="1373"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99"/>
            <p:cNvSpPr/>
            <p:nvPr/>
          </p:nvSpPr>
          <p:spPr>
            <a:xfrm>
              <a:off x="3366650" y="3484075"/>
              <a:ext cx="36975" cy="18375"/>
            </a:xfrm>
            <a:custGeom>
              <a:rect b="b" l="l" r="r" t="t"/>
              <a:pathLst>
                <a:path extrusionOk="0" h="735" w="1479">
                  <a:moveTo>
                    <a:pt x="1390" y="0"/>
                  </a:moveTo>
                  <a:cubicBezTo>
                    <a:pt x="1335" y="0"/>
                    <a:pt x="1291" y="22"/>
                    <a:pt x="1247" y="55"/>
                  </a:cubicBezTo>
                  <a:lnTo>
                    <a:pt x="696" y="573"/>
                  </a:lnTo>
                  <a:lnTo>
                    <a:pt x="222" y="121"/>
                  </a:lnTo>
                  <a:cubicBezTo>
                    <a:pt x="213" y="112"/>
                    <a:pt x="197" y="108"/>
                    <a:pt x="178" y="108"/>
                  </a:cubicBezTo>
                  <a:cubicBezTo>
                    <a:pt x="109" y="108"/>
                    <a:pt x="0" y="162"/>
                    <a:pt x="35" y="188"/>
                  </a:cubicBezTo>
                  <a:lnTo>
                    <a:pt x="597" y="716"/>
                  </a:lnTo>
                  <a:cubicBezTo>
                    <a:pt x="607" y="730"/>
                    <a:pt x="625" y="735"/>
                    <a:pt x="646" y="735"/>
                  </a:cubicBezTo>
                  <a:cubicBezTo>
                    <a:pt x="695" y="735"/>
                    <a:pt x="761" y="706"/>
                    <a:pt x="784" y="683"/>
                  </a:cubicBezTo>
                  <a:lnTo>
                    <a:pt x="1434" y="44"/>
                  </a:lnTo>
                  <a:cubicBezTo>
                    <a:pt x="1478" y="11"/>
                    <a:pt x="1412" y="0"/>
                    <a:pt x="1390"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99"/>
            <p:cNvSpPr/>
            <p:nvPr/>
          </p:nvSpPr>
          <p:spPr>
            <a:xfrm>
              <a:off x="3308575" y="3483725"/>
              <a:ext cx="36375" cy="19075"/>
            </a:xfrm>
            <a:custGeom>
              <a:rect b="b" l="l" r="r" t="t"/>
              <a:pathLst>
                <a:path extrusionOk="0" h="763" w="1455">
                  <a:moveTo>
                    <a:pt x="1381" y="0"/>
                  </a:moveTo>
                  <a:cubicBezTo>
                    <a:pt x="1337" y="0"/>
                    <a:pt x="1295" y="20"/>
                    <a:pt x="1267" y="47"/>
                  </a:cubicBezTo>
                  <a:lnTo>
                    <a:pt x="706" y="587"/>
                  </a:lnTo>
                  <a:lnTo>
                    <a:pt x="232" y="124"/>
                  </a:lnTo>
                  <a:cubicBezTo>
                    <a:pt x="223" y="115"/>
                    <a:pt x="207" y="111"/>
                    <a:pt x="188" y="111"/>
                  </a:cubicBezTo>
                  <a:cubicBezTo>
                    <a:pt x="116" y="111"/>
                    <a:pt x="1" y="169"/>
                    <a:pt x="44" y="213"/>
                  </a:cubicBezTo>
                  <a:lnTo>
                    <a:pt x="595" y="741"/>
                  </a:lnTo>
                  <a:cubicBezTo>
                    <a:pt x="611" y="757"/>
                    <a:pt x="631" y="763"/>
                    <a:pt x="653" y="763"/>
                  </a:cubicBezTo>
                  <a:cubicBezTo>
                    <a:pt x="695" y="763"/>
                    <a:pt x="743" y="741"/>
                    <a:pt x="772" y="719"/>
                  </a:cubicBezTo>
                  <a:lnTo>
                    <a:pt x="1422" y="80"/>
                  </a:lnTo>
                  <a:cubicBezTo>
                    <a:pt x="1455" y="47"/>
                    <a:pt x="1444" y="14"/>
                    <a:pt x="1411" y="3"/>
                  </a:cubicBezTo>
                  <a:cubicBezTo>
                    <a:pt x="1401" y="1"/>
                    <a:pt x="1391" y="0"/>
                    <a:pt x="1381"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99"/>
            <p:cNvSpPr/>
            <p:nvPr/>
          </p:nvSpPr>
          <p:spPr>
            <a:xfrm>
              <a:off x="3338925" y="3433025"/>
              <a:ext cx="36325" cy="18825"/>
            </a:xfrm>
            <a:custGeom>
              <a:rect b="b" l="l" r="r" t="t"/>
              <a:pathLst>
                <a:path extrusionOk="0" h="753" w="1453">
                  <a:moveTo>
                    <a:pt x="1363" y="0"/>
                  </a:moveTo>
                  <a:cubicBezTo>
                    <a:pt x="1327" y="0"/>
                    <a:pt x="1287" y="12"/>
                    <a:pt x="1254" y="37"/>
                  </a:cubicBezTo>
                  <a:lnTo>
                    <a:pt x="703" y="577"/>
                  </a:lnTo>
                  <a:lnTo>
                    <a:pt x="230" y="125"/>
                  </a:lnTo>
                  <a:cubicBezTo>
                    <a:pt x="219" y="112"/>
                    <a:pt x="199" y="106"/>
                    <a:pt x="176" y="106"/>
                  </a:cubicBezTo>
                  <a:cubicBezTo>
                    <a:pt x="104" y="106"/>
                    <a:pt x="1" y="161"/>
                    <a:pt x="42" y="202"/>
                  </a:cubicBezTo>
                  <a:lnTo>
                    <a:pt x="593" y="731"/>
                  </a:lnTo>
                  <a:cubicBezTo>
                    <a:pt x="605" y="746"/>
                    <a:pt x="624" y="753"/>
                    <a:pt x="646" y="753"/>
                  </a:cubicBezTo>
                  <a:cubicBezTo>
                    <a:pt x="687" y="753"/>
                    <a:pt x="737" y="731"/>
                    <a:pt x="758" y="709"/>
                  </a:cubicBezTo>
                  <a:lnTo>
                    <a:pt x="1419" y="70"/>
                  </a:lnTo>
                  <a:cubicBezTo>
                    <a:pt x="1453" y="37"/>
                    <a:pt x="1442" y="15"/>
                    <a:pt x="1397" y="4"/>
                  </a:cubicBezTo>
                  <a:cubicBezTo>
                    <a:pt x="1386" y="1"/>
                    <a:pt x="1375" y="0"/>
                    <a:pt x="1363"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99"/>
            <p:cNvSpPr/>
            <p:nvPr/>
          </p:nvSpPr>
          <p:spPr>
            <a:xfrm>
              <a:off x="3064275" y="2963650"/>
              <a:ext cx="137175" cy="281700"/>
            </a:xfrm>
            <a:custGeom>
              <a:rect b="b" l="l" r="r" t="t"/>
              <a:pathLst>
                <a:path extrusionOk="0" h="11268" w="5487">
                  <a:moveTo>
                    <a:pt x="3646" y="1"/>
                  </a:moveTo>
                  <a:cubicBezTo>
                    <a:pt x="2972" y="1"/>
                    <a:pt x="2219" y="340"/>
                    <a:pt x="1587" y="1471"/>
                  </a:cubicBezTo>
                  <a:cubicBezTo>
                    <a:pt x="0" y="4292"/>
                    <a:pt x="2060" y="8765"/>
                    <a:pt x="485" y="10693"/>
                  </a:cubicBezTo>
                  <a:cubicBezTo>
                    <a:pt x="485" y="10693"/>
                    <a:pt x="1014" y="11268"/>
                    <a:pt x="1574" y="11268"/>
                  </a:cubicBezTo>
                  <a:cubicBezTo>
                    <a:pt x="2003" y="11268"/>
                    <a:pt x="2449" y="10930"/>
                    <a:pt x="2688" y="9734"/>
                  </a:cubicBezTo>
                  <a:cubicBezTo>
                    <a:pt x="3239" y="6980"/>
                    <a:pt x="3438" y="2507"/>
                    <a:pt x="3438" y="2507"/>
                  </a:cubicBezTo>
                  <a:lnTo>
                    <a:pt x="5487" y="755"/>
                  </a:lnTo>
                  <a:cubicBezTo>
                    <a:pt x="5487" y="755"/>
                    <a:pt x="4653" y="1"/>
                    <a:pt x="3646" y="1"/>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99"/>
            <p:cNvSpPr/>
            <p:nvPr/>
          </p:nvSpPr>
          <p:spPr>
            <a:xfrm>
              <a:off x="3065100" y="2966975"/>
              <a:ext cx="126450" cy="262350"/>
            </a:xfrm>
            <a:custGeom>
              <a:rect b="b" l="l" r="r" t="t"/>
              <a:pathLst>
                <a:path extrusionOk="0" h="10494" w="5058">
                  <a:moveTo>
                    <a:pt x="3412" y="0"/>
                  </a:moveTo>
                  <a:cubicBezTo>
                    <a:pt x="2853" y="0"/>
                    <a:pt x="2207" y="320"/>
                    <a:pt x="1565" y="1338"/>
                  </a:cubicBezTo>
                  <a:cubicBezTo>
                    <a:pt x="106" y="3643"/>
                    <a:pt x="1187" y="7258"/>
                    <a:pt x="555" y="9443"/>
                  </a:cubicBezTo>
                  <a:lnTo>
                    <a:pt x="555" y="9443"/>
                  </a:lnTo>
                  <a:lnTo>
                    <a:pt x="5057" y="920"/>
                  </a:lnTo>
                  <a:cubicBezTo>
                    <a:pt x="5057" y="920"/>
                    <a:pt x="4360" y="0"/>
                    <a:pt x="3412" y="0"/>
                  </a:cubicBezTo>
                  <a:close/>
                  <a:moveTo>
                    <a:pt x="555" y="9443"/>
                  </a:moveTo>
                  <a:lnTo>
                    <a:pt x="0" y="10494"/>
                  </a:lnTo>
                  <a:cubicBezTo>
                    <a:pt x="262" y="10204"/>
                    <a:pt x="438" y="9848"/>
                    <a:pt x="555" y="9443"/>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99"/>
            <p:cNvSpPr/>
            <p:nvPr/>
          </p:nvSpPr>
          <p:spPr>
            <a:xfrm>
              <a:off x="3105300" y="3089325"/>
              <a:ext cx="54300" cy="62075"/>
            </a:xfrm>
            <a:custGeom>
              <a:rect b="b" l="l" r="r" t="t"/>
              <a:pathLst>
                <a:path extrusionOk="0" h="2483" w="2172">
                  <a:moveTo>
                    <a:pt x="1045" y="0"/>
                  </a:moveTo>
                  <a:cubicBezTo>
                    <a:pt x="920" y="0"/>
                    <a:pt x="827" y="29"/>
                    <a:pt x="805" y="36"/>
                  </a:cubicBezTo>
                  <a:cubicBezTo>
                    <a:pt x="739" y="58"/>
                    <a:pt x="1" y="157"/>
                    <a:pt x="133" y="1116"/>
                  </a:cubicBezTo>
                  <a:cubicBezTo>
                    <a:pt x="241" y="1970"/>
                    <a:pt x="699" y="2483"/>
                    <a:pt x="1172" y="2483"/>
                  </a:cubicBezTo>
                  <a:cubicBezTo>
                    <a:pt x="1230" y="2483"/>
                    <a:pt x="1287" y="2475"/>
                    <a:pt x="1345" y="2460"/>
                  </a:cubicBezTo>
                  <a:cubicBezTo>
                    <a:pt x="1885" y="2372"/>
                    <a:pt x="2171" y="1655"/>
                    <a:pt x="1874" y="730"/>
                  </a:cubicBezTo>
                  <a:cubicBezTo>
                    <a:pt x="1675" y="113"/>
                    <a:pt x="1296" y="0"/>
                    <a:pt x="1045" y="0"/>
                  </a:cubicBezTo>
                  <a:close/>
                </a:path>
              </a:pathLst>
            </a:custGeom>
            <a:solidFill>
              <a:srgbClr val="F9B2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99"/>
            <p:cNvSpPr/>
            <p:nvPr/>
          </p:nvSpPr>
          <p:spPr>
            <a:xfrm>
              <a:off x="3303075" y="3093725"/>
              <a:ext cx="54275" cy="61975"/>
            </a:xfrm>
            <a:custGeom>
              <a:rect b="b" l="l" r="r" t="t"/>
              <a:pathLst>
                <a:path extrusionOk="0" h="2479" w="2171">
                  <a:moveTo>
                    <a:pt x="1137" y="1"/>
                  </a:moveTo>
                  <a:cubicBezTo>
                    <a:pt x="886" y="1"/>
                    <a:pt x="507" y="113"/>
                    <a:pt x="309" y="730"/>
                  </a:cubicBezTo>
                  <a:cubicBezTo>
                    <a:pt x="0" y="1656"/>
                    <a:pt x="287" y="2372"/>
                    <a:pt x="826" y="2449"/>
                  </a:cubicBezTo>
                  <a:cubicBezTo>
                    <a:pt x="891" y="2469"/>
                    <a:pt x="956" y="2479"/>
                    <a:pt x="1020" y="2479"/>
                  </a:cubicBezTo>
                  <a:cubicBezTo>
                    <a:pt x="1485" y="2479"/>
                    <a:pt x="1932" y="1967"/>
                    <a:pt x="2038" y="1116"/>
                  </a:cubicBezTo>
                  <a:cubicBezTo>
                    <a:pt x="2170" y="157"/>
                    <a:pt x="1443" y="58"/>
                    <a:pt x="1377" y="36"/>
                  </a:cubicBezTo>
                  <a:cubicBezTo>
                    <a:pt x="1355" y="29"/>
                    <a:pt x="1262" y="1"/>
                    <a:pt x="1137" y="1"/>
                  </a:cubicBezTo>
                  <a:close/>
                </a:path>
              </a:pathLst>
            </a:custGeom>
            <a:solidFill>
              <a:srgbClr val="E87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99"/>
            <p:cNvSpPr/>
            <p:nvPr/>
          </p:nvSpPr>
          <p:spPr>
            <a:xfrm>
              <a:off x="3130050" y="2980550"/>
              <a:ext cx="205025" cy="259925"/>
            </a:xfrm>
            <a:custGeom>
              <a:rect b="b" l="l" r="r" t="t"/>
              <a:pathLst>
                <a:path extrusionOk="0" h="10397" w="8201">
                  <a:moveTo>
                    <a:pt x="3837" y="0"/>
                  </a:moveTo>
                  <a:cubicBezTo>
                    <a:pt x="3017" y="0"/>
                    <a:pt x="689" y="318"/>
                    <a:pt x="366" y="3803"/>
                  </a:cubicBezTo>
                  <a:cubicBezTo>
                    <a:pt x="1" y="7774"/>
                    <a:pt x="1717" y="10397"/>
                    <a:pt x="3925" y="10397"/>
                  </a:cubicBezTo>
                  <a:cubicBezTo>
                    <a:pt x="3983" y="10397"/>
                    <a:pt x="4042" y="10395"/>
                    <a:pt x="4101" y="10391"/>
                  </a:cubicBezTo>
                  <a:cubicBezTo>
                    <a:pt x="4160" y="10395"/>
                    <a:pt x="4218" y="10397"/>
                    <a:pt x="4277" y="10397"/>
                  </a:cubicBezTo>
                  <a:cubicBezTo>
                    <a:pt x="6484" y="10397"/>
                    <a:pt x="8200" y="7774"/>
                    <a:pt x="7835" y="3803"/>
                  </a:cubicBezTo>
                  <a:cubicBezTo>
                    <a:pt x="7522" y="318"/>
                    <a:pt x="5195" y="0"/>
                    <a:pt x="4368" y="0"/>
                  </a:cubicBezTo>
                  <a:cubicBezTo>
                    <a:pt x="4236" y="0"/>
                    <a:pt x="4142" y="9"/>
                    <a:pt x="4101" y="13"/>
                  </a:cubicBezTo>
                  <a:cubicBezTo>
                    <a:pt x="4061" y="9"/>
                    <a:pt x="3969" y="0"/>
                    <a:pt x="3837" y="0"/>
                  </a:cubicBezTo>
                  <a:close/>
                </a:path>
              </a:pathLst>
            </a:custGeom>
            <a:solidFill>
              <a:srgbClr val="F9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99"/>
            <p:cNvSpPr/>
            <p:nvPr/>
          </p:nvSpPr>
          <p:spPr>
            <a:xfrm>
              <a:off x="3237800" y="3110050"/>
              <a:ext cx="13225" cy="51250"/>
            </a:xfrm>
            <a:custGeom>
              <a:rect b="b" l="l" r="r" t="t"/>
              <a:pathLst>
                <a:path extrusionOk="0" h="2050" w="529">
                  <a:moveTo>
                    <a:pt x="242" y="0"/>
                  </a:moveTo>
                  <a:lnTo>
                    <a:pt x="242" y="0"/>
                  </a:lnTo>
                  <a:cubicBezTo>
                    <a:pt x="231" y="276"/>
                    <a:pt x="242" y="551"/>
                    <a:pt x="275" y="815"/>
                  </a:cubicBezTo>
                  <a:cubicBezTo>
                    <a:pt x="307" y="1070"/>
                    <a:pt x="349" y="1336"/>
                    <a:pt x="392" y="1592"/>
                  </a:cubicBezTo>
                  <a:lnTo>
                    <a:pt x="392" y="1592"/>
                  </a:lnTo>
                  <a:cubicBezTo>
                    <a:pt x="326" y="1660"/>
                    <a:pt x="266" y="1728"/>
                    <a:pt x="198" y="1796"/>
                  </a:cubicBezTo>
                  <a:cubicBezTo>
                    <a:pt x="132" y="1884"/>
                    <a:pt x="66" y="1961"/>
                    <a:pt x="0" y="2049"/>
                  </a:cubicBezTo>
                  <a:cubicBezTo>
                    <a:pt x="88" y="1994"/>
                    <a:pt x="176" y="1917"/>
                    <a:pt x="253" y="1851"/>
                  </a:cubicBezTo>
                  <a:cubicBezTo>
                    <a:pt x="342" y="1785"/>
                    <a:pt x="419" y="1719"/>
                    <a:pt x="507" y="1653"/>
                  </a:cubicBezTo>
                  <a:lnTo>
                    <a:pt x="529" y="1631"/>
                  </a:lnTo>
                  <a:lnTo>
                    <a:pt x="529" y="1598"/>
                  </a:lnTo>
                  <a:cubicBezTo>
                    <a:pt x="507" y="1333"/>
                    <a:pt x="474" y="1058"/>
                    <a:pt x="419" y="793"/>
                  </a:cubicBezTo>
                  <a:cubicBezTo>
                    <a:pt x="375" y="529"/>
                    <a:pt x="320" y="265"/>
                    <a:pt x="242" y="0"/>
                  </a:cubicBezTo>
                  <a:close/>
                </a:path>
              </a:pathLst>
            </a:custGeom>
            <a:solidFill>
              <a:srgbClr val="F6A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99"/>
            <p:cNvSpPr/>
            <p:nvPr/>
          </p:nvSpPr>
          <p:spPr>
            <a:xfrm>
              <a:off x="3188200" y="3175050"/>
              <a:ext cx="91200" cy="16375"/>
            </a:xfrm>
            <a:custGeom>
              <a:rect b="b" l="l" r="r" t="t"/>
              <a:pathLst>
                <a:path extrusionOk="0" h="655" w="3648">
                  <a:moveTo>
                    <a:pt x="3648" y="0"/>
                  </a:moveTo>
                  <a:lnTo>
                    <a:pt x="1" y="44"/>
                  </a:lnTo>
                  <a:cubicBezTo>
                    <a:pt x="713" y="501"/>
                    <a:pt x="1349" y="655"/>
                    <a:pt x="1882" y="655"/>
                  </a:cubicBezTo>
                  <a:cubicBezTo>
                    <a:pt x="2983" y="655"/>
                    <a:pt x="3648" y="0"/>
                    <a:pt x="36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99"/>
            <p:cNvSpPr/>
            <p:nvPr/>
          </p:nvSpPr>
          <p:spPr>
            <a:xfrm>
              <a:off x="3211625" y="3187700"/>
              <a:ext cx="58975" cy="14600"/>
            </a:xfrm>
            <a:custGeom>
              <a:rect b="b" l="l" r="r" t="t"/>
              <a:pathLst>
                <a:path extrusionOk="0" h="584" w="2359">
                  <a:moveTo>
                    <a:pt x="2358" y="1"/>
                  </a:moveTo>
                  <a:lnTo>
                    <a:pt x="2358" y="1"/>
                  </a:lnTo>
                  <a:cubicBezTo>
                    <a:pt x="2017" y="232"/>
                    <a:pt x="1620" y="376"/>
                    <a:pt x="1212" y="431"/>
                  </a:cubicBezTo>
                  <a:cubicBezTo>
                    <a:pt x="1147" y="434"/>
                    <a:pt x="1081" y="436"/>
                    <a:pt x="1016" y="436"/>
                  </a:cubicBezTo>
                  <a:cubicBezTo>
                    <a:pt x="671" y="436"/>
                    <a:pt x="324" y="386"/>
                    <a:pt x="0" y="265"/>
                  </a:cubicBezTo>
                  <a:lnTo>
                    <a:pt x="0" y="265"/>
                  </a:lnTo>
                  <a:cubicBezTo>
                    <a:pt x="302" y="473"/>
                    <a:pt x="668" y="583"/>
                    <a:pt x="1037" y="583"/>
                  </a:cubicBezTo>
                  <a:cubicBezTo>
                    <a:pt x="1099" y="583"/>
                    <a:pt x="1161" y="580"/>
                    <a:pt x="1223" y="574"/>
                  </a:cubicBezTo>
                  <a:cubicBezTo>
                    <a:pt x="1444" y="552"/>
                    <a:pt x="1653" y="497"/>
                    <a:pt x="1851" y="398"/>
                  </a:cubicBezTo>
                  <a:cubicBezTo>
                    <a:pt x="2039" y="298"/>
                    <a:pt x="2215" y="166"/>
                    <a:pt x="2358" y="1"/>
                  </a:cubicBezTo>
                  <a:close/>
                </a:path>
              </a:pathLst>
            </a:custGeom>
            <a:solidFill>
              <a:srgbClr val="F6A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99"/>
            <p:cNvSpPr/>
            <p:nvPr/>
          </p:nvSpPr>
          <p:spPr>
            <a:xfrm>
              <a:off x="3184900" y="3097925"/>
              <a:ext cx="12425" cy="27575"/>
            </a:xfrm>
            <a:custGeom>
              <a:rect b="b" l="l" r="r" t="t"/>
              <a:pathLst>
                <a:path extrusionOk="0" h="1103" w="497">
                  <a:moveTo>
                    <a:pt x="243" y="0"/>
                  </a:moveTo>
                  <a:cubicBezTo>
                    <a:pt x="111" y="0"/>
                    <a:pt x="1" y="243"/>
                    <a:pt x="1" y="551"/>
                  </a:cubicBezTo>
                  <a:cubicBezTo>
                    <a:pt x="1" y="860"/>
                    <a:pt x="111" y="1102"/>
                    <a:pt x="243" y="1102"/>
                  </a:cubicBezTo>
                  <a:cubicBezTo>
                    <a:pt x="386" y="1102"/>
                    <a:pt x="497" y="849"/>
                    <a:pt x="497" y="551"/>
                  </a:cubicBezTo>
                  <a:cubicBezTo>
                    <a:pt x="497" y="243"/>
                    <a:pt x="386" y="0"/>
                    <a:pt x="2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99"/>
            <p:cNvSpPr/>
            <p:nvPr/>
          </p:nvSpPr>
          <p:spPr>
            <a:xfrm>
              <a:off x="3271675" y="3097925"/>
              <a:ext cx="12675" cy="27575"/>
            </a:xfrm>
            <a:custGeom>
              <a:rect b="b" l="l" r="r" t="t"/>
              <a:pathLst>
                <a:path extrusionOk="0" h="1103" w="507">
                  <a:moveTo>
                    <a:pt x="254" y="0"/>
                  </a:moveTo>
                  <a:cubicBezTo>
                    <a:pt x="110" y="0"/>
                    <a:pt x="0" y="243"/>
                    <a:pt x="0" y="551"/>
                  </a:cubicBezTo>
                  <a:cubicBezTo>
                    <a:pt x="0" y="860"/>
                    <a:pt x="110" y="1102"/>
                    <a:pt x="254" y="1102"/>
                  </a:cubicBezTo>
                  <a:cubicBezTo>
                    <a:pt x="386" y="1102"/>
                    <a:pt x="507" y="849"/>
                    <a:pt x="507" y="551"/>
                  </a:cubicBezTo>
                  <a:cubicBezTo>
                    <a:pt x="507" y="243"/>
                    <a:pt x="386" y="0"/>
                    <a:pt x="25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99"/>
            <p:cNvSpPr/>
            <p:nvPr/>
          </p:nvSpPr>
          <p:spPr>
            <a:xfrm>
              <a:off x="3169200" y="3073025"/>
              <a:ext cx="44100" cy="16100"/>
            </a:xfrm>
            <a:custGeom>
              <a:rect b="b" l="l" r="r" t="t"/>
              <a:pathLst>
                <a:path extrusionOk="0" h="644" w="1764">
                  <a:moveTo>
                    <a:pt x="947" y="0"/>
                  </a:moveTo>
                  <a:cubicBezTo>
                    <a:pt x="918" y="0"/>
                    <a:pt x="889" y="2"/>
                    <a:pt x="860" y="5"/>
                  </a:cubicBezTo>
                  <a:cubicBezTo>
                    <a:pt x="673" y="27"/>
                    <a:pt x="486" y="93"/>
                    <a:pt x="331" y="214"/>
                  </a:cubicBezTo>
                  <a:cubicBezTo>
                    <a:pt x="188" y="324"/>
                    <a:pt x="78" y="479"/>
                    <a:pt x="1" y="644"/>
                  </a:cubicBezTo>
                  <a:cubicBezTo>
                    <a:pt x="144" y="556"/>
                    <a:pt x="298" y="479"/>
                    <a:pt x="452" y="412"/>
                  </a:cubicBezTo>
                  <a:cubicBezTo>
                    <a:pt x="585" y="346"/>
                    <a:pt x="739" y="313"/>
                    <a:pt x="882" y="291"/>
                  </a:cubicBezTo>
                  <a:cubicBezTo>
                    <a:pt x="906" y="289"/>
                    <a:pt x="930" y="289"/>
                    <a:pt x="955" y="289"/>
                  </a:cubicBezTo>
                  <a:cubicBezTo>
                    <a:pt x="1076" y="289"/>
                    <a:pt x="1202" y="311"/>
                    <a:pt x="1312" y="357"/>
                  </a:cubicBezTo>
                  <a:cubicBezTo>
                    <a:pt x="1389" y="379"/>
                    <a:pt x="1466" y="412"/>
                    <a:pt x="1532" y="446"/>
                  </a:cubicBezTo>
                  <a:cubicBezTo>
                    <a:pt x="1609" y="479"/>
                    <a:pt x="1675" y="534"/>
                    <a:pt x="1764" y="567"/>
                  </a:cubicBezTo>
                  <a:cubicBezTo>
                    <a:pt x="1730" y="490"/>
                    <a:pt x="1675" y="412"/>
                    <a:pt x="1631" y="335"/>
                  </a:cubicBezTo>
                  <a:cubicBezTo>
                    <a:pt x="1565" y="269"/>
                    <a:pt x="1499" y="203"/>
                    <a:pt x="1422" y="148"/>
                  </a:cubicBezTo>
                  <a:cubicBezTo>
                    <a:pt x="1281" y="54"/>
                    <a:pt x="1116" y="0"/>
                    <a:pt x="94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99"/>
            <p:cNvSpPr/>
            <p:nvPr/>
          </p:nvSpPr>
          <p:spPr>
            <a:xfrm>
              <a:off x="3256800" y="3073025"/>
              <a:ext cx="43800" cy="16100"/>
            </a:xfrm>
            <a:custGeom>
              <a:rect b="b" l="l" r="r" t="t"/>
              <a:pathLst>
                <a:path extrusionOk="0" h="644" w="1752">
                  <a:moveTo>
                    <a:pt x="935" y="0"/>
                  </a:moveTo>
                  <a:cubicBezTo>
                    <a:pt x="906" y="0"/>
                    <a:pt x="877" y="2"/>
                    <a:pt x="849" y="5"/>
                  </a:cubicBezTo>
                  <a:cubicBezTo>
                    <a:pt x="661" y="27"/>
                    <a:pt x="474" y="93"/>
                    <a:pt x="331" y="214"/>
                  </a:cubicBezTo>
                  <a:cubicBezTo>
                    <a:pt x="176" y="324"/>
                    <a:pt x="66" y="479"/>
                    <a:pt x="0" y="644"/>
                  </a:cubicBezTo>
                  <a:cubicBezTo>
                    <a:pt x="154" y="556"/>
                    <a:pt x="309" y="479"/>
                    <a:pt x="441" y="412"/>
                  </a:cubicBezTo>
                  <a:cubicBezTo>
                    <a:pt x="584" y="346"/>
                    <a:pt x="727" y="313"/>
                    <a:pt x="882" y="291"/>
                  </a:cubicBezTo>
                  <a:cubicBezTo>
                    <a:pt x="905" y="289"/>
                    <a:pt x="929" y="289"/>
                    <a:pt x="953" y="289"/>
                  </a:cubicBezTo>
                  <a:cubicBezTo>
                    <a:pt x="1073" y="289"/>
                    <a:pt x="1192" y="311"/>
                    <a:pt x="1311" y="357"/>
                  </a:cubicBezTo>
                  <a:cubicBezTo>
                    <a:pt x="1377" y="379"/>
                    <a:pt x="1454" y="412"/>
                    <a:pt x="1532" y="446"/>
                  </a:cubicBezTo>
                  <a:cubicBezTo>
                    <a:pt x="1598" y="479"/>
                    <a:pt x="1675" y="534"/>
                    <a:pt x="1752" y="567"/>
                  </a:cubicBezTo>
                  <a:cubicBezTo>
                    <a:pt x="1719" y="490"/>
                    <a:pt x="1675" y="412"/>
                    <a:pt x="1620" y="335"/>
                  </a:cubicBezTo>
                  <a:cubicBezTo>
                    <a:pt x="1554" y="258"/>
                    <a:pt x="1488" y="203"/>
                    <a:pt x="1410" y="148"/>
                  </a:cubicBezTo>
                  <a:cubicBezTo>
                    <a:pt x="1269" y="54"/>
                    <a:pt x="1104" y="0"/>
                    <a:pt x="93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99"/>
            <p:cNvSpPr/>
            <p:nvPr/>
          </p:nvSpPr>
          <p:spPr>
            <a:xfrm>
              <a:off x="3185325" y="2937350"/>
              <a:ext cx="212225" cy="226700"/>
            </a:xfrm>
            <a:custGeom>
              <a:rect b="b" l="l" r="r" t="t"/>
              <a:pathLst>
                <a:path extrusionOk="0" h="9068" w="8489">
                  <a:moveTo>
                    <a:pt x="3134" y="1"/>
                  </a:moveTo>
                  <a:cubicBezTo>
                    <a:pt x="1422" y="1"/>
                    <a:pt x="0" y="1178"/>
                    <a:pt x="50" y="2865"/>
                  </a:cubicBezTo>
                  <a:cubicBezTo>
                    <a:pt x="50" y="2865"/>
                    <a:pt x="857" y="2018"/>
                    <a:pt x="1672" y="2018"/>
                  </a:cubicBezTo>
                  <a:cubicBezTo>
                    <a:pt x="1995" y="2018"/>
                    <a:pt x="2319" y="2151"/>
                    <a:pt x="2595" y="2523"/>
                  </a:cubicBezTo>
                  <a:cubicBezTo>
                    <a:pt x="3553" y="3834"/>
                    <a:pt x="5206" y="8726"/>
                    <a:pt x="7960" y="9067"/>
                  </a:cubicBezTo>
                  <a:cubicBezTo>
                    <a:pt x="7960" y="9067"/>
                    <a:pt x="8489" y="3372"/>
                    <a:pt x="6010" y="1168"/>
                  </a:cubicBezTo>
                  <a:cubicBezTo>
                    <a:pt x="5094" y="354"/>
                    <a:pt x="4071" y="1"/>
                    <a:pt x="3134" y="1"/>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99"/>
            <p:cNvSpPr/>
            <p:nvPr/>
          </p:nvSpPr>
          <p:spPr>
            <a:xfrm>
              <a:off x="3186550" y="2987075"/>
              <a:ext cx="168600" cy="180275"/>
            </a:xfrm>
            <a:custGeom>
              <a:rect b="b" l="l" r="r" t="t"/>
              <a:pathLst>
                <a:path extrusionOk="0" h="7211" w="6744">
                  <a:moveTo>
                    <a:pt x="1359" y="0"/>
                  </a:moveTo>
                  <a:cubicBezTo>
                    <a:pt x="659" y="0"/>
                    <a:pt x="1" y="744"/>
                    <a:pt x="1" y="744"/>
                  </a:cubicBezTo>
                  <a:lnTo>
                    <a:pt x="4085" y="4661"/>
                  </a:lnTo>
                  <a:lnTo>
                    <a:pt x="4085" y="4661"/>
                  </a:lnTo>
                  <a:cubicBezTo>
                    <a:pt x="3276" y="3102"/>
                    <a:pt x="2731" y="1275"/>
                    <a:pt x="2248" y="545"/>
                  </a:cubicBezTo>
                  <a:cubicBezTo>
                    <a:pt x="1978" y="141"/>
                    <a:pt x="1665" y="0"/>
                    <a:pt x="1359" y="0"/>
                  </a:cubicBezTo>
                  <a:close/>
                  <a:moveTo>
                    <a:pt x="4085" y="4661"/>
                  </a:moveTo>
                  <a:cubicBezTo>
                    <a:pt x="4753" y="5950"/>
                    <a:pt x="5602" y="7056"/>
                    <a:pt x="6743" y="7211"/>
                  </a:cubicBezTo>
                  <a:lnTo>
                    <a:pt x="4085" y="4661"/>
                  </a:ln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99"/>
            <p:cNvSpPr/>
            <p:nvPr/>
          </p:nvSpPr>
          <p:spPr>
            <a:xfrm>
              <a:off x="3097050" y="2980325"/>
              <a:ext cx="99725" cy="295750"/>
            </a:xfrm>
            <a:custGeom>
              <a:rect b="b" l="l" r="r" t="t"/>
              <a:pathLst>
                <a:path extrusionOk="0" h="11830" w="3989">
                  <a:moveTo>
                    <a:pt x="2712" y="0"/>
                  </a:moveTo>
                  <a:cubicBezTo>
                    <a:pt x="2095" y="0"/>
                    <a:pt x="1442" y="355"/>
                    <a:pt x="1300" y="1487"/>
                  </a:cubicBezTo>
                  <a:cubicBezTo>
                    <a:pt x="959" y="4319"/>
                    <a:pt x="2402" y="8858"/>
                    <a:pt x="0" y="11271"/>
                  </a:cubicBezTo>
                  <a:cubicBezTo>
                    <a:pt x="0" y="11271"/>
                    <a:pt x="262" y="11582"/>
                    <a:pt x="647" y="11582"/>
                  </a:cubicBezTo>
                  <a:cubicBezTo>
                    <a:pt x="913" y="11582"/>
                    <a:pt x="1238" y="11433"/>
                    <a:pt x="1576" y="10929"/>
                  </a:cubicBezTo>
                  <a:lnTo>
                    <a:pt x="1576" y="10929"/>
                  </a:lnTo>
                  <a:cubicBezTo>
                    <a:pt x="1576" y="10929"/>
                    <a:pt x="1300" y="11755"/>
                    <a:pt x="827" y="11821"/>
                  </a:cubicBezTo>
                  <a:cubicBezTo>
                    <a:pt x="827" y="11821"/>
                    <a:pt x="874" y="11830"/>
                    <a:pt x="953" y="11830"/>
                  </a:cubicBezTo>
                  <a:cubicBezTo>
                    <a:pt x="1262" y="11830"/>
                    <a:pt x="2050" y="11697"/>
                    <a:pt x="2270" y="10378"/>
                  </a:cubicBezTo>
                  <a:cubicBezTo>
                    <a:pt x="2545" y="8726"/>
                    <a:pt x="1719" y="1289"/>
                    <a:pt x="3581" y="1146"/>
                  </a:cubicBezTo>
                  <a:cubicBezTo>
                    <a:pt x="3581" y="1146"/>
                    <a:pt x="3988" y="617"/>
                    <a:pt x="3779" y="386"/>
                  </a:cubicBezTo>
                  <a:cubicBezTo>
                    <a:pt x="3573" y="180"/>
                    <a:pt x="3152" y="0"/>
                    <a:pt x="2712" y="0"/>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3" name="Google Shape;4343;p99"/>
          <p:cNvGrpSpPr/>
          <p:nvPr/>
        </p:nvGrpSpPr>
        <p:grpSpPr>
          <a:xfrm>
            <a:off x="3170328" y="1762269"/>
            <a:ext cx="609774" cy="702847"/>
            <a:chOff x="4157175" y="2168350"/>
            <a:chExt cx="526075" cy="610375"/>
          </a:xfrm>
        </p:grpSpPr>
        <p:sp>
          <p:nvSpPr>
            <p:cNvPr id="4344" name="Google Shape;4344;p99"/>
            <p:cNvSpPr/>
            <p:nvPr/>
          </p:nvSpPr>
          <p:spPr>
            <a:xfrm>
              <a:off x="4157175" y="2489500"/>
              <a:ext cx="522225" cy="289225"/>
            </a:xfrm>
            <a:custGeom>
              <a:rect b="b" l="l" r="r" t="t"/>
              <a:pathLst>
                <a:path extrusionOk="0" h="11569" w="20889">
                  <a:moveTo>
                    <a:pt x="8604" y="1"/>
                  </a:moveTo>
                  <a:cubicBezTo>
                    <a:pt x="8604" y="1"/>
                    <a:pt x="8957" y="2711"/>
                    <a:pt x="7833" y="3537"/>
                  </a:cubicBezTo>
                  <a:cubicBezTo>
                    <a:pt x="6963" y="4165"/>
                    <a:pt x="1950" y="5223"/>
                    <a:pt x="1135" y="7426"/>
                  </a:cubicBezTo>
                  <a:cubicBezTo>
                    <a:pt x="639" y="8770"/>
                    <a:pt x="253" y="10158"/>
                    <a:pt x="0" y="11569"/>
                  </a:cubicBezTo>
                  <a:lnTo>
                    <a:pt x="20888" y="11569"/>
                  </a:lnTo>
                  <a:cubicBezTo>
                    <a:pt x="20635" y="10158"/>
                    <a:pt x="20260" y="8770"/>
                    <a:pt x="19765" y="7426"/>
                  </a:cubicBezTo>
                  <a:cubicBezTo>
                    <a:pt x="18938" y="5223"/>
                    <a:pt x="13937" y="4165"/>
                    <a:pt x="13055" y="3537"/>
                  </a:cubicBezTo>
                  <a:cubicBezTo>
                    <a:pt x="11932" y="2711"/>
                    <a:pt x="12284" y="1"/>
                    <a:pt x="12284" y="1"/>
                  </a:cubicBezTo>
                  <a:lnTo>
                    <a:pt x="12284" y="1"/>
                  </a:lnTo>
                  <a:lnTo>
                    <a:pt x="10444" y="45"/>
                  </a:lnTo>
                  <a:lnTo>
                    <a:pt x="8604"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99"/>
            <p:cNvSpPr/>
            <p:nvPr/>
          </p:nvSpPr>
          <p:spPr>
            <a:xfrm>
              <a:off x="4363725" y="2489225"/>
              <a:ext cx="100575" cy="76050"/>
            </a:xfrm>
            <a:custGeom>
              <a:rect b="b" l="l" r="r" t="t"/>
              <a:pathLst>
                <a:path extrusionOk="0" h="3042" w="4023">
                  <a:moveTo>
                    <a:pt x="342" y="1"/>
                  </a:moveTo>
                  <a:lnTo>
                    <a:pt x="342" y="1"/>
                  </a:lnTo>
                  <a:cubicBezTo>
                    <a:pt x="342" y="1"/>
                    <a:pt x="596" y="1940"/>
                    <a:pt x="1" y="3041"/>
                  </a:cubicBezTo>
                  <a:cubicBezTo>
                    <a:pt x="860" y="2953"/>
                    <a:pt x="1731" y="2777"/>
                    <a:pt x="2480" y="2347"/>
                  </a:cubicBezTo>
                  <a:cubicBezTo>
                    <a:pt x="3020" y="2050"/>
                    <a:pt x="3515" y="1686"/>
                    <a:pt x="3978" y="1279"/>
                  </a:cubicBezTo>
                  <a:cubicBezTo>
                    <a:pt x="3956" y="849"/>
                    <a:pt x="3978" y="430"/>
                    <a:pt x="4022" y="1"/>
                  </a:cubicBezTo>
                  <a:lnTo>
                    <a:pt x="4022" y="1"/>
                  </a:lnTo>
                  <a:lnTo>
                    <a:pt x="2182" y="56"/>
                  </a:lnTo>
                  <a:lnTo>
                    <a:pt x="342" y="1"/>
                  </a:ln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99"/>
            <p:cNvSpPr/>
            <p:nvPr/>
          </p:nvSpPr>
          <p:spPr>
            <a:xfrm>
              <a:off x="4157175" y="2577925"/>
              <a:ext cx="526075" cy="200800"/>
            </a:xfrm>
            <a:custGeom>
              <a:rect b="b" l="l" r="r" t="t"/>
              <a:pathLst>
                <a:path extrusionOk="0" h="8032" w="21043">
                  <a:moveTo>
                    <a:pt x="13254" y="0"/>
                  </a:moveTo>
                  <a:cubicBezTo>
                    <a:pt x="12324" y="530"/>
                    <a:pt x="11279" y="805"/>
                    <a:pt x="10210" y="805"/>
                  </a:cubicBezTo>
                  <a:cubicBezTo>
                    <a:pt x="10189" y="805"/>
                    <a:pt x="10168" y="805"/>
                    <a:pt x="10147" y="804"/>
                  </a:cubicBezTo>
                  <a:cubicBezTo>
                    <a:pt x="10123" y="805"/>
                    <a:pt x="10099" y="805"/>
                    <a:pt x="10076" y="805"/>
                  </a:cubicBezTo>
                  <a:cubicBezTo>
                    <a:pt x="9152" y="805"/>
                    <a:pt x="8230" y="596"/>
                    <a:pt x="7392" y="187"/>
                  </a:cubicBezTo>
                  <a:cubicBezTo>
                    <a:pt x="5839" y="849"/>
                    <a:pt x="1862" y="1906"/>
                    <a:pt x="1135" y="3856"/>
                  </a:cubicBezTo>
                  <a:cubicBezTo>
                    <a:pt x="628" y="5211"/>
                    <a:pt x="253" y="6599"/>
                    <a:pt x="0" y="8032"/>
                  </a:cubicBezTo>
                  <a:lnTo>
                    <a:pt x="21043" y="8032"/>
                  </a:lnTo>
                  <a:cubicBezTo>
                    <a:pt x="20789" y="6599"/>
                    <a:pt x="20404" y="5211"/>
                    <a:pt x="19908" y="3856"/>
                  </a:cubicBezTo>
                  <a:cubicBezTo>
                    <a:pt x="19104" y="1708"/>
                    <a:pt x="14366" y="650"/>
                    <a:pt x="13254" y="0"/>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99"/>
            <p:cNvSpPr/>
            <p:nvPr/>
          </p:nvSpPr>
          <p:spPr>
            <a:xfrm>
              <a:off x="4157175" y="2577925"/>
              <a:ext cx="526075" cy="200800"/>
            </a:xfrm>
            <a:custGeom>
              <a:rect b="b" l="l" r="r" t="t"/>
              <a:pathLst>
                <a:path extrusionOk="0" h="8032" w="21043">
                  <a:moveTo>
                    <a:pt x="13254" y="0"/>
                  </a:moveTo>
                  <a:cubicBezTo>
                    <a:pt x="12324" y="530"/>
                    <a:pt x="11279" y="805"/>
                    <a:pt x="10210" y="805"/>
                  </a:cubicBezTo>
                  <a:cubicBezTo>
                    <a:pt x="10189" y="805"/>
                    <a:pt x="10168" y="805"/>
                    <a:pt x="10147" y="804"/>
                  </a:cubicBezTo>
                  <a:cubicBezTo>
                    <a:pt x="10123" y="805"/>
                    <a:pt x="10099" y="805"/>
                    <a:pt x="10076" y="805"/>
                  </a:cubicBezTo>
                  <a:cubicBezTo>
                    <a:pt x="9152" y="805"/>
                    <a:pt x="8230" y="596"/>
                    <a:pt x="7392" y="187"/>
                  </a:cubicBezTo>
                  <a:cubicBezTo>
                    <a:pt x="5839" y="849"/>
                    <a:pt x="1862" y="1906"/>
                    <a:pt x="1135" y="3856"/>
                  </a:cubicBezTo>
                  <a:cubicBezTo>
                    <a:pt x="628" y="5211"/>
                    <a:pt x="253" y="6599"/>
                    <a:pt x="0" y="8032"/>
                  </a:cubicBezTo>
                  <a:lnTo>
                    <a:pt x="21043" y="8032"/>
                  </a:lnTo>
                  <a:cubicBezTo>
                    <a:pt x="20789" y="6599"/>
                    <a:pt x="20404" y="5211"/>
                    <a:pt x="19908" y="3856"/>
                  </a:cubicBezTo>
                  <a:cubicBezTo>
                    <a:pt x="19104" y="1708"/>
                    <a:pt x="14366" y="650"/>
                    <a:pt x="1325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99"/>
            <p:cNvSpPr/>
            <p:nvPr/>
          </p:nvSpPr>
          <p:spPr>
            <a:xfrm>
              <a:off x="4162125" y="2583150"/>
              <a:ext cx="516450" cy="195575"/>
            </a:xfrm>
            <a:custGeom>
              <a:rect b="b" l="l" r="r" t="t"/>
              <a:pathLst>
                <a:path extrusionOk="0" h="7823" w="20658">
                  <a:moveTo>
                    <a:pt x="4694" y="1675"/>
                  </a:moveTo>
                  <a:lnTo>
                    <a:pt x="4694" y="2832"/>
                  </a:lnTo>
                  <a:lnTo>
                    <a:pt x="3592" y="2832"/>
                  </a:lnTo>
                  <a:lnTo>
                    <a:pt x="3592" y="1675"/>
                  </a:lnTo>
                  <a:close/>
                  <a:moveTo>
                    <a:pt x="5994" y="1675"/>
                  </a:moveTo>
                  <a:lnTo>
                    <a:pt x="5994" y="2832"/>
                  </a:lnTo>
                  <a:lnTo>
                    <a:pt x="4892" y="2832"/>
                  </a:lnTo>
                  <a:lnTo>
                    <a:pt x="4892" y="1675"/>
                  </a:lnTo>
                  <a:close/>
                  <a:moveTo>
                    <a:pt x="7283" y="1675"/>
                  </a:moveTo>
                  <a:lnTo>
                    <a:pt x="7283" y="2832"/>
                  </a:lnTo>
                  <a:lnTo>
                    <a:pt x="6181" y="2832"/>
                  </a:lnTo>
                  <a:lnTo>
                    <a:pt x="6181" y="1675"/>
                  </a:lnTo>
                  <a:close/>
                  <a:moveTo>
                    <a:pt x="8572" y="1675"/>
                  </a:moveTo>
                  <a:lnTo>
                    <a:pt x="8572" y="2832"/>
                  </a:lnTo>
                  <a:lnTo>
                    <a:pt x="7470" y="2832"/>
                  </a:lnTo>
                  <a:lnTo>
                    <a:pt x="7470" y="1675"/>
                  </a:lnTo>
                  <a:close/>
                  <a:moveTo>
                    <a:pt x="9872" y="1675"/>
                  </a:moveTo>
                  <a:lnTo>
                    <a:pt x="9872" y="2832"/>
                  </a:lnTo>
                  <a:lnTo>
                    <a:pt x="8770" y="2832"/>
                  </a:lnTo>
                  <a:lnTo>
                    <a:pt x="8770" y="1675"/>
                  </a:lnTo>
                  <a:close/>
                  <a:moveTo>
                    <a:pt x="11161" y="1675"/>
                  </a:moveTo>
                  <a:lnTo>
                    <a:pt x="11161" y="2832"/>
                  </a:lnTo>
                  <a:lnTo>
                    <a:pt x="10059" y="2832"/>
                  </a:lnTo>
                  <a:lnTo>
                    <a:pt x="10059" y="1675"/>
                  </a:lnTo>
                  <a:close/>
                  <a:moveTo>
                    <a:pt x="12461" y="1675"/>
                  </a:moveTo>
                  <a:lnTo>
                    <a:pt x="12461" y="2832"/>
                  </a:lnTo>
                  <a:lnTo>
                    <a:pt x="11359" y="2832"/>
                  </a:lnTo>
                  <a:lnTo>
                    <a:pt x="11359" y="1675"/>
                  </a:lnTo>
                  <a:close/>
                  <a:moveTo>
                    <a:pt x="13750" y="1675"/>
                  </a:moveTo>
                  <a:lnTo>
                    <a:pt x="13750" y="2832"/>
                  </a:lnTo>
                  <a:lnTo>
                    <a:pt x="12648" y="2832"/>
                  </a:lnTo>
                  <a:lnTo>
                    <a:pt x="12648" y="1675"/>
                  </a:lnTo>
                  <a:close/>
                  <a:moveTo>
                    <a:pt x="15039" y="1675"/>
                  </a:moveTo>
                  <a:lnTo>
                    <a:pt x="15039" y="2832"/>
                  </a:lnTo>
                  <a:lnTo>
                    <a:pt x="13937" y="2832"/>
                  </a:lnTo>
                  <a:lnTo>
                    <a:pt x="13937" y="1675"/>
                  </a:lnTo>
                  <a:close/>
                  <a:moveTo>
                    <a:pt x="16339" y="1675"/>
                  </a:moveTo>
                  <a:lnTo>
                    <a:pt x="16339" y="2832"/>
                  </a:lnTo>
                  <a:lnTo>
                    <a:pt x="15237" y="2832"/>
                  </a:lnTo>
                  <a:lnTo>
                    <a:pt x="15237" y="1675"/>
                  </a:lnTo>
                  <a:close/>
                  <a:moveTo>
                    <a:pt x="3405" y="2975"/>
                  </a:moveTo>
                  <a:lnTo>
                    <a:pt x="3405" y="4132"/>
                  </a:lnTo>
                  <a:lnTo>
                    <a:pt x="2303" y="4132"/>
                  </a:lnTo>
                  <a:lnTo>
                    <a:pt x="2303" y="2975"/>
                  </a:lnTo>
                  <a:close/>
                  <a:moveTo>
                    <a:pt x="4694" y="2975"/>
                  </a:moveTo>
                  <a:lnTo>
                    <a:pt x="4694" y="4132"/>
                  </a:lnTo>
                  <a:lnTo>
                    <a:pt x="3592" y="4132"/>
                  </a:lnTo>
                  <a:lnTo>
                    <a:pt x="3592" y="2975"/>
                  </a:lnTo>
                  <a:close/>
                  <a:moveTo>
                    <a:pt x="5994" y="2975"/>
                  </a:moveTo>
                  <a:lnTo>
                    <a:pt x="5994" y="4132"/>
                  </a:lnTo>
                  <a:lnTo>
                    <a:pt x="4892" y="4132"/>
                  </a:lnTo>
                  <a:lnTo>
                    <a:pt x="4892" y="2975"/>
                  </a:lnTo>
                  <a:close/>
                  <a:moveTo>
                    <a:pt x="7283" y="2975"/>
                  </a:moveTo>
                  <a:lnTo>
                    <a:pt x="7283" y="4132"/>
                  </a:lnTo>
                  <a:lnTo>
                    <a:pt x="6181" y="4132"/>
                  </a:lnTo>
                  <a:lnTo>
                    <a:pt x="6181" y="2975"/>
                  </a:lnTo>
                  <a:close/>
                  <a:moveTo>
                    <a:pt x="8572" y="2975"/>
                  </a:moveTo>
                  <a:lnTo>
                    <a:pt x="8572" y="4132"/>
                  </a:lnTo>
                  <a:lnTo>
                    <a:pt x="7470" y="4132"/>
                  </a:lnTo>
                  <a:lnTo>
                    <a:pt x="7470" y="2975"/>
                  </a:lnTo>
                  <a:close/>
                  <a:moveTo>
                    <a:pt x="9872" y="2975"/>
                  </a:moveTo>
                  <a:lnTo>
                    <a:pt x="9872" y="4132"/>
                  </a:lnTo>
                  <a:lnTo>
                    <a:pt x="8770" y="4132"/>
                  </a:lnTo>
                  <a:lnTo>
                    <a:pt x="8770" y="2975"/>
                  </a:lnTo>
                  <a:close/>
                  <a:moveTo>
                    <a:pt x="11161" y="2975"/>
                  </a:moveTo>
                  <a:lnTo>
                    <a:pt x="11161" y="4132"/>
                  </a:lnTo>
                  <a:lnTo>
                    <a:pt x="10059" y="4132"/>
                  </a:lnTo>
                  <a:lnTo>
                    <a:pt x="10059" y="2975"/>
                  </a:lnTo>
                  <a:close/>
                  <a:moveTo>
                    <a:pt x="12461" y="2975"/>
                  </a:moveTo>
                  <a:lnTo>
                    <a:pt x="12461" y="4132"/>
                  </a:lnTo>
                  <a:lnTo>
                    <a:pt x="11359" y="4132"/>
                  </a:lnTo>
                  <a:lnTo>
                    <a:pt x="11359" y="2975"/>
                  </a:lnTo>
                  <a:close/>
                  <a:moveTo>
                    <a:pt x="13750" y="2975"/>
                  </a:moveTo>
                  <a:lnTo>
                    <a:pt x="13750" y="4132"/>
                  </a:lnTo>
                  <a:lnTo>
                    <a:pt x="12648" y="4132"/>
                  </a:lnTo>
                  <a:lnTo>
                    <a:pt x="12648" y="2975"/>
                  </a:lnTo>
                  <a:close/>
                  <a:moveTo>
                    <a:pt x="15039" y="2975"/>
                  </a:moveTo>
                  <a:lnTo>
                    <a:pt x="15039" y="4132"/>
                  </a:lnTo>
                  <a:lnTo>
                    <a:pt x="13937" y="4132"/>
                  </a:lnTo>
                  <a:lnTo>
                    <a:pt x="13937" y="2975"/>
                  </a:lnTo>
                  <a:close/>
                  <a:moveTo>
                    <a:pt x="16339" y="2975"/>
                  </a:moveTo>
                  <a:lnTo>
                    <a:pt x="16339" y="4132"/>
                  </a:lnTo>
                  <a:lnTo>
                    <a:pt x="15237" y="4132"/>
                  </a:lnTo>
                  <a:lnTo>
                    <a:pt x="15237" y="2975"/>
                  </a:lnTo>
                  <a:close/>
                  <a:moveTo>
                    <a:pt x="17628" y="2975"/>
                  </a:moveTo>
                  <a:lnTo>
                    <a:pt x="17628" y="4132"/>
                  </a:lnTo>
                  <a:lnTo>
                    <a:pt x="16526" y="4132"/>
                  </a:lnTo>
                  <a:lnTo>
                    <a:pt x="16526" y="2975"/>
                  </a:lnTo>
                  <a:close/>
                  <a:moveTo>
                    <a:pt x="18928" y="2975"/>
                  </a:moveTo>
                  <a:lnTo>
                    <a:pt x="18928" y="4132"/>
                  </a:lnTo>
                  <a:lnTo>
                    <a:pt x="17826" y="4132"/>
                  </a:lnTo>
                  <a:lnTo>
                    <a:pt x="17826" y="2975"/>
                  </a:lnTo>
                  <a:close/>
                  <a:moveTo>
                    <a:pt x="2105" y="4264"/>
                  </a:moveTo>
                  <a:lnTo>
                    <a:pt x="2105" y="5421"/>
                  </a:lnTo>
                  <a:lnTo>
                    <a:pt x="1003" y="5421"/>
                  </a:lnTo>
                  <a:lnTo>
                    <a:pt x="1003" y="4264"/>
                  </a:lnTo>
                  <a:close/>
                  <a:moveTo>
                    <a:pt x="3405" y="4264"/>
                  </a:moveTo>
                  <a:lnTo>
                    <a:pt x="3405" y="5421"/>
                  </a:lnTo>
                  <a:lnTo>
                    <a:pt x="2303" y="5421"/>
                  </a:lnTo>
                  <a:lnTo>
                    <a:pt x="2303" y="4264"/>
                  </a:lnTo>
                  <a:close/>
                  <a:moveTo>
                    <a:pt x="4694" y="4264"/>
                  </a:moveTo>
                  <a:lnTo>
                    <a:pt x="4694" y="5421"/>
                  </a:lnTo>
                  <a:lnTo>
                    <a:pt x="3592" y="5421"/>
                  </a:lnTo>
                  <a:lnTo>
                    <a:pt x="3592" y="4264"/>
                  </a:lnTo>
                  <a:close/>
                  <a:moveTo>
                    <a:pt x="5994" y="4264"/>
                  </a:moveTo>
                  <a:lnTo>
                    <a:pt x="5994" y="5421"/>
                  </a:lnTo>
                  <a:lnTo>
                    <a:pt x="4892" y="5421"/>
                  </a:lnTo>
                  <a:lnTo>
                    <a:pt x="4892" y="4264"/>
                  </a:lnTo>
                  <a:close/>
                  <a:moveTo>
                    <a:pt x="7283" y="4264"/>
                  </a:moveTo>
                  <a:lnTo>
                    <a:pt x="7283" y="5421"/>
                  </a:lnTo>
                  <a:lnTo>
                    <a:pt x="6181" y="5421"/>
                  </a:lnTo>
                  <a:lnTo>
                    <a:pt x="6181" y="4264"/>
                  </a:lnTo>
                  <a:close/>
                  <a:moveTo>
                    <a:pt x="8572" y="4264"/>
                  </a:moveTo>
                  <a:lnTo>
                    <a:pt x="8572" y="5421"/>
                  </a:lnTo>
                  <a:lnTo>
                    <a:pt x="7470" y="5421"/>
                  </a:lnTo>
                  <a:lnTo>
                    <a:pt x="7470" y="4264"/>
                  </a:lnTo>
                  <a:close/>
                  <a:moveTo>
                    <a:pt x="9872" y="4264"/>
                  </a:moveTo>
                  <a:lnTo>
                    <a:pt x="9872" y="5421"/>
                  </a:lnTo>
                  <a:lnTo>
                    <a:pt x="8770" y="5421"/>
                  </a:lnTo>
                  <a:lnTo>
                    <a:pt x="8770" y="4264"/>
                  </a:lnTo>
                  <a:close/>
                  <a:moveTo>
                    <a:pt x="11161" y="4264"/>
                  </a:moveTo>
                  <a:lnTo>
                    <a:pt x="11161" y="5421"/>
                  </a:lnTo>
                  <a:lnTo>
                    <a:pt x="10059" y="5421"/>
                  </a:lnTo>
                  <a:lnTo>
                    <a:pt x="10059" y="4264"/>
                  </a:lnTo>
                  <a:close/>
                  <a:moveTo>
                    <a:pt x="12461" y="4264"/>
                  </a:moveTo>
                  <a:lnTo>
                    <a:pt x="12461" y="5421"/>
                  </a:lnTo>
                  <a:lnTo>
                    <a:pt x="11359" y="5421"/>
                  </a:lnTo>
                  <a:lnTo>
                    <a:pt x="11359" y="4264"/>
                  </a:lnTo>
                  <a:close/>
                  <a:moveTo>
                    <a:pt x="13750" y="4264"/>
                  </a:moveTo>
                  <a:lnTo>
                    <a:pt x="13750" y="5421"/>
                  </a:lnTo>
                  <a:lnTo>
                    <a:pt x="12648" y="5421"/>
                  </a:lnTo>
                  <a:lnTo>
                    <a:pt x="12648" y="4264"/>
                  </a:lnTo>
                  <a:close/>
                  <a:moveTo>
                    <a:pt x="15039" y="4264"/>
                  </a:moveTo>
                  <a:lnTo>
                    <a:pt x="15039" y="5421"/>
                  </a:lnTo>
                  <a:lnTo>
                    <a:pt x="13937" y="5421"/>
                  </a:lnTo>
                  <a:lnTo>
                    <a:pt x="13937" y="4264"/>
                  </a:lnTo>
                  <a:close/>
                  <a:moveTo>
                    <a:pt x="16339" y="4264"/>
                  </a:moveTo>
                  <a:lnTo>
                    <a:pt x="16339" y="5421"/>
                  </a:lnTo>
                  <a:lnTo>
                    <a:pt x="15237" y="5421"/>
                  </a:lnTo>
                  <a:lnTo>
                    <a:pt x="15237" y="4264"/>
                  </a:lnTo>
                  <a:close/>
                  <a:moveTo>
                    <a:pt x="17628" y="4264"/>
                  </a:moveTo>
                  <a:lnTo>
                    <a:pt x="17628" y="5421"/>
                  </a:lnTo>
                  <a:lnTo>
                    <a:pt x="16526" y="5421"/>
                  </a:lnTo>
                  <a:lnTo>
                    <a:pt x="16526" y="4264"/>
                  </a:lnTo>
                  <a:close/>
                  <a:moveTo>
                    <a:pt x="18928" y="4264"/>
                  </a:moveTo>
                  <a:lnTo>
                    <a:pt x="18928" y="5421"/>
                  </a:lnTo>
                  <a:lnTo>
                    <a:pt x="17826" y="5421"/>
                  </a:lnTo>
                  <a:lnTo>
                    <a:pt x="17826" y="4264"/>
                  </a:lnTo>
                  <a:close/>
                  <a:moveTo>
                    <a:pt x="2105" y="5564"/>
                  </a:moveTo>
                  <a:lnTo>
                    <a:pt x="2105" y="6721"/>
                  </a:lnTo>
                  <a:lnTo>
                    <a:pt x="1003" y="6721"/>
                  </a:lnTo>
                  <a:lnTo>
                    <a:pt x="1003" y="5564"/>
                  </a:lnTo>
                  <a:close/>
                  <a:moveTo>
                    <a:pt x="3405" y="5564"/>
                  </a:moveTo>
                  <a:lnTo>
                    <a:pt x="3405" y="6721"/>
                  </a:lnTo>
                  <a:lnTo>
                    <a:pt x="2303" y="6721"/>
                  </a:lnTo>
                  <a:lnTo>
                    <a:pt x="2303" y="5564"/>
                  </a:lnTo>
                  <a:close/>
                  <a:moveTo>
                    <a:pt x="4694" y="5564"/>
                  </a:moveTo>
                  <a:lnTo>
                    <a:pt x="4694" y="6721"/>
                  </a:lnTo>
                  <a:lnTo>
                    <a:pt x="3592" y="6721"/>
                  </a:lnTo>
                  <a:lnTo>
                    <a:pt x="3592" y="5564"/>
                  </a:lnTo>
                  <a:close/>
                  <a:moveTo>
                    <a:pt x="5994" y="5564"/>
                  </a:moveTo>
                  <a:lnTo>
                    <a:pt x="5994" y="6721"/>
                  </a:lnTo>
                  <a:lnTo>
                    <a:pt x="4892" y="6721"/>
                  </a:lnTo>
                  <a:lnTo>
                    <a:pt x="4892" y="5564"/>
                  </a:lnTo>
                  <a:close/>
                  <a:moveTo>
                    <a:pt x="7283" y="5564"/>
                  </a:moveTo>
                  <a:lnTo>
                    <a:pt x="7283" y="6721"/>
                  </a:lnTo>
                  <a:lnTo>
                    <a:pt x="6181" y="6721"/>
                  </a:lnTo>
                  <a:lnTo>
                    <a:pt x="6181" y="5564"/>
                  </a:lnTo>
                  <a:close/>
                  <a:moveTo>
                    <a:pt x="8572" y="5564"/>
                  </a:moveTo>
                  <a:lnTo>
                    <a:pt x="8572" y="6721"/>
                  </a:lnTo>
                  <a:lnTo>
                    <a:pt x="7470" y="6721"/>
                  </a:lnTo>
                  <a:lnTo>
                    <a:pt x="7470" y="5564"/>
                  </a:lnTo>
                  <a:close/>
                  <a:moveTo>
                    <a:pt x="9872" y="5564"/>
                  </a:moveTo>
                  <a:lnTo>
                    <a:pt x="9872" y="6721"/>
                  </a:lnTo>
                  <a:lnTo>
                    <a:pt x="8770" y="6721"/>
                  </a:lnTo>
                  <a:lnTo>
                    <a:pt x="8770" y="5564"/>
                  </a:lnTo>
                  <a:close/>
                  <a:moveTo>
                    <a:pt x="11161" y="5564"/>
                  </a:moveTo>
                  <a:lnTo>
                    <a:pt x="11161" y="6721"/>
                  </a:lnTo>
                  <a:lnTo>
                    <a:pt x="10059" y="6721"/>
                  </a:lnTo>
                  <a:lnTo>
                    <a:pt x="10059" y="5564"/>
                  </a:lnTo>
                  <a:close/>
                  <a:moveTo>
                    <a:pt x="12461" y="5564"/>
                  </a:moveTo>
                  <a:lnTo>
                    <a:pt x="12461" y="6721"/>
                  </a:lnTo>
                  <a:lnTo>
                    <a:pt x="11359" y="6721"/>
                  </a:lnTo>
                  <a:lnTo>
                    <a:pt x="11359" y="5564"/>
                  </a:lnTo>
                  <a:close/>
                  <a:moveTo>
                    <a:pt x="13750" y="5564"/>
                  </a:moveTo>
                  <a:lnTo>
                    <a:pt x="13750" y="6721"/>
                  </a:lnTo>
                  <a:lnTo>
                    <a:pt x="12648" y="6721"/>
                  </a:lnTo>
                  <a:lnTo>
                    <a:pt x="12648" y="5564"/>
                  </a:lnTo>
                  <a:close/>
                  <a:moveTo>
                    <a:pt x="15039" y="5564"/>
                  </a:moveTo>
                  <a:lnTo>
                    <a:pt x="15039" y="6721"/>
                  </a:lnTo>
                  <a:lnTo>
                    <a:pt x="13937" y="6721"/>
                  </a:lnTo>
                  <a:lnTo>
                    <a:pt x="13937" y="5564"/>
                  </a:lnTo>
                  <a:close/>
                  <a:moveTo>
                    <a:pt x="16339" y="5564"/>
                  </a:moveTo>
                  <a:lnTo>
                    <a:pt x="16339" y="6721"/>
                  </a:lnTo>
                  <a:lnTo>
                    <a:pt x="15237" y="6721"/>
                  </a:lnTo>
                  <a:lnTo>
                    <a:pt x="15237" y="5564"/>
                  </a:lnTo>
                  <a:close/>
                  <a:moveTo>
                    <a:pt x="17628" y="5564"/>
                  </a:moveTo>
                  <a:lnTo>
                    <a:pt x="17628" y="6721"/>
                  </a:lnTo>
                  <a:lnTo>
                    <a:pt x="16526" y="6721"/>
                  </a:lnTo>
                  <a:lnTo>
                    <a:pt x="16526" y="5564"/>
                  </a:lnTo>
                  <a:close/>
                  <a:moveTo>
                    <a:pt x="18928" y="5564"/>
                  </a:moveTo>
                  <a:lnTo>
                    <a:pt x="18928" y="6721"/>
                  </a:lnTo>
                  <a:lnTo>
                    <a:pt x="17826" y="6721"/>
                  </a:lnTo>
                  <a:lnTo>
                    <a:pt x="17826" y="5564"/>
                  </a:lnTo>
                  <a:close/>
                  <a:moveTo>
                    <a:pt x="12637" y="1"/>
                  </a:moveTo>
                  <a:lnTo>
                    <a:pt x="12439" y="89"/>
                  </a:lnTo>
                  <a:lnTo>
                    <a:pt x="12439" y="1543"/>
                  </a:lnTo>
                  <a:lnTo>
                    <a:pt x="11337" y="1543"/>
                  </a:lnTo>
                  <a:lnTo>
                    <a:pt x="11337" y="441"/>
                  </a:lnTo>
                  <a:cubicBezTo>
                    <a:pt x="11271" y="452"/>
                    <a:pt x="11216" y="463"/>
                    <a:pt x="11150" y="474"/>
                  </a:cubicBezTo>
                  <a:lnTo>
                    <a:pt x="11150" y="1543"/>
                  </a:lnTo>
                  <a:lnTo>
                    <a:pt x="10048" y="1543"/>
                  </a:lnTo>
                  <a:lnTo>
                    <a:pt x="10048" y="595"/>
                  </a:lnTo>
                  <a:lnTo>
                    <a:pt x="9850" y="595"/>
                  </a:lnTo>
                  <a:lnTo>
                    <a:pt x="9850" y="1543"/>
                  </a:lnTo>
                  <a:lnTo>
                    <a:pt x="8748" y="1543"/>
                  </a:lnTo>
                  <a:lnTo>
                    <a:pt x="8748" y="485"/>
                  </a:lnTo>
                  <a:lnTo>
                    <a:pt x="8550" y="452"/>
                  </a:lnTo>
                  <a:lnTo>
                    <a:pt x="8550" y="1543"/>
                  </a:lnTo>
                  <a:lnTo>
                    <a:pt x="7448" y="1543"/>
                  </a:lnTo>
                  <a:lnTo>
                    <a:pt x="7448" y="111"/>
                  </a:lnTo>
                  <a:lnTo>
                    <a:pt x="7261" y="23"/>
                  </a:lnTo>
                  <a:lnTo>
                    <a:pt x="7261" y="1543"/>
                  </a:lnTo>
                  <a:lnTo>
                    <a:pt x="6159" y="1543"/>
                  </a:lnTo>
                  <a:lnTo>
                    <a:pt x="6159" y="364"/>
                  </a:lnTo>
                  <a:lnTo>
                    <a:pt x="5961" y="441"/>
                  </a:lnTo>
                  <a:lnTo>
                    <a:pt x="5961" y="1543"/>
                  </a:lnTo>
                  <a:lnTo>
                    <a:pt x="4859" y="1543"/>
                  </a:lnTo>
                  <a:lnTo>
                    <a:pt x="4859" y="849"/>
                  </a:lnTo>
                  <a:lnTo>
                    <a:pt x="4661" y="926"/>
                  </a:lnTo>
                  <a:lnTo>
                    <a:pt x="4661" y="1543"/>
                  </a:lnTo>
                  <a:lnTo>
                    <a:pt x="3559" y="1543"/>
                  </a:lnTo>
                  <a:lnTo>
                    <a:pt x="3559" y="1400"/>
                  </a:lnTo>
                  <a:lnTo>
                    <a:pt x="3372" y="1499"/>
                  </a:lnTo>
                  <a:lnTo>
                    <a:pt x="3372" y="1543"/>
                  </a:lnTo>
                  <a:lnTo>
                    <a:pt x="3283" y="1543"/>
                  </a:lnTo>
                  <a:lnTo>
                    <a:pt x="3019" y="1675"/>
                  </a:lnTo>
                  <a:lnTo>
                    <a:pt x="3372" y="1675"/>
                  </a:lnTo>
                  <a:lnTo>
                    <a:pt x="3372" y="2832"/>
                  </a:lnTo>
                  <a:lnTo>
                    <a:pt x="2270" y="2832"/>
                  </a:lnTo>
                  <a:lnTo>
                    <a:pt x="2270" y="2127"/>
                  </a:lnTo>
                  <a:cubicBezTo>
                    <a:pt x="2204" y="2171"/>
                    <a:pt x="2127" y="2215"/>
                    <a:pt x="2072" y="2259"/>
                  </a:cubicBezTo>
                  <a:lnTo>
                    <a:pt x="2072" y="2832"/>
                  </a:lnTo>
                  <a:lnTo>
                    <a:pt x="1422" y="2832"/>
                  </a:lnTo>
                  <a:cubicBezTo>
                    <a:pt x="1377" y="2876"/>
                    <a:pt x="1344" y="2920"/>
                    <a:pt x="1300" y="2964"/>
                  </a:cubicBezTo>
                  <a:lnTo>
                    <a:pt x="2072" y="2964"/>
                  </a:lnTo>
                  <a:lnTo>
                    <a:pt x="2072" y="4121"/>
                  </a:lnTo>
                  <a:lnTo>
                    <a:pt x="970" y="4121"/>
                  </a:lnTo>
                  <a:lnTo>
                    <a:pt x="970" y="3482"/>
                  </a:lnTo>
                  <a:cubicBezTo>
                    <a:pt x="948" y="3537"/>
                    <a:pt x="926" y="3592"/>
                    <a:pt x="904" y="3636"/>
                  </a:cubicBezTo>
                  <a:cubicBezTo>
                    <a:pt x="860" y="3757"/>
                    <a:pt x="816" y="3879"/>
                    <a:pt x="772" y="3989"/>
                  </a:cubicBezTo>
                  <a:lnTo>
                    <a:pt x="772" y="4132"/>
                  </a:lnTo>
                  <a:lnTo>
                    <a:pt x="727" y="4132"/>
                  </a:lnTo>
                  <a:cubicBezTo>
                    <a:pt x="716" y="4176"/>
                    <a:pt x="694" y="4220"/>
                    <a:pt x="683" y="4264"/>
                  </a:cubicBezTo>
                  <a:lnTo>
                    <a:pt x="772" y="4264"/>
                  </a:lnTo>
                  <a:lnTo>
                    <a:pt x="772" y="5421"/>
                  </a:lnTo>
                  <a:lnTo>
                    <a:pt x="320" y="5421"/>
                  </a:lnTo>
                  <a:cubicBezTo>
                    <a:pt x="309" y="5465"/>
                    <a:pt x="298" y="5520"/>
                    <a:pt x="287" y="5564"/>
                  </a:cubicBezTo>
                  <a:lnTo>
                    <a:pt x="772" y="5564"/>
                  </a:lnTo>
                  <a:lnTo>
                    <a:pt x="772" y="6721"/>
                  </a:lnTo>
                  <a:lnTo>
                    <a:pt x="33" y="6721"/>
                  </a:lnTo>
                  <a:cubicBezTo>
                    <a:pt x="22" y="6765"/>
                    <a:pt x="11" y="6809"/>
                    <a:pt x="0" y="6853"/>
                  </a:cubicBezTo>
                  <a:lnTo>
                    <a:pt x="816" y="6853"/>
                  </a:lnTo>
                  <a:lnTo>
                    <a:pt x="816" y="7823"/>
                  </a:lnTo>
                  <a:lnTo>
                    <a:pt x="1014" y="7823"/>
                  </a:lnTo>
                  <a:lnTo>
                    <a:pt x="1014" y="6853"/>
                  </a:lnTo>
                  <a:lnTo>
                    <a:pt x="2116" y="6853"/>
                  </a:lnTo>
                  <a:lnTo>
                    <a:pt x="2116" y="7823"/>
                  </a:lnTo>
                  <a:lnTo>
                    <a:pt x="2314" y="7823"/>
                  </a:lnTo>
                  <a:lnTo>
                    <a:pt x="2314" y="6853"/>
                  </a:lnTo>
                  <a:lnTo>
                    <a:pt x="3416" y="6853"/>
                  </a:lnTo>
                  <a:lnTo>
                    <a:pt x="3416" y="7823"/>
                  </a:lnTo>
                  <a:lnTo>
                    <a:pt x="3603" y="7823"/>
                  </a:lnTo>
                  <a:lnTo>
                    <a:pt x="3603" y="6853"/>
                  </a:lnTo>
                  <a:lnTo>
                    <a:pt x="4705" y="6853"/>
                  </a:lnTo>
                  <a:lnTo>
                    <a:pt x="4705" y="7823"/>
                  </a:lnTo>
                  <a:lnTo>
                    <a:pt x="4903" y="7823"/>
                  </a:lnTo>
                  <a:lnTo>
                    <a:pt x="4903" y="6853"/>
                  </a:lnTo>
                  <a:lnTo>
                    <a:pt x="6005" y="6853"/>
                  </a:lnTo>
                  <a:lnTo>
                    <a:pt x="6005" y="7823"/>
                  </a:lnTo>
                  <a:lnTo>
                    <a:pt x="6203" y="7823"/>
                  </a:lnTo>
                  <a:lnTo>
                    <a:pt x="6203" y="6853"/>
                  </a:lnTo>
                  <a:lnTo>
                    <a:pt x="7305" y="6853"/>
                  </a:lnTo>
                  <a:lnTo>
                    <a:pt x="7305" y="7823"/>
                  </a:lnTo>
                  <a:lnTo>
                    <a:pt x="7492" y="7823"/>
                  </a:lnTo>
                  <a:lnTo>
                    <a:pt x="7492" y="6853"/>
                  </a:lnTo>
                  <a:lnTo>
                    <a:pt x="8594" y="6853"/>
                  </a:lnTo>
                  <a:lnTo>
                    <a:pt x="8594" y="7823"/>
                  </a:lnTo>
                  <a:lnTo>
                    <a:pt x="8792" y="7823"/>
                  </a:lnTo>
                  <a:lnTo>
                    <a:pt x="8792" y="6853"/>
                  </a:lnTo>
                  <a:lnTo>
                    <a:pt x="9894" y="6853"/>
                  </a:lnTo>
                  <a:lnTo>
                    <a:pt x="9894" y="7823"/>
                  </a:lnTo>
                  <a:lnTo>
                    <a:pt x="10092" y="7823"/>
                  </a:lnTo>
                  <a:lnTo>
                    <a:pt x="10092" y="6853"/>
                  </a:lnTo>
                  <a:lnTo>
                    <a:pt x="11194" y="6853"/>
                  </a:lnTo>
                  <a:lnTo>
                    <a:pt x="11194" y="7823"/>
                  </a:lnTo>
                  <a:lnTo>
                    <a:pt x="11381" y="7823"/>
                  </a:lnTo>
                  <a:lnTo>
                    <a:pt x="11381" y="6853"/>
                  </a:lnTo>
                  <a:lnTo>
                    <a:pt x="12483" y="6853"/>
                  </a:lnTo>
                  <a:lnTo>
                    <a:pt x="12483" y="7823"/>
                  </a:lnTo>
                  <a:lnTo>
                    <a:pt x="12681" y="7823"/>
                  </a:lnTo>
                  <a:lnTo>
                    <a:pt x="12681" y="6853"/>
                  </a:lnTo>
                  <a:lnTo>
                    <a:pt x="13783" y="6853"/>
                  </a:lnTo>
                  <a:lnTo>
                    <a:pt x="13783" y="7823"/>
                  </a:lnTo>
                  <a:lnTo>
                    <a:pt x="13948" y="7823"/>
                  </a:lnTo>
                  <a:lnTo>
                    <a:pt x="13948" y="6853"/>
                  </a:lnTo>
                  <a:lnTo>
                    <a:pt x="15050" y="6853"/>
                  </a:lnTo>
                  <a:lnTo>
                    <a:pt x="15050" y="7823"/>
                  </a:lnTo>
                  <a:lnTo>
                    <a:pt x="15237" y="7823"/>
                  </a:lnTo>
                  <a:lnTo>
                    <a:pt x="15237" y="6853"/>
                  </a:lnTo>
                  <a:lnTo>
                    <a:pt x="16339" y="6853"/>
                  </a:lnTo>
                  <a:lnTo>
                    <a:pt x="16339" y="7823"/>
                  </a:lnTo>
                  <a:lnTo>
                    <a:pt x="16537" y="7823"/>
                  </a:lnTo>
                  <a:lnTo>
                    <a:pt x="16537" y="6853"/>
                  </a:lnTo>
                  <a:lnTo>
                    <a:pt x="17639" y="6853"/>
                  </a:lnTo>
                  <a:lnTo>
                    <a:pt x="17639" y="7823"/>
                  </a:lnTo>
                  <a:lnTo>
                    <a:pt x="17837" y="7823"/>
                  </a:lnTo>
                  <a:lnTo>
                    <a:pt x="17837" y="6853"/>
                  </a:lnTo>
                  <a:lnTo>
                    <a:pt x="18939" y="6853"/>
                  </a:lnTo>
                  <a:lnTo>
                    <a:pt x="18939" y="7823"/>
                  </a:lnTo>
                  <a:lnTo>
                    <a:pt x="19126" y="7823"/>
                  </a:lnTo>
                  <a:lnTo>
                    <a:pt x="19126" y="6853"/>
                  </a:lnTo>
                  <a:lnTo>
                    <a:pt x="20657" y="6853"/>
                  </a:lnTo>
                  <a:cubicBezTo>
                    <a:pt x="20646" y="6809"/>
                    <a:pt x="20635" y="6765"/>
                    <a:pt x="20635" y="6721"/>
                  </a:cubicBezTo>
                  <a:lnTo>
                    <a:pt x="19126" y="6721"/>
                  </a:lnTo>
                  <a:lnTo>
                    <a:pt x="19126" y="5564"/>
                  </a:lnTo>
                  <a:lnTo>
                    <a:pt x="20338" y="5564"/>
                  </a:lnTo>
                  <a:cubicBezTo>
                    <a:pt x="20327" y="5520"/>
                    <a:pt x="20316" y="5465"/>
                    <a:pt x="20294" y="5421"/>
                  </a:cubicBezTo>
                  <a:lnTo>
                    <a:pt x="19126" y="5421"/>
                  </a:lnTo>
                  <a:lnTo>
                    <a:pt x="19126" y="4264"/>
                  </a:lnTo>
                  <a:lnTo>
                    <a:pt x="19941" y="4264"/>
                  </a:lnTo>
                  <a:cubicBezTo>
                    <a:pt x="19919" y="4220"/>
                    <a:pt x="19908" y="4176"/>
                    <a:pt x="19897" y="4132"/>
                  </a:cubicBezTo>
                  <a:lnTo>
                    <a:pt x="19126" y="4132"/>
                  </a:lnTo>
                  <a:lnTo>
                    <a:pt x="19126" y="2975"/>
                  </a:lnTo>
                  <a:lnTo>
                    <a:pt x="19313" y="2975"/>
                  </a:lnTo>
                  <a:cubicBezTo>
                    <a:pt x="19280" y="2931"/>
                    <a:pt x="19236" y="2887"/>
                    <a:pt x="19192" y="2832"/>
                  </a:cubicBezTo>
                  <a:lnTo>
                    <a:pt x="19126" y="2832"/>
                  </a:lnTo>
                  <a:lnTo>
                    <a:pt x="19126" y="2766"/>
                  </a:lnTo>
                  <a:cubicBezTo>
                    <a:pt x="19060" y="2700"/>
                    <a:pt x="18994" y="2645"/>
                    <a:pt x="18928" y="2579"/>
                  </a:cubicBezTo>
                  <a:lnTo>
                    <a:pt x="18928" y="2832"/>
                  </a:lnTo>
                  <a:lnTo>
                    <a:pt x="17826" y="2832"/>
                  </a:lnTo>
                  <a:lnTo>
                    <a:pt x="17826" y="1818"/>
                  </a:lnTo>
                  <a:lnTo>
                    <a:pt x="17628" y="1708"/>
                  </a:lnTo>
                  <a:lnTo>
                    <a:pt x="17628" y="2843"/>
                  </a:lnTo>
                  <a:lnTo>
                    <a:pt x="16526" y="2843"/>
                  </a:lnTo>
                  <a:lnTo>
                    <a:pt x="16526" y="1675"/>
                  </a:lnTo>
                  <a:lnTo>
                    <a:pt x="17584" y="1675"/>
                  </a:lnTo>
                  <a:cubicBezTo>
                    <a:pt x="17495" y="1631"/>
                    <a:pt x="17418" y="1587"/>
                    <a:pt x="17319" y="1543"/>
                  </a:cubicBezTo>
                  <a:lnTo>
                    <a:pt x="16526" y="1543"/>
                  </a:lnTo>
                  <a:lnTo>
                    <a:pt x="16526" y="1168"/>
                  </a:lnTo>
                  <a:lnTo>
                    <a:pt x="16328" y="1080"/>
                  </a:lnTo>
                  <a:lnTo>
                    <a:pt x="16328" y="1543"/>
                  </a:lnTo>
                  <a:lnTo>
                    <a:pt x="15226" y="1543"/>
                  </a:lnTo>
                  <a:lnTo>
                    <a:pt x="15226" y="651"/>
                  </a:lnTo>
                  <a:lnTo>
                    <a:pt x="15039" y="573"/>
                  </a:lnTo>
                  <a:lnTo>
                    <a:pt x="15039" y="1543"/>
                  </a:lnTo>
                  <a:lnTo>
                    <a:pt x="13937" y="1543"/>
                  </a:lnTo>
                  <a:lnTo>
                    <a:pt x="13937" y="177"/>
                  </a:lnTo>
                  <a:lnTo>
                    <a:pt x="13739" y="100"/>
                  </a:lnTo>
                  <a:lnTo>
                    <a:pt x="13739" y="1543"/>
                  </a:lnTo>
                  <a:lnTo>
                    <a:pt x="12637" y="1543"/>
                  </a:lnTo>
                  <a:lnTo>
                    <a:pt x="12637" y="1"/>
                  </a:ln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99"/>
            <p:cNvSpPr/>
            <p:nvPr/>
          </p:nvSpPr>
          <p:spPr>
            <a:xfrm>
              <a:off x="4294325" y="2365700"/>
              <a:ext cx="54275" cy="61975"/>
            </a:xfrm>
            <a:custGeom>
              <a:rect b="b" l="l" r="r" t="t"/>
              <a:pathLst>
                <a:path extrusionOk="0" h="2479" w="2171">
                  <a:moveTo>
                    <a:pt x="1045" y="1"/>
                  </a:moveTo>
                  <a:cubicBezTo>
                    <a:pt x="914" y="1"/>
                    <a:pt x="816" y="32"/>
                    <a:pt x="794" y="39"/>
                  </a:cubicBezTo>
                  <a:cubicBezTo>
                    <a:pt x="728" y="61"/>
                    <a:pt x="1" y="149"/>
                    <a:pt x="122" y="1119"/>
                  </a:cubicBezTo>
                  <a:cubicBezTo>
                    <a:pt x="239" y="1967"/>
                    <a:pt x="692" y="2478"/>
                    <a:pt x="1161" y="2478"/>
                  </a:cubicBezTo>
                  <a:cubicBezTo>
                    <a:pt x="1222" y="2478"/>
                    <a:pt x="1284" y="2470"/>
                    <a:pt x="1345" y="2452"/>
                  </a:cubicBezTo>
                  <a:cubicBezTo>
                    <a:pt x="1884" y="2364"/>
                    <a:pt x="2171" y="1648"/>
                    <a:pt x="1862" y="722"/>
                  </a:cubicBezTo>
                  <a:cubicBezTo>
                    <a:pt x="1667" y="114"/>
                    <a:pt x="1295" y="1"/>
                    <a:pt x="1045"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99"/>
            <p:cNvSpPr/>
            <p:nvPr/>
          </p:nvSpPr>
          <p:spPr>
            <a:xfrm>
              <a:off x="4485750" y="2365700"/>
              <a:ext cx="54275" cy="61975"/>
            </a:xfrm>
            <a:custGeom>
              <a:rect b="b" l="l" r="r" t="t"/>
              <a:pathLst>
                <a:path extrusionOk="0" h="2479" w="2171">
                  <a:moveTo>
                    <a:pt x="1126" y="1"/>
                  </a:moveTo>
                  <a:cubicBezTo>
                    <a:pt x="876" y="1"/>
                    <a:pt x="504" y="114"/>
                    <a:pt x="309" y="722"/>
                  </a:cubicBezTo>
                  <a:cubicBezTo>
                    <a:pt x="0" y="1648"/>
                    <a:pt x="287" y="2364"/>
                    <a:pt x="838" y="2452"/>
                  </a:cubicBezTo>
                  <a:cubicBezTo>
                    <a:pt x="897" y="2470"/>
                    <a:pt x="958" y="2478"/>
                    <a:pt x="1018" y="2478"/>
                  </a:cubicBezTo>
                  <a:cubicBezTo>
                    <a:pt x="1482" y="2478"/>
                    <a:pt x="1942" y="1967"/>
                    <a:pt x="2050" y="1119"/>
                  </a:cubicBezTo>
                  <a:cubicBezTo>
                    <a:pt x="2171" y="149"/>
                    <a:pt x="1444" y="61"/>
                    <a:pt x="1378" y="39"/>
                  </a:cubicBezTo>
                  <a:cubicBezTo>
                    <a:pt x="1355" y="32"/>
                    <a:pt x="1257" y="1"/>
                    <a:pt x="1126"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99"/>
            <p:cNvSpPr/>
            <p:nvPr/>
          </p:nvSpPr>
          <p:spPr>
            <a:xfrm>
              <a:off x="4313025" y="2252400"/>
              <a:ext cx="204725" cy="259850"/>
            </a:xfrm>
            <a:custGeom>
              <a:rect b="b" l="l" r="r" t="t"/>
              <a:pathLst>
                <a:path extrusionOk="0" h="10394" w="8189">
                  <a:moveTo>
                    <a:pt x="3846" y="1"/>
                  </a:moveTo>
                  <a:cubicBezTo>
                    <a:pt x="3044" y="1"/>
                    <a:pt x="680" y="286"/>
                    <a:pt x="354" y="3800"/>
                  </a:cubicBezTo>
                  <a:cubicBezTo>
                    <a:pt x="0" y="7771"/>
                    <a:pt x="1706" y="10394"/>
                    <a:pt x="3913" y="10394"/>
                  </a:cubicBezTo>
                  <a:cubicBezTo>
                    <a:pt x="3971" y="10394"/>
                    <a:pt x="4030" y="10392"/>
                    <a:pt x="4089" y="10388"/>
                  </a:cubicBezTo>
                  <a:cubicBezTo>
                    <a:pt x="4149" y="10392"/>
                    <a:pt x="4208" y="10394"/>
                    <a:pt x="4267" y="10394"/>
                  </a:cubicBezTo>
                  <a:cubicBezTo>
                    <a:pt x="6484" y="10394"/>
                    <a:pt x="8189" y="7782"/>
                    <a:pt x="7824" y="3800"/>
                  </a:cubicBezTo>
                  <a:cubicBezTo>
                    <a:pt x="7508" y="286"/>
                    <a:pt x="5145" y="1"/>
                    <a:pt x="4336" y="1"/>
                  </a:cubicBezTo>
                  <a:cubicBezTo>
                    <a:pt x="4214" y="1"/>
                    <a:pt x="4128" y="7"/>
                    <a:pt x="4089" y="10"/>
                  </a:cubicBezTo>
                  <a:cubicBezTo>
                    <a:pt x="4052" y="7"/>
                    <a:pt x="3966" y="1"/>
                    <a:pt x="3846"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99"/>
            <p:cNvSpPr/>
            <p:nvPr/>
          </p:nvSpPr>
          <p:spPr>
            <a:xfrm>
              <a:off x="4420475" y="2381825"/>
              <a:ext cx="13250" cy="51250"/>
            </a:xfrm>
            <a:custGeom>
              <a:rect b="b" l="l" r="r" t="t"/>
              <a:pathLst>
                <a:path extrusionOk="0" h="2050" w="530">
                  <a:moveTo>
                    <a:pt x="232" y="0"/>
                  </a:moveTo>
                  <a:lnTo>
                    <a:pt x="232" y="0"/>
                  </a:lnTo>
                  <a:cubicBezTo>
                    <a:pt x="254" y="275"/>
                    <a:pt x="287" y="540"/>
                    <a:pt x="309" y="815"/>
                  </a:cubicBezTo>
                  <a:cubicBezTo>
                    <a:pt x="340" y="1068"/>
                    <a:pt x="362" y="1320"/>
                    <a:pt x="393" y="1582"/>
                  </a:cubicBezTo>
                  <a:lnTo>
                    <a:pt x="393" y="1582"/>
                  </a:lnTo>
                  <a:cubicBezTo>
                    <a:pt x="315" y="1635"/>
                    <a:pt x="246" y="1705"/>
                    <a:pt x="177" y="1774"/>
                  </a:cubicBezTo>
                  <a:cubicBezTo>
                    <a:pt x="111" y="1862"/>
                    <a:pt x="44" y="1950"/>
                    <a:pt x="0" y="2049"/>
                  </a:cubicBezTo>
                  <a:cubicBezTo>
                    <a:pt x="100" y="2005"/>
                    <a:pt x="199" y="1950"/>
                    <a:pt x="276" y="1884"/>
                  </a:cubicBezTo>
                  <a:cubicBezTo>
                    <a:pt x="364" y="1807"/>
                    <a:pt x="430" y="1741"/>
                    <a:pt x="496" y="1653"/>
                  </a:cubicBezTo>
                  <a:lnTo>
                    <a:pt x="529" y="1620"/>
                  </a:lnTo>
                  <a:lnTo>
                    <a:pt x="529" y="1598"/>
                  </a:lnTo>
                  <a:cubicBezTo>
                    <a:pt x="474" y="1333"/>
                    <a:pt x="441" y="1069"/>
                    <a:pt x="386" y="804"/>
                  </a:cubicBezTo>
                  <a:cubicBezTo>
                    <a:pt x="331" y="529"/>
                    <a:pt x="287" y="264"/>
                    <a:pt x="232"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99"/>
            <p:cNvSpPr/>
            <p:nvPr/>
          </p:nvSpPr>
          <p:spPr>
            <a:xfrm>
              <a:off x="4367600" y="2369700"/>
              <a:ext cx="12400" cy="27575"/>
            </a:xfrm>
            <a:custGeom>
              <a:rect b="b" l="l" r="r" t="t"/>
              <a:pathLst>
                <a:path extrusionOk="0" h="1103" w="496">
                  <a:moveTo>
                    <a:pt x="253" y="0"/>
                  </a:moveTo>
                  <a:cubicBezTo>
                    <a:pt x="110" y="0"/>
                    <a:pt x="0" y="254"/>
                    <a:pt x="0" y="551"/>
                  </a:cubicBezTo>
                  <a:cubicBezTo>
                    <a:pt x="0" y="860"/>
                    <a:pt x="110" y="1102"/>
                    <a:pt x="253" y="1102"/>
                  </a:cubicBezTo>
                  <a:cubicBezTo>
                    <a:pt x="386" y="1102"/>
                    <a:pt x="496" y="860"/>
                    <a:pt x="496" y="551"/>
                  </a:cubicBezTo>
                  <a:cubicBezTo>
                    <a:pt x="496" y="254"/>
                    <a:pt x="386" y="0"/>
                    <a:pt x="25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99"/>
            <p:cNvSpPr/>
            <p:nvPr/>
          </p:nvSpPr>
          <p:spPr>
            <a:xfrm>
              <a:off x="4454350" y="2369700"/>
              <a:ext cx="12700" cy="27575"/>
            </a:xfrm>
            <a:custGeom>
              <a:rect b="b" l="l" r="r" t="t"/>
              <a:pathLst>
                <a:path extrusionOk="0" h="1103" w="508">
                  <a:moveTo>
                    <a:pt x="254" y="0"/>
                  </a:moveTo>
                  <a:cubicBezTo>
                    <a:pt x="111" y="0"/>
                    <a:pt x="0" y="254"/>
                    <a:pt x="0" y="551"/>
                  </a:cubicBezTo>
                  <a:cubicBezTo>
                    <a:pt x="0" y="860"/>
                    <a:pt x="111" y="1102"/>
                    <a:pt x="254" y="1102"/>
                  </a:cubicBezTo>
                  <a:cubicBezTo>
                    <a:pt x="386" y="1102"/>
                    <a:pt x="507" y="860"/>
                    <a:pt x="507" y="551"/>
                  </a:cubicBezTo>
                  <a:cubicBezTo>
                    <a:pt x="507" y="254"/>
                    <a:pt x="386" y="0"/>
                    <a:pt x="25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99"/>
            <p:cNvSpPr/>
            <p:nvPr/>
          </p:nvSpPr>
          <p:spPr>
            <a:xfrm>
              <a:off x="4351900" y="2344775"/>
              <a:ext cx="44075" cy="16125"/>
            </a:xfrm>
            <a:custGeom>
              <a:rect b="b" l="l" r="r" t="t"/>
              <a:pathLst>
                <a:path extrusionOk="0" h="645" w="1763">
                  <a:moveTo>
                    <a:pt x="946" y="1"/>
                  </a:moveTo>
                  <a:cubicBezTo>
                    <a:pt x="917" y="1"/>
                    <a:pt x="888" y="3"/>
                    <a:pt x="859" y="6"/>
                  </a:cubicBezTo>
                  <a:cubicBezTo>
                    <a:pt x="672" y="28"/>
                    <a:pt x="485" y="105"/>
                    <a:pt x="331" y="226"/>
                  </a:cubicBezTo>
                  <a:cubicBezTo>
                    <a:pt x="187" y="336"/>
                    <a:pt x="77" y="480"/>
                    <a:pt x="0" y="645"/>
                  </a:cubicBezTo>
                  <a:cubicBezTo>
                    <a:pt x="154" y="568"/>
                    <a:pt x="298" y="491"/>
                    <a:pt x="452" y="413"/>
                  </a:cubicBezTo>
                  <a:cubicBezTo>
                    <a:pt x="595" y="358"/>
                    <a:pt x="738" y="314"/>
                    <a:pt x="881" y="303"/>
                  </a:cubicBezTo>
                  <a:cubicBezTo>
                    <a:pt x="921" y="298"/>
                    <a:pt x="960" y="295"/>
                    <a:pt x="999" y="295"/>
                  </a:cubicBezTo>
                  <a:cubicBezTo>
                    <a:pt x="1109" y="295"/>
                    <a:pt x="1213" y="317"/>
                    <a:pt x="1311" y="358"/>
                  </a:cubicBezTo>
                  <a:cubicBezTo>
                    <a:pt x="1388" y="380"/>
                    <a:pt x="1465" y="413"/>
                    <a:pt x="1531" y="457"/>
                  </a:cubicBezTo>
                  <a:cubicBezTo>
                    <a:pt x="1609" y="491"/>
                    <a:pt x="1675" y="535"/>
                    <a:pt x="1763" y="579"/>
                  </a:cubicBezTo>
                  <a:cubicBezTo>
                    <a:pt x="1730" y="491"/>
                    <a:pt x="1675" y="413"/>
                    <a:pt x="1631" y="336"/>
                  </a:cubicBezTo>
                  <a:cubicBezTo>
                    <a:pt x="1565" y="270"/>
                    <a:pt x="1498" y="204"/>
                    <a:pt x="1421" y="149"/>
                  </a:cubicBezTo>
                  <a:cubicBezTo>
                    <a:pt x="1280" y="55"/>
                    <a:pt x="1115" y="1"/>
                    <a:pt x="9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99"/>
            <p:cNvSpPr/>
            <p:nvPr/>
          </p:nvSpPr>
          <p:spPr>
            <a:xfrm>
              <a:off x="4439475" y="2344775"/>
              <a:ext cx="43825" cy="16125"/>
            </a:xfrm>
            <a:custGeom>
              <a:rect b="b" l="l" r="r" t="t"/>
              <a:pathLst>
                <a:path extrusionOk="0" h="645" w="1753">
                  <a:moveTo>
                    <a:pt x="936" y="1"/>
                  </a:moveTo>
                  <a:cubicBezTo>
                    <a:pt x="907" y="1"/>
                    <a:pt x="878" y="3"/>
                    <a:pt x="849" y="6"/>
                  </a:cubicBezTo>
                  <a:cubicBezTo>
                    <a:pt x="662" y="28"/>
                    <a:pt x="474" y="105"/>
                    <a:pt x="331" y="226"/>
                  </a:cubicBezTo>
                  <a:cubicBezTo>
                    <a:pt x="177" y="336"/>
                    <a:pt x="67" y="480"/>
                    <a:pt x="1" y="645"/>
                  </a:cubicBezTo>
                  <a:cubicBezTo>
                    <a:pt x="144" y="568"/>
                    <a:pt x="298" y="491"/>
                    <a:pt x="452" y="413"/>
                  </a:cubicBezTo>
                  <a:cubicBezTo>
                    <a:pt x="584" y="358"/>
                    <a:pt x="728" y="314"/>
                    <a:pt x="882" y="303"/>
                  </a:cubicBezTo>
                  <a:cubicBezTo>
                    <a:pt x="919" y="298"/>
                    <a:pt x="956" y="295"/>
                    <a:pt x="993" y="295"/>
                  </a:cubicBezTo>
                  <a:cubicBezTo>
                    <a:pt x="1099" y="295"/>
                    <a:pt x="1205" y="317"/>
                    <a:pt x="1312" y="358"/>
                  </a:cubicBezTo>
                  <a:cubicBezTo>
                    <a:pt x="1389" y="380"/>
                    <a:pt x="1455" y="413"/>
                    <a:pt x="1532" y="457"/>
                  </a:cubicBezTo>
                  <a:cubicBezTo>
                    <a:pt x="1598" y="491"/>
                    <a:pt x="1675" y="535"/>
                    <a:pt x="1752" y="579"/>
                  </a:cubicBezTo>
                  <a:cubicBezTo>
                    <a:pt x="1719" y="491"/>
                    <a:pt x="1675" y="413"/>
                    <a:pt x="1620" y="336"/>
                  </a:cubicBezTo>
                  <a:cubicBezTo>
                    <a:pt x="1554" y="270"/>
                    <a:pt x="1488" y="204"/>
                    <a:pt x="1411" y="149"/>
                  </a:cubicBezTo>
                  <a:cubicBezTo>
                    <a:pt x="1270" y="55"/>
                    <a:pt x="1104" y="1"/>
                    <a:pt x="93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99"/>
            <p:cNvSpPr/>
            <p:nvPr/>
          </p:nvSpPr>
          <p:spPr>
            <a:xfrm>
              <a:off x="4376675" y="2447100"/>
              <a:ext cx="85400" cy="15575"/>
            </a:xfrm>
            <a:custGeom>
              <a:rect b="b" l="l" r="r" t="t"/>
              <a:pathLst>
                <a:path extrusionOk="0" h="623" w="3416">
                  <a:moveTo>
                    <a:pt x="3416" y="0"/>
                  </a:moveTo>
                  <a:lnTo>
                    <a:pt x="1" y="33"/>
                  </a:lnTo>
                  <a:cubicBezTo>
                    <a:pt x="633" y="474"/>
                    <a:pt x="1218" y="622"/>
                    <a:pt x="1718" y="622"/>
                  </a:cubicBezTo>
                  <a:cubicBezTo>
                    <a:pt x="2744" y="622"/>
                    <a:pt x="3416" y="0"/>
                    <a:pt x="3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99"/>
            <p:cNvSpPr/>
            <p:nvPr/>
          </p:nvSpPr>
          <p:spPr>
            <a:xfrm>
              <a:off x="4295150" y="2168350"/>
              <a:ext cx="262325" cy="197525"/>
            </a:xfrm>
            <a:custGeom>
              <a:rect b="b" l="l" r="r" t="t"/>
              <a:pathLst>
                <a:path extrusionOk="0" h="7901" w="10493">
                  <a:moveTo>
                    <a:pt x="6108" y="0"/>
                  </a:moveTo>
                  <a:cubicBezTo>
                    <a:pt x="5260" y="0"/>
                    <a:pt x="1445" y="978"/>
                    <a:pt x="827" y="2711"/>
                  </a:cubicBezTo>
                  <a:cubicBezTo>
                    <a:pt x="1" y="5014"/>
                    <a:pt x="618" y="6325"/>
                    <a:pt x="882" y="7900"/>
                  </a:cubicBezTo>
                  <a:lnTo>
                    <a:pt x="2061" y="4573"/>
                  </a:lnTo>
                  <a:cubicBezTo>
                    <a:pt x="2061" y="4573"/>
                    <a:pt x="3052" y="5917"/>
                    <a:pt x="4231" y="5917"/>
                  </a:cubicBezTo>
                  <a:cubicBezTo>
                    <a:pt x="4881" y="5917"/>
                    <a:pt x="4232" y="4783"/>
                    <a:pt x="4231" y="4782"/>
                  </a:cubicBezTo>
                  <a:lnTo>
                    <a:pt x="4231" y="4782"/>
                  </a:lnTo>
                  <a:cubicBezTo>
                    <a:pt x="4232" y="4783"/>
                    <a:pt x="5136" y="6193"/>
                    <a:pt x="6093" y="6193"/>
                  </a:cubicBezTo>
                  <a:cubicBezTo>
                    <a:pt x="6104" y="6193"/>
                    <a:pt x="6115" y="6193"/>
                    <a:pt x="6126" y="6192"/>
                  </a:cubicBezTo>
                  <a:cubicBezTo>
                    <a:pt x="6882" y="6166"/>
                    <a:pt x="6528" y="5304"/>
                    <a:pt x="6344" y="4941"/>
                  </a:cubicBezTo>
                  <a:lnTo>
                    <a:pt x="6344" y="4941"/>
                  </a:lnTo>
                  <a:cubicBezTo>
                    <a:pt x="6556" y="5309"/>
                    <a:pt x="7134" y="6195"/>
                    <a:pt x="7819" y="6195"/>
                  </a:cubicBezTo>
                  <a:cubicBezTo>
                    <a:pt x="7839" y="6195"/>
                    <a:pt x="7858" y="6194"/>
                    <a:pt x="7878" y="6192"/>
                  </a:cubicBezTo>
                  <a:cubicBezTo>
                    <a:pt x="8375" y="6149"/>
                    <a:pt x="8363" y="5682"/>
                    <a:pt x="8254" y="5277"/>
                  </a:cubicBezTo>
                  <a:lnTo>
                    <a:pt x="8254" y="5277"/>
                  </a:lnTo>
                  <a:cubicBezTo>
                    <a:pt x="8436" y="5642"/>
                    <a:pt x="8726" y="6036"/>
                    <a:pt x="9131" y="6036"/>
                  </a:cubicBezTo>
                  <a:cubicBezTo>
                    <a:pt x="9181" y="6036"/>
                    <a:pt x="9234" y="6029"/>
                    <a:pt x="9288" y="6016"/>
                  </a:cubicBezTo>
                  <a:cubicBezTo>
                    <a:pt x="10147" y="5807"/>
                    <a:pt x="9090" y="4463"/>
                    <a:pt x="9090" y="4463"/>
                  </a:cubicBezTo>
                  <a:lnTo>
                    <a:pt x="9090" y="4463"/>
                  </a:lnTo>
                  <a:cubicBezTo>
                    <a:pt x="9090" y="4463"/>
                    <a:pt x="9773" y="5125"/>
                    <a:pt x="10092" y="5125"/>
                  </a:cubicBezTo>
                  <a:cubicBezTo>
                    <a:pt x="10100" y="5125"/>
                    <a:pt x="10107" y="5125"/>
                    <a:pt x="10114" y="5124"/>
                  </a:cubicBezTo>
                  <a:cubicBezTo>
                    <a:pt x="10423" y="5091"/>
                    <a:pt x="10423" y="4154"/>
                    <a:pt x="9365" y="3714"/>
                  </a:cubicBezTo>
                  <a:cubicBezTo>
                    <a:pt x="9365" y="3714"/>
                    <a:pt x="10423" y="3681"/>
                    <a:pt x="10467" y="3163"/>
                  </a:cubicBezTo>
                  <a:cubicBezTo>
                    <a:pt x="10493" y="2708"/>
                    <a:pt x="10077" y="2480"/>
                    <a:pt x="9141" y="2480"/>
                  </a:cubicBezTo>
                  <a:cubicBezTo>
                    <a:pt x="8876" y="2480"/>
                    <a:pt x="8569" y="2498"/>
                    <a:pt x="8219" y="2535"/>
                  </a:cubicBezTo>
                  <a:cubicBezTo>
                    <a:pt x="8219" y="2535"/>
                    <a:pt x="9530" y="1984"/>
                    <a:pt x="9255" y="1510"/>
                  </a:cubicBezTo>
                  <a:cubicBezTo>
                    <a:pt x="9183" y="1383"/>
                    <a:pt x="9049" y="1336"/>
                    <a:pt x="8892" y="1336"/>
                  </a:cubicBezTo>
                  <a:cubicBezTo>
                    <a:pt x="8485" y="1336"/>
                    <a:pt x="7915" y="1650"/>
                    <a:pt x="7824" y="1701"/>
                  </a:cubicBezTo>
                  <a:lnTo>
                    <a:pt x="7824" y="1701"/>
                  </a:lnTo>
                  <a:cubicBezTo>
                    <a:pt x="7948" y="1629"/>
                    <a:pt x="8938" y="1027"/>
                    <a:pt x="8296" y="541"/>
                  </a:cubicBezTo>
                  <a:cubicBezTo>
                    <a:pt x="8122" y="413"/>
                    <a:pt x="7727" y="325"/>
                    <a:pt x="7212" y="325"/>
                  </a:cubicBezTo>
                  <a:cubicBezTo>
                    <a:pt x="6841" y="325"/>
                    <a:pt x="6408" y="371"/>
                    <a:pt x="5949" y="479"/>
                  </a:cubicBezTo>
                  <a:lnTo>
                    <a:pt x="5949" y="479"/>
                  </a:lnTo>
                  <a:cubicBezTo>
                    <a:pt x="6227" y="261"/>
                    <a:pt x="6370" y="91"/>
                    <a:pt x="6258" y="23"/>
                  </a:cubicBezTo>
                  <a:cubicBezTo>
                    <a:pt x="6234" y="8"/>
                    <a:pt x="6182" y="0"/>
                    <a:pt x="6108"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9" name="Google Shape;4359;p99"/>
          <p:cNvGrpSpPr/>
          <p:nvPr/>
        </p:nvGrpSpPr>
        <p:grpSpPr>
          <a:xfrm>
            <a:off x="3135623" y="2833814"/>
            <a:ext cx="679196" cy="702567"/>
            <a:chOff x="1743050" y="3006950"/>
            <a:chExt cx="559700" cy="576300"/>
          </a:xfrm>
        </p:grpSpPr>
        <p:sp>
          <p:nvSpPr>
            <p:cNvPr id="4360" name="Google Shape;4360;p99"/>
            <p:cNvSpPr/>
            <p:nvPr/>
          </p:nvSpPr>
          <p:spPr>
            <a:xfrm>
              <a:off x="1820575" y="3211800"/>
              <a:ext cx="210600" cy="241650"/>
            </a:xfrm>
            <a:custGeom>
              <a:rect b="b" l="l" r="r" t="t"/>
              <a:pathLst>
                <a:path extrusionOk="0" h="9666" w="8424">
                  <a:moveTo>
                    <a:pt x="3931" y="1"/>
                  </a:moveTo>
                  <a:cubicBezTo>
                    <a:pt x="3586" y="1"/>
                    <a:pt x="3057" y="107"/>
                    <a:pt x="2948" y="734"/>
                  </a:cubicBezTo>
                  <a:cubicBezTo>
                    <a:pt x="2882" y="1116"/>
                    <a:pt x="2947" y="1379"/>
                    <a:pt x="3050" y="1557"/>
                  </a:cubicBezTo>
                  <a:lnTo>
                    <a:pt x="3050" y="1557"/>
                  </a:lnTo>
                  <a:cubicBezTo>
                    <a:pt x="2850" y="1417"/>
                    <a:pt x="2595" y="1287"/>
                    <a:pt x="2334" y="1287"/>
                  </a:cubicBezTo>
                  <a:cubicBezTo>
                    <a:pt x="2134" y="1287"/>
                    <a:pt x="1931" y="1364"/>
                    <a:pt x="1747" y="1571"/>
                  </a:cubicBezTo>
                  <a:cubicBezTo>
                    <a:pt x="1042" y="2353"/>
                    <a:pt x="2199" y="3014"/>
                    <a:pt x="2199" y="3014"/>
                  </a:cubicBezTo>
                  <a:cubicBezTo>
                    <a:pt x="2199" y="3014"/>
                    <a:pt x="1710" y="2744"/>
                    <a:pt x="1277" y="2744"/>
                  </a:cubicBezTo>
                  <a:cubicBezTo>
                    <a:pt x="1010" y="2744"/>
                    <a:pt x="764" y="2847"/>
                    <a:pt x="667" y="3179"/>
                  </a:cubicBezTo>
                  <a:cubicBezTo>
                    <a:pt x="425" y="4050"/>
                    <a:pt x="1460" y="4590"/>
                    <a:pt x="1460" y="4590"/>
                  </a:cubicBezTo>
                  <a:cubicBezTo>
                    <a:pt x="1460" y="4590"/>
                    <a:pt x="1397" y="4585"/>
                    <a:pt x="1301" y="4585"/>
                  </a:cubicBezTo>
                  <a:cubicBezTo>
                    <a:pt x="993" y="4585"/>
                    <a:pt x="347" y="4630"/>
                    <a:pt x="381" y="5008"/>
                  </a:cubicBezTo>
                  <a:cubicBezTo>
                    <a:pt x="397" y="5193"/>
                    <a:pt x="555" y="5250"/>
                    <a:pt x="747" y="5250"/>
                  </a:cubicBezTo>
                  <a:cubicBezTo>
                    <a:pt x="864" y="5250"/>
                    <a:pt x="992" y="5229"/>
                    <a:pt x="1110" y="5202"/>
                  </a:cubicBezTo>
                  <a:lnTo>
                    <a:pt x="1110" y="5202"/>
                  </a:lnTo>
                  <a:cubicBezTo>
                    <a:pt x="661" y="5378"/>
                    <a:pt x="1" y="5785"/>
                    <a:pt x="171" y="6617"/>
                  </a:cubicBezTo>
                  <a:cubicBezTo>
                    <a:pt x="290" y="7200"/>
                    <a:pt x="625" y="7355"/>
                    <a:pt x="946" y="7355"/>
                  </a:cubicBezTo>
                  <a:cubicBezTo>
                    <a:pt x="1281" y="7355"/>
                    <a:pt x="1601" y="7188"/>
                    <a:pt x="1652" y="7160"/>
                  </a:cubicBezTo>
                  <a:lnTo>
                    <a:pt x="1652" y="7160"/>
                  </a:lnTo>
                  <a:cubicBezTo>
                    <a:pt x="1566" y="7209"/>
                    <a:pt x="723" y="7731"/>
                    <a:pt x="954" y="9228"/>
                  </a:cubicBezTo>
                  <a:cubicBezTo>
                    <a:pt x="1004" y="9540"/>
                    <a:pt x="1323" y="9665"/>
                    <a:pt x="1802" y="9665"/>
                  </a:cubicBezTo>
                  <a:cubicBezTo>
                    <a:pt x="3738" y="9665"/>
                    <a:pt x="8291" y="7619"/>
                    <a:pt x="8291" y="7619"/>
                  </a:cubicBezTo>
                  <a:lnTo>
                    <a:pt x="8423" y="3345"/>
                  </a:lnTo>
                  <a:lnTo>
                    <a:pt x="4237" y="28"/>
                  </a:lnTo>
                  <a:cubicBezTo>
                    <a:pt x="4237" y="28"/>
                    <a:pt x="4108" y="1"/>
                    <a:pt x="3931"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99"/>
            <p:cNvSpPr/>
            <p:nvPr/>
          </p:nvSpPr>
          <p:spPr>
            <a:xfrm>
              <a:off x="2026175" y="3211800"/>
              <a:ext cx="210425" cy="241650"/>
            </a:xfrm>
            <a:custGeom>
              <a:rect b="b" l="l" r="r" t="t"/>
              <a:pathLst>
                <a:path extrusionOk="0" h="9666" w="8417">
                  <a:moveTo>
                    <a:pt x="4493" y="1"/>
                  </a:moveTo>
                  <a:cubicBezTo>
                    <a:pt x="4316" y="1"/>
                    <a:pt x="4187" y="28"/>
                    <a:pt x="4187" y="28"/>
                  </a:cubicBezTo>
                  <a:lnTo>
                    <a:pt x="1" y="3345"/>
                  </a:lnTo>
                  <a:lnTo>
                    <a:pt x="122" y="7619"/>
                  </a:lnTo>
                  <a:cubicBezTo>
                    <a:pt x="122" y="7619"/>
                    <a:pt x="4682" y="9665"/>
                    <a:pt x="6615" y="9665"/>
                  </a:cubicBezTo>
                  <a:cubicBezTo>
                    <a:pt x="7094" y="9665"/>
                    <a:pt x="7411" y="9540"/>
                    <a:pt x="7459" y="9228"/>
                  </a:cubicBezTo>
                  <a:cubicBezTo>
                    <a:pt x="7700" y="7734"/>
                    <a:pt x="6850" y="7211"/>
                    <a:pt x="6762" y="7161"/>
                  </a:cubicBezTo>
                  <a:lnTo>
                    <a:pt x="6762" y="7161"/>
                  </a:lnTo>
                  <a:cubicBezTo>
                    <a:pt x="6814" y="7189"/>
                    <a:pt x="7137" y="7355"/>
                    <a:pt x="7473" y="7355"/>
                  </a:cubicBezTo>
                  <a:cubicBezTo>
                    <a:pt x="7797" y="7355"/>
                    <a:pt x="8134" y="7200"/>
                    <a:pt x="8253" y="6617"/>
                  </a:cubicBezTo>
                  <a:cubicBezTo>
                    <a:pt x="8417" y="5781"/>
                    <a:pt x="7748" y="5375"/>
                    <a:pt x="7299" y="5200"/>
                  </a:cubicBezTo>
                  <a:lnTo>
                    <a:pt x="7299" y="5200"/>
                  </a:lnTo>
                  <a:cubicBezTo>
                    <a:pt x="7419" y="5228"/>
                    <a:pt x="7553" y="5250"/>
                    <a:pt x="7673" y="5250"/>
                  </a:cubicBezTo>
                  <a:cubicBezTo>
                    <a:pt x="7867" y="5250"/>
                    <a:pt x="8027" y="5193"/>
                    <a:pt x="8043" y="5008"/>
                  </a:cubicBezTo>
                  <a:cubicBezTo>
                    <a:pt x="8077" y="4630"/>
                    <a:pt x="7431" y="4585"/>
                    <a:pt x="7123" y="4585"/>
                  </a:cubicBezTo>
                  <a:cubicBezTo>
                    <a:pt x="7027" y="4585"/>
                    <a:pt x="6964" y="4590"/>
                    <a:pt x="6964" y="4590"/>
                  </a:cubicBezTo>
                  <a:cubicBezTo>
                    <a:pt x="6964" y="4590"/>
                    <a:pt x="7999" y="4050"/>
                    <a:pt x="7757" y="3179"/>
                  </a:cubicBezTo>
                  <a:cubicBezTo>
                    <a:pt x="7660" y="2847"/>
                    <a:pt x="7413" y="2744"/>
                    <a:pt x="7143" y="2744"/>
                  </a:cubicBezTo>
                  <a:cubicBezTo>
                    <a:pt x="6707" y="2744"/>
                    <a:pt x="6215" y="3014"/>
                    <a:pt x="6215" y="3014"/>
                  </a:cubicBezTo>
                  <a:cubicBezTo>
                    <a:pt x="6215" y="3014"/>
                    <a:pt x="7382" y="2353"/>
                    <a:pt x="6677" y="1571"/>
                  </a:cubicBezTo>
                  <a:cubicBezTo>
                    <a:pt x="6493" y="1364"/>
                    <a:pt x="6290" y="1287"/>
                    <a:pt x="6090" y="1287"/>
                  </a:cubicBezTo>
                  <a:cubicBezTo>
                    <a:pt x="5829" y="1287"/>
                    <a:pt x="5574" y="1417"/>
                    <a:pt x="5374" y="1557"/>
                  </a:cubicBezTo>
                  <a:lnTo>
                    <a:pt x="5374" y="1557"/>
                  </a:lnTo>
                  <a:cubicBezTo>
                    <a:pt x="5477" y="1379"/>
                    <a:pt x="5542" y="1116"/>
                    <a:pt x="5476" y="734"/>
                  </a:cubicBezTo>
                  <a:cubicBezTo>
                    <a:pt x="5367" y="107"/>
                    <a:pt x="4838" y="1"/>
                    <a:pt x="4493"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99"/>
            <p:cNvSpPr/>
            <p:nvPr/>
          </p:nvSpPr>
          <p:spPr>
            <a:xfrm>
              <a:off x="1820575" y="3211800"/>
              <a:ext cx="210600" cy="241650"/>
            </a:xfrm>
            <a:custGeom>
              <a:rect b="b" l="l" r="r" t="t"/>
              <a:pathLst>
                <a:path extrusionOk="0" h="9666" w="8424">
                  <a:moveTo>
                    <a:pt x="3931" y="1"/>
                  </a:moveTo>
                  <a:cubicBezTo>
                    <a:pt x="3586" y="1"/>
                    <a:pt x="3057" y="107"/>
                    <a:pt x="2948" y="734"/>
                  </a:cubicBezTo>
                  <a:cubicBezTo>
                    <a:pt x="2882" y="1116"/>
                    <a:pt x="2947" y="1379"/>
                    <a:pt x="3050" y="1557"/>
                  </a:cubicBezTo>
                  <a:lnTo>
                    <a:pt x="3050" y="1557"/>
                  </a:lnTo>
                  <a:cubicBezTo>
                    <a:pt x="2850" y="1417"/>
                    <a:pt x="2595" y="1287"/>
                    <a:pt x="2334" y="1287"/>
                  </a:cubicBezTo>
                  <a:cubicBezTo>
                    <a:pt x="2134" y="1287"/>
                    <a:pt x="1931" y="1364"/>
                    <a:pt x="1747" y="1571"/>
                  </a:cubicBezTo>
                  <a:cubicBezTo>
                    <a:pt x="1042" y="2353"/>
                    <a:pt x="2199" y="3014"/>
                    <a:pt x="2199" y="3014"/>
                  </a:cubicBezTo>
                  <a:cubicBezTo>
                    <a:pt x="2199" y="3014"/>
                    <a:pt x="1710" y="2744"/>
                    <a:pt x="1277" y="2744"/>
                  </a:cubicBezTo>
                  <a:cubicBezTo>
                    <a:pt x="1010" y="2744"/>
                    <a:pt x="764" y="2847"/>
                    <a:pt x="667" y="3179"/>
                  </a:cubicBezTo>
                  <a:cubicBezTo>
                    <a:pt x="425" y="4050"/>
                    <a:pt x="1460" y="4590"/>
                    <a:pt x="1460" y="4590"/>
                  </a:cubicBezTo>
                  <a:cubicBezTo>
                    <a:pt x="1460" y="4590"/>
                    <a:pt x="1397" y="4585"/>
                    <a:pt x="1301" y="4585"/>
                  </a:cubicBezTo>
                  <a:cubicBezTo>
                    <a:pt x="993" y="4585"/>
                    <a:pt x="347" y="4630"/>
                    <a:pt x="381" y="5008"/>
                  </a:cubicBezTo>
                  <a:cubicBezTo>
                    <a:pt x="397" y="5193"/>
                    <a:pt x="555" y="5250"/>
                    <a:pt x="747" y="5250"/>
                  </a:cubicBezTo>
                  <a:cubicBezTo>
                    <a:pt x="864" y="5250"/>
                    <a:pt x="992" y="5229"/>
                    <a:pt x="1110" y="5202"/>
                  </a:cubicBezTo>
                  <a:lnTo>
                    <a:pt x="1110" y="5202"/>
                  </a:lnTo>
                  <a:cubicBezTo>
                    <a:pt x="661" y="5378"/>
                    <a:pt x="1" y="5785"/>
                    <a:pt x="171" y="6617"/>
                  </a:cubicBezTo>
                  <a:cubicBezTo>
                    <a:pt x="290" y="7200"/>
                    <a:pt x="625" y="7355"/>
                    <a:pt x="946" y="7355"/>
                  </a:cubicBezTo>
                  <a:cubicBezTo>
                    <a:pt x="1281" y="7355"/>
                    <a:pt x="1601" y="7188"/>
                    <a:pt x="1652" y="7160"/>
                  </a:cubicBezTo>
                  <a:lnTo>
                    <a:pt x="1652" y="7160"/>
                  </a:lnTo>
                  <a:cubicBezTo>
                    <a:pt x="1566" y="7209"/>
                    <a:pt x="723" y="7731"/>
                    <a:pt x="954" y="9228"/>
                  </a:cubicBezTo>
                  <a:cubicBezTo>
                    <a:pt x="1004" y="9540"/>
                    <a:pt x="1323" y="9665"/>
                    <a:pt x="1802" y="9665"/>
                  </a:cubicBezTo>
                  <a:cubicBezTo>
                    <a:pt x="3738" y="9665"/>
                    <a:pt x="8291" y="7619"/>
                    <a:pt x="8291" y="7619"/>
                  </a:cubicBezTo>
                  <a:lnTo>
                    <a:pt x="8423" y="3345"/>
                  </a:lnTo>
                  <a:lnTo>
                    <a:pt x="4237" y="28"/>
                  </a:lnTo>
                  <a:cubicBezTo>
                    <a:pt x="4237" y="28"/>
                    <a:pt x="4108" y="1"/>
                    <a:pt x="3931" y="1"/>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99"/>
            <p:cNvSpPr/>
            <p:nvPr/>
          </p:nvSpPr>
          <p:spPr>
            <a:xfrm>
              <a:off x="2026175" y="3211800"/>
              <a:ext cx="210425" cy="241650"/>
            </a:xfrm>
            <a:custGeom>
              <a:rect b="b" l="l" r="r" t="t"/>
              <a:pathLst>
                <a:path extrusionOk="0" h="9666" w="8417">
                  <a:moveTo>
                    <a:pt x="4493" y="1"/>
                  </a:moveTo>
                  <a:cubicBezTo>
                    <a:pt x="4316" y="1"/>
                    <a:pt x="4187" y="28"/>
                    <a:pt x="4187" y="28"/>
                  </a:cubicBezTo>
                  <a:lnTo>
                    <a:pt x="1" y="3345"/>
                  </a:lnTo>
                  <a:lnTo>
                    <a:pt x="122" y="7619"/>
                  </a:lnTo>
                  <a:cubicBezTo>
                    <a:pt x="122" y="7619"/>
                    <a:pt x="4682" y="9665"/>
                    <a:pt x="6615" y="9665"/>
                  </a:cubicBezTo>
                  <a:cubicBezTo>
                    <a:pt x="7094" y="9665"/>
                    <a:pt x="7411" y="9540"/>
                    <a:pt x="7459" y="9228"/>
                  </a:cubicBezTo>
                  <a:cubicBezTo>
                    <a:pt x="7700" y="7734"/>
                    <a:pt x="6850" y="7211"/>
                    <a:pt x="6762" y="7161"/>
                  </a:cubicBezTo>
                  <a:lnTo>
                    <a:pt x="6762" y="7161"/>
                  </a:lnTo>
                  <a:cubicBezTo>
                    <a:pt x="6814" y="7189"/>
                    <a:pt x="7137" y="7355"/>
                    <a:pt x="7473" y="7355"/>
                  </a:cubicBezTo>
                  <a:cubicBezTo>
                    <a:pt x="7797" y="7355"/>
                    <a:pt x="8134" y="7200"/>
                    <a:pt x="8253" y="6617"/>
                  </a:cubicBezTo>
                  <a:cubicBezTo>
                    <a:pt x="8417" y="5781"/>
                    <a:pt x="7748" y="5375"/>
                    <a:pt x="7299" y="5200"/>
                  </a:cubicBezTo>
                  <a:lnTo>
                    <a:pt x="7299" y="5200"/>
                  </a:lnTo>
                  <a:cubicBezTo>
                    <a:pt x="7419" y="5228"/>
                    <a:pt x="7553" y="5250"/>
                    <a:pt x="7673" y="5250"/>
                  </a:cubicBezTo>
                  <a:cubicBezTo>
                    <a:pt x="7867" y="5250"/>
                    <a:pt x="8027" y="5193"/>
                    <a:pt x="8043" y="5008"/>
                  </a:cubicBezTo>
                  <a:cubicBezTo>
                    <a:pt x="8077" y="4630"/>
                    <a:pt x="7431" y="4585"/>
                    <a:pt x="7123" y="4585"/>
                  </a:cubicBezTo>
                  <a:cubicBezTo>
                    <a:pt x="7027" y="4585"/>
                    <a:pt x="6964" y="4590"/>
                    <a:pt x="6964" y="4590"/>
                  </a:cubicBezTo>
                  <a:cubicBezTo>
                    <a:pt x="6964" y="4590"/>
                    <a:pt x="7999" y="4050"/>
                    <a:pt x="7757" y="3179"/>
                  </a:cubicBezTo>
                  <a:cubicBezTo>
                    <a:pt x="7660" y="2847"/>
                    <a:pt x="7413" y="2744"/>
                    <a:pt x="7143" y="2744"/>
                  </a:cubicBezTo>
                  <a:cubicBezTo>
                    <a:pt x="6707" y="2744"/>
                    <a:pt x="6215" y="3014"/>
                    <a:pt x="6215" y="3014"/>
                  </a:cubicBezTo>
                  <a:cubicBezTo>
                    <a:pt x="6215" y="3014"/>
                    <a:pt x="7382" y="2353"/>
                    <a:pt x="6677" y="1571"/>
                  </a:cubicBezTo>
                  <a:cubicBezTo>
                    <a:pt x="6493" y="1364"/>
                    <a:pt x="6290" y="1287"/>
                    <a:pt x="6090" y="1287"/>
                  </a:cubicBezTo>
                  <a:cubicBezTo>
                    <a:pt x="5829" y="1287"/>
                    <a:pt x="5574" y="1417"/>
                    <a:pt x="5374" y="1557"/>
                  </a:cubicBezTo>
                  <a:lnTo>
                    <a:pt x="5374" y="1557"/>
                  </a:lnTo>
                  <a:cubicBezTo>
                    <a:pt x="5477" y="1379"/>
                    <a:pt x="5542" y="1116"/>
                    <a:pt x="5476" y="734"/>
                  </a:cubicBezTo>
                  <a:cubicBezTo>
                    <a:pt x="5367" y="107"/>
                    <a:pt x="4838" y="1"/>
                    <a:pt x="4493" y="1"/>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99"/>
            <p:cNvSpPr/>
            <p:nvPr/>
          </p:nvSpPr>
          <p:spPr>
            <a:xfrm>
              <a:off x="1752125" y="3288525"/>
              <a:ext cx="542900" cy="294725"/>
            </a:xfrm>
            <a:custGeom>
              <a:rect b="b" l="l" r="r" t="t"/>
              <a:pathLst>
                <a:path extrusionOk="0" h="11789" w="21716">
                  <a:moveTo>
                    <a:pt x="10676" y="0"/>
                  </a:moveTo>
                  <a:lnTo>
                    <a:pt x="10676" y="110"/>
                  </a:lnTo>
                  <a:lnTo>
                    <a:pt x="8925" y="0"/>
                  </a:lnTo>
                  <a:lnTo>
                    <a:pt x="8925" y="0"/>
                  </a:lnTo>
                  <a:cubicBezTo>
                    <a:pt x="8925" y="0"/>
                    <a:pt x="9244" y="3085"/>
                    <a:pt x="8076" y="3724"/>
                  </a:cubicBezTo>
                  <a:cubicBezTo>
                    <a:pt x="6909" y="4363"/>
                    <a:pt x="1" y="4671"/>
                    <a:pt x="750" y="11788"/>
                  </a:cubicBezTo>
                  <a:lnTo>
                    <a:pt x="20966" y="11788"/>
                  </a:lnTo>
                  <a:cubicBezTo>
                    <a:pt x="21716" y="4671"/>
                    <a:pt x="14808" y="4352"/>
                    <a:pt x="13640" y="3724"/>
                  </a:cubicBezTo>
                  <a:cubicBezTo>
                    <a:pt x="12472" y="3085"/>
                    <a:pt x="12792" y="0"/>
                    <a:pt x="12792" y="0"/>
                  </a:cubicBezTo>
                  <a:lnTo>
                    <a:pt x="12792" y="0"/>
                  </a:lnTo>
                  <a:lnTo>
                    <a:pt x="11051" y="110"/>
                  </a:lnTo>
                  <a:lnTo>
                    <a:pt x="11051" y="0"/>
                  </a:lnTo>
                  <a:lnTo>
                    <a:pt x="10864" y="55"/>
                  </a:lnTo>
                  <a:lnTo>
                    <a:pt x="10676"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99"/>
            <p:cNvSpPr/>
            <p:nvPr/>
          </p:nvSpPr>
          <p:spPr>
            <a:xfrm>
              <a:off x="1968900" y="3288800"/>
              <a:ext cx="104950" cy="73000"/>
            </a:xfrm>
            <a:custGeom>
              <a:rect b="b" l="l" r="r" t="t"/>
              <a:pathLst>
                <a:path extrusionOk="0" h="2920" w="4198">
                  <a:moveTo>
                    <a:pt x="1994" y="0"/>
                  </a:moveTo>
                  <a:lnTo>
                    <a:pt x="1994" y="110"/>
                  </a:lnTo>
                  <a:lnTo>
                    <a:pt x="254" y="0"/>
                  </a:lnTo>
                  <a:lnTo>
                    <a:pt x="254" y="0"/>
                  </a:lnTo>
                  <a:cubicBezTo>
                    <a:pt x="254" y="0"/>
                    <a:pt x="441" y="1785"/>
                    <a:pt x="0" y="2920"/>
                  </a:cubicBezTo>
                  <a:cubicBezTo>
                    <a:pt x="1400" y="2710"/>
                    <a:pt x="2799" y="2501"/>
                    <a:pt x="4198" y="2281"/>
                  </a:cubicBezTo>
                  <a:cubicBezTo>
                    <a:pt x="4077" y="1521"/>
                    <a:pt x="4055" y="760"/>
                    <a:pt x="4121" y="0"/>
                  </a:cubicBezTo>
                  <a:lnTo>
                    <a:pt x="4121" y="0"/>
                  </a:lnTo>
                  <a:lnTo>
                    <a:pt x="2369" y="110"/>
                  </a:lnTo>
                  <a:lnTo>
                    <a:pt x="2369" y="0"/>
                  </a:lnTo>
                  <a:lnTo>
                    <a:pt x="2182" y="55"/>
                  </a:lnTo>
                  <a:lnTo>
                    <a:pt x="1994" y="0"/>
                  </a:ln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99"/>
            <p:cNvSpPr/>
            <p:nvPr/>
          </p:nvSpPr>
          <p:spPr>
            <a:xfrm>
              <a:off x="1743050" y="3340300"/>
              <a:ext cx="559700" cy="242950"/>
            </a:xfrm>
            <a:custGeom>
              <a:rect b="b" l="l" r="r" t="t"/>
              <a:pathLst>
                <a:path extrusionOk="0" h="9718" w="22388">
                  <a:moveTo>
                    <a:pt x="13254" y="0"/>
                  </a:moveTo>
                  <a:cubicBezTo>
                    <a:pt x="12570" y="151"/>
                    <a:pt x="11872" y="225"/>
                    <a:pt x="11174" y="225"/>
                  </a:cubicBezTo>
                  <a:cubicBezTo>
                    <a:pt x="10489" y="225"/>
                    <a:pt x="9805" y="153"/>
                    <a:pt x="9133" y="11"/>
                  </a:cubicBezTo>
                  <a:cubicBezTo>
                    <a:pt x="9023" y="672"/>
                    <a:pt x="8781" y="1289"/>
                    <a:pt x="8318" y="1532"/>
                  </a:cubicBezTo>
                  <a:cubicBezTo>
                    <a:pt x="7117" y="2171"/>
                    <a:pt x="0" y="2490"/>
                    <a:pt x="761" y="9717"/>
                  </a:cubicBezTo>
                  <a:lnTo>
                    <a:pt x="21627" y="9717"/>
                  </a:lnTo>
                  <a:cubicBezTo>
                    <a:pt x="22387" y="2501"/>
                    <a:pt x="15270" y="2182"/>
                    <a:pt x="14069" y="1532"/>
                  </a:cubicBezTo>
                  <a:cubicBezTo>
                    <a:pt x="13606" y="1289"/>
                    <a:pt x="13364" y="672"/>
                    <a:pt x="1325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99"/>
            <p:cNvSpPr/>
            <p:nvPr/>
          </p:nvSpPr>
          <p:spPr>
            <a:xfrm>
              <a:off x="1884075" y="3154875"/>
              <a:ext cx="62800" cy="71600"/>
            </a:xfrm>
            <a:custGeom>
              <a:rect b="b" l="l" r="r" t="t"/>
              <a:pathLst>
                <a:path extrusionOk="0" h="2864" w="2512">
                  <a:moveTo>
                    <a:pt x="1212" y="0"/>
                  </a:moveTo>
                  <a:cubicBezTo>
                    <a:pt x="1063" y="0"/>
                    <a:pt x="952" y="36"/>
                    <a:pt x="926" y="47"/>
                  </a:cubicBezTo>
                  <a:cubicBezTo>
                    <a:pt x="837" y="80"/>
                    <a:pt x="0" y="179"/>
                    <a:pt x="143" y="1281"/>
                  </a:cubicBezTo>
                  <a:cubicBezTo>
                    <a:pt x="270" y="2259"/>
                    <a:pt x="797" y="2864"/>
                    <a:pt x="1345" y="2864"/>
                  </a:cubicBezTo>
                  <a:cubicBezTo>
                    <a:pt x="1415" y="2864"/>
                    <a:pt x="1484" y="2854"/>
                    <a:pt x="1553" y="2834"/>
                  </a:cubicBezTo>
                  <a:cubicBezTo>
                    <a:pt x="2181" y="2746"/>
                    <a:pt x="2512" y="1920"/>
                    <a:pt x="2159" y="840"/>
                  </a:cubicBezTo>
                  <a:cubicBezTo>
                    <a:pt x="1934" y="134"/>
                    <a:pt x="1501" y="0"/>
                    <a:pt x="1212"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99"/>
            <p:cNvSpPr/>
            <p:nvPr/>
          </p:nvSpPr>
          <p:spPr>
            <a:xfrm>
              <a:off x="2101100" y="3154875"/>
              <a:ext cx="62825" cy="71600"/>
            </a:xfrm>
            <a:custGeom>
              <a:rect b="b" l="l" r="r" t="t"/>
              <a:pathLst>
                <a:path extrusionOk="0" h="2864" w="2513">
                  <a:moveTo>
                    <a:pt x="1301" y="0"/>
                  </a:moveTo>
                  <a:cubicBezTo>
                    <a:pt x="1011" y="0"/>
                    <a:pt x="579" y="134"/>
                    <a:pt x="353" y="840"/>
                  </a:cubicBezTo>
                  <a:cubicBezTo>
                    <a:pt x="1" y="1920"/>
                    <a:pt x="331" y="2746"/>
                    <a:pt x="959" y="2834"/>
                  </a:cubicBezTo>
                  <a:cubicBezTo>
                    <a:pt x="1028" y="2854"/>
                    <a:pt x="1098" y="2864"/>
                    <a:pt x="1167" y="2864"/>
                  </a:cubicBezTo>
                  <a:cubicBezTo>
                    <a:pt x="1715" y="2864"/>
                    <a:pt x="2242" y="2259"/>
                    <a:pt x="2369" y="1281"/>
                  </a:cubicBezTo>
                  <a:cubicBezTo>
                    <a:pt x="2512" y="179"/>
                    <a:pt x="1675" y="80"/>
                    <a:pt x="1587" y="47"/>
                  </a:cubicBezTo>
                  <a:cubicBezTo>
                    <a:pt x="1561" y="36"/>
                    <a:pt x="1450" y="0"/>
                    <a:pt x="1301"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99"/>
            <p:cNvSpPr/>
            <p:nvPr/>
          </p:nvSpPr>
          <p:spPr>
            <a:xfrm>
              <a:off x="1906675" y="3025425"/>
              <a:ext cx="236850" cy="300475"/>
            </a:xfrm>
            <a:custGeom>
              <a:rect b="b" l="l" r="r" t="t"/>
              <a:pathLst>
                <a:path extrusionOk="0" h="12019" w="9474">
                  <a:moveTo>
                    <a:pt x="4438" y="1"/>
                  </a:moveTo>
                  <a:cubicBezTo>
                    <a:pt x="3495" y="1"/>
                    <a:pt x="789" y="354"/>
                    <a:pt x="418" y="4399"/>
                  </a:cubicBezTo>
                  <a:cubicBezTo>
                    <a:pt x="0" y="8985"/>
                    <a:pt x="1980" y="12019"/>
                    <a:pt x="4521" y="12019"/>
                  </a:cubicBezTo>
                  <a:cubicBezTo>
                    <a:pt x="4593" y="12019"/>
                    <a:pt x="4665" y="12016"/>
                    <a:pt x="4737" y="12011"/>
                  </a:cubicBezTo>
                  <a:cubicBezTo>
                    <a:pt x="4809" y="12016"/>
                    <a:pt x="4881" y="12019"/>
                    <a:pt x="4953" y="12019"/>
                  </a:cubicBezTo>
                  <a:cubicBezTo>
                    <a:pt x="7504" y="12019"/>
                    <a:pt x="9474" y="8985"/>
                    <a:pt x="9067" y="4399"/>
                  </a:cubicBezTo>
                  <a:cubicBezTo>
                    <a:pt x="8695" y="354"/>
                    <a:pt x="5990" y="1"/>
                    <a:pt x="5039" y="1"/>
                  </a:cubicBezTo>
                  <a:cubicBezTo>
                    <a:pt x="4890" y="1"/>
                    <a:pt x="4783" y="9"/>
                    <a:pt x="4737" y="14"/>
                  </a:cubicBezTo>
                  <a:cubicBezTo>
                    <a:pt x="4692" y="9"/>
                    <a:pt x="4587" y="1"/>
                    <a:pt x="443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99"/>
            <p:cNvSpPr/>
            <p:nvPr/>
          </p:nvSpPr>
          <p:spPr>
            <a:xfrm>
              <a:off x="2034175" y="3190475"/>
              <a:ext cx="16000" cy="48500"/>
            </a:xfrm>
            <a:custGeom>
              <a:rect b="b" l="l" r="r" t="t"/>
              <a:pathLst>
                <a:path extrusionOk="0" h="1940" w="640">
                  <a:moveTo>
                    <a:pt x="254" y="0"/>
                  </a:moveTo>
                  <a:lnTo>
                    <a:pt x="254" y="0"/>
                  </a:lnTo>
                  <a:cubicBezTo>
                    <a:pt x="243" y="242"/>
                    <a:pt x="254" y="474"/>
                    <a:pt x="287" y="716"/>
                  </a:cubicBezTo>
                  <a:cubicBezTo>
                    <a:pt x="309" y="837"/>
                    <a:pt x="331" y="948"/>
                    <a:pt x="353" y="1058"/>
                  </a:cubicBezTo>
                  <a:cubicBezTo>
                    <a:pt x="382" y="1163"/>
                    <a:pt x="410" y="1260"/>
                    <a:pt x="439" y="1362"/>
                  </a:cubicBezTo>
                  <a:lnTo>
                    <a:pt x="439" y="1362"/>
                  </a:lnTo>
                  <a:cubicBezTo>
                    <a:pt x="365" y="1448"/>
                    <a:pt x="298" y="1534"/>
                    <a:pt x="232" y="1620"/>
                  </a:cubicBezTo>
                  <a:cubicBezTo>
                    <a:pt x="155" y="1730"/>
                    <a:pt x="66" y="1829"/>
                    <a:pt x="0" y="1939"/>
                  </a:cubicBezTo>
                  <a:cubicBezTo>
                    <a:pt x="111" y="1873"/>
                    <a:pt x="210" y="1785"/>
                    <a:pt x="309" y="1708"/>
                  </a:cubicBezTo>
                  <a:cubicBezTo>
                    <a:pt x="408" y="1620"/>
                    <a:pt x="507" y="1531"/>
                    <a:pt x="606" y="1454"/>
                  </a:cubicBezTo>
                  <a:lnTo>
                    <a:pt x="639" y="1421"/>
                  </a:lnTo>
                  <a:lnTo>
                    <a:pt x="639" y="1366"/>
                  </a:lnTo>
                  <a:cubicBezTo>
                    <a:pt x="617" y="1245"/>
                    <a:pt x="606" y="1135"/>
                    <a:pt x="584" y="1014"/>
                  </a:cubicBezTo>
                  <a:cubicBezTo>
                    <a:pt x="562" y="904"/>
                    <a:pt x="529" y="782"/>
                    <a:pt x="507" y="672"/>
                  </a:cubicBezTo>
                  <a:cubicBezTo>
                    <a:pt x="452" y="441"/>
                    <a:pt x="364" y="209"/>
                    <a:pt x="254" y="0"/>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99"/>
            <p:cNvSpPr/>
            <p:nvPr/>
          </p:nvSpPr>
          <p:spPr>
            <a:xfrm>
              <a:off x="1986250" y="3260150"/>
              <a:ext cx="84300" cy="15125"/>
            </a:xfrm>
            <a:custGeom>
              <a:rect b="b" l="l" r="r" t="t"/>
              <a:pathLst>
                <a:path extrusionOk="0" h="605" w="3372">
                  <a:moveTo>
                    <a:pt x="3372" y="0"/>
                  </a:moveTo>
                  <a:lnTo>
                    <a:pt x="0" y="44"/>
                  </a:lnTo>
                  <a:cubicBezTo>
                    <a:pt x="548" y="409"/>
                    <a:pt x="1181" y="605"/>
                    <a:pt x="1783" y="605"/>
                  </a:cubicBezTo>
                  <a:cubicBezTo>
                    <a:pt x="2381" y="605"/>
                    <a:pt x="2949" y="412"/>
                    <a:pt x="3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99"/>
            <p:cNvSpPr/>
            <p:nvPr/>
          </p:nvSpPr>
          <p:spPr>
            <a:xfrm>
              <a:off x="2053450" y="3130325"/>
              <a:ext cx="55675" cy="20500"/>
            </a:xfrm>
            <a:custGeom>
              <a:rect b="b" l="l" r="r" t="t"/>
              <a:pathLst>
                <a:path extrusionOk="0" h="820" w="2227">
                  <a:moveTo>
                    <a:pt x="1044" y="0"/>
                  </a:moveTo>
                  <a:cubicBezTo>
                    <a:pt x="953" y="0"/>
                    <a:pt x="860" y="13"/>
                    <a:pt x="761" y="37"/>
                  </a:cubicBezTo>
                  <a:cubicBezTo>
                    <a:pt x="706" y="59"/>
                    <a:pt x="651" y="82"/>
                    <a:pt x="584" y="104"/>
                  </a:cubicBezTo>
                  <a:cubicBezTo>
                    <a:pt x="529" y="126"/>
                    <a:pt x="485" y="159"/>
                    <a:pt x="430" y="192"/>
                  </a:cubicBezTo>
                  <a:cubicBezTo>
                    <a:pt x="331" y="258"/>
                    <a:pt x="243" y="335"/>
                    <a:pt x="166" y="434"/>
                  </a:cubicBezTo>
                  <a:cubicBezTo>
                    <a:pt x="100" y="522"/>
                    <a:pt x="45" y="621"/>
                    <a:pt x="1" y="732"/>
                  </a:cubicBezTo>
                  <a:cubicBezTo>
                    <a:pt x="111" y="676"/>
                    <a:pt x="188" y="621"/>
                    <a:pt x="287" y="577"/>
                  </a:cubicBezTo>
                  <a:cubicBezTo>
                    <a:pt x="375" y="522"/>
                    <a:pt x="463" y="489"/>
                    <a:pt x="562" y="456"/>
                  </a:cubicBezTo>
                  <a:cubicBezTo>
                    <a:pt x="702" y="404"/>
                    <a:pt x="848" y="372"/>
                    <a:pt x="991" y="372"/>
                  </a:cubicBezTo>
                  <a:cubicBezTo>
                    <a:pt x="1028" y="372"/>
                    <a:pt x="1065" y="374"/>
                    <a:pt x="1102" y="379"/>
                  </a:cubicBezTo>
                  <a:cubicBezTo>
                    <a:pt x="1301" y="401"/>
                    <a:pt x="1477" y="445"/>
                    <a:pt x="1653" y="533"/>
                  </a:cubicBezTo>
                  <a:cubicBezTo>
                    <a:pt x="1851" y="610"/>
                    <a:pt x="2039" y="709"/>
                    <a:pt x="2226" y="820"/>
                  </a:cubicBezTo>
                  <a:cubicBezTo>
                    <a:pt x="2138" y="610"/>
                    <a:pt x="1995" y="423"/>
                    <a:pt x="1807" y="280"/>
                  </a:cubicBezTo>
                  <a:cubicBezTo>
                    <a:pt x="1620" y="126"/>
                    <a:pt x="1389" y="37"/>
                    <a:pt x="1135" y="4"/>
                  </a:cubicBezTo>
                  <a:cubicBezTo>
                    <a:pt x="1105" y="2"/>
                    <a:pt x="1075" y="0"/>
                    <a:pt x="10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99"/>
            <p:cNvSpPr/>
            <p:nvPr/>
          </p:nvSpPr>
          <p:spPr>
            <a:xfrm>
              <a:off x="1942450" y="3130325"/>
              <a:ext cx="55950" cy="20500"/>
            </a:xfrm>
            <a:custGeom>
              <a:rect b="b" l="l" r="r" t="t"/>
              <a:pathLst>
                <a:path extrusionOk="0" h="820" w="2238">
                  <a:moveTo>
                    <a:pt x="1054" y="0"/>
                  </a:moveTo>
                  <a:cubicBezTo>
                    <a:pt x="960" y="0"/>
                    <a:pt x="863" y="13"/>
                    <a:pt x="772" y="37"/>
                  </a:cubicBezTo>
                  <a:cubicBezTo>
                    <a:pt x="717" y="59"/>
                    <a:pt x="651" y="82"/>
                    <a:pt x="596" y="104"/>
                  </a:cubicBezTo>
                  <a:cubicBezTo>
                    <a:pt x="541" y="126"/>
                    <a:pt x="485" y="159"/>
                    <a:pt x="441" y="192"/>
                  </a:cubicBezTo>
                  <a:cubicBezTo>
                    <a:pt x="342" y="258"/>
                    <a:pt x="254" y="335"/>
                    <a:pt x="177" y="434"/>
                  </a:cubicBezTo>
                  <a:cubicBezTo>
                    <a:pt x="111" y="522"/>
                    <a:pt x="56" y="621"/>
                    <a:pt x="1" y="732"/>
                  </a:cubicBezTo>
                  <a:cubicBezTo>
                    <a:pt x="111" y="676"/>
                    <a:pt x="199" y="621"/>
                    <a:pt x="298" y="577"/>
                  </a:cubicBezTo>
                  <a:cubicBezTo>
                    <a:pt x="386" y="522"/>
                    <a:pt x="474" y="489"/>
                    <a:pt x="574" y="456"/>
                  </a:cubicBezTo>
                  <a:cubicBezTo>
                    <a:pt x="704" y="404"/>
                    <a:pt x="849" y="372"/>
                    <a:pt x="996" y="372"/>
                  </a:cubicBezTo>
                  <a:cubicBezTo>
                    <a:pt x="1035" y="372"/>
                    <a:pt x="1074" y="374"/>
                    <a:pt x="1113" y="379"/>
                  </a:cubicBezTo>
                  <a:cubicBezTo>
                    <a:pt x="1301" y="401"/>
                    <a:pt x="1488" y="445"/>
                    <a:pt x="1664" y="533"/>
                  </a:cubicBezTo>
                  <a:cubicBezTo>
                    <a:pt x="1863" y="610"/>
                    <a:pt x="2050" y="709"/>
                    <a:pt x="2237" y="820"/>
                  </a:cubicBezTo>
                  <a:cubicBezTo>
                    <a:pt x="2138" y="610"/>
                    <a:pt x="1995" y="423"/>
                    <a:pt x="1819" y="280"/>
                  </a:cubicBezTo>
                  <a:cubicBezTo>
                    <a:pt x="1620" y="126"/>
                    <a:pt x="1389" y="37"/>
                    <a:pt x="1146" y="4"/>
                  </a:cubicBezTo>
                  <a:cubicBezTo>
                    <a:pt x="1116" y="2"/>
                    <a:pt x="1085" y="0"/>
                    <a:pt x="105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99"/>
            <p:cNvSpPr/>
            <p:nvPr/>
          </p:nvSpPr>
          <p:spPr>
            <a:xfrm>
              <a:off x="1958150" y="3170075"/>
              <a:ext cx="36925" cy="23175"/>
            </a:xfrm>
            <a:custGeom>
              <a:rect b="b" l="l" r="r" t="t"/>
              <a:pathLst>
                <a:path extrusionOk="0" h="927" w="1477">
                  <a:moveTo>
                    <a:pt x="728" y="1"/>
                  </a:moveTo>
                  <a:cubicBezTo>
                    <a:pt x="607" y="1"/>
                    <a:pt x="496" y="12"/>
                    <a:pt x="397" y="67"/>
                  </a:cubicBezTo>
                  <a:cubicBezTo>
                    <a:pt x="287" y="111"/>
                    <a:pt x="199" y="188"/>
                    <a:pt x="133" y="298"/>
                  </a:cubicBezTo>
                  <a:cubicBezTo>
                    <a:pt x="34" y="486"/>
                    <a:pt x="1" y="706"/>
                    <a:pt x="56" y="915"/>
                  </a:cubicBezTo>
                  <a:cubicBezTo>
                    <a:pt x="67" y="717"/>
                    <a:pt x="133" y="530"/>
                    <a:pt x="243" y="364"/>
                  </a:cubicBezTo>
                  <a:cubicBezTo>
                    <a:pt x="298" y="298"/>
                    <a:pt x="375" y="243"/>
                    <a:pt x="452" y="210"/>
                  </a:cubicBezTo>
                  <a:cubicBezTo>
                    <a:pt x="541" y="177"/>
                    <a:pt x="629" y="166"/>
                    <a:pt x="728" y="166"/>
                  </a:cubicBezTo>
                  <a:cubicBezTo>
                    <a:pt x="904" y="166"/>
                    <a:pt x="1080" y="243"/>
                    <a:pt x="1202" y="386"/>
                  </a:cubicBezTo>
                  <a:cubicBezTo>
                    <a:pt x="1323" y="541"/>
                    <a:pt x="1422" y="728"/>
                    <a:pt x="1466" y="926"/>
                  </a:cubicBezTo>
                  <a:cubicBezTo>
                    <a:pt x="1477" y="706"/>
                    <a:pt x="1422" y="486"/>
                    <a:pt x="1301" y="309"/>
                  </a:cubicBezTo>
                  <a:cubicBezTo>
                    <a:pt x="1179" y="111"/>
                    <a:pt x="959" y="1"/>
                    <a:pt x="72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99"/>
            <p:cNvSpPr/>
            <p:nvPr/>
          </p:nvSpPr>
          <p:spPr>
            <a:xfrm>
              <a:off x="2057575" y="3168625"/>
              <a:ext cx="37225" cy="22975"/>
            </a:xfrm>
            <a:custGeom>
              <a:rect b="b" l="l" r="r" t="t"/>
              <a:pathLst>
                <a:path extrusionOk="0" h="919" w="1489">
                  <a:moveTo>
                    <a:pt x="667" y="1"/>
                  </a:moveTo>
                  <a:cubicBezTo>
                    <a:pt x="569" y="1"/>
                    <a:pt x="478" y="22"/>
                    <a:pt x="386" y="59"/>
                  </a:cubicBezTo>
                  <a:cubicBezTo>
                    <a:pt x="287" y="114"/>
                    <a:pt x="199" y="191"/>
                    <a:pt x="133" y="290"/>
                  </a:cubicBezTo>
                  <a:cubicBezTo>
                    <a:pt x="34" y="489"/>
                    <a:pt x="1" y="709"/>
                    <a:pt x="56" y="918"/>
                  </a:cubicBezTo>
                  <a:cubicBezTo>
                    <a:pt x="67" y="720"/>
                    <a:pt x="133" y="533"/>
                    <a:pt x="243" y="367"/>
                  </a:cubicBezTo>
                  <a:cubicBezTo>
                    <a:pt x="298" y="301"/>
                    <a:pt x="375" y="246"/>
                    <a:pt x="453" y="202"/>
                  </a:cubicBezTo>
                  <a:cubicBezTo>
                    <a:pt x="524" y="184"/>
                    <a:pt x="604" y="166"/>
                    <a:pt x="678" y="166"/>
                  </a:cubicBezTo>
                  <a:cubicBezTo>
                    <a:pt x="695" y="166"/>
                    <a:pt x="712" y="167"/>
                    <a:pt x="728" y="169"/>
                  </a:cubicBezTo>
                  <a:cubicBezTo>
                    <a:pt x="915" y="169"/>
                    <a:pt x="1092" y="246"/>
                    <a:pt x="1213" y="389"/>
                  </a:cubicBezTo>
                  <a:cubicBezTo>
                    <a:pt x="1334" y="544"/>
                    <a:pt x="1422" y="731"/>
                    <a:pt x="1477" y="918"/>
                  </a:cubicBezTo>
                  <a:cubicBezTo>
                    <a:pt x="1488" y="698"/>
                    <a:pt x="1422" y="489"/>
                    <a:pt x="1301" y="312"/>
                  </a:cubicBezTo>
                  <a:cubicBezTo>
                    <a:pt x="1180" y="114"/>
                    <a:pt x="959" y="4"/>
                    <a:pt x="728" y="4"/>
                  </a:cubicBezTo>
                  <a:cubicBezTo>
                    <a:pt x="707" y="2"/>
                    <a:pt x="687" y="1"/>
                    <a:pt x="66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99"/>
            <p:cNvSpPr/>
            <p:nvPr/>
          </p:nvSpPr>
          <p:spPr>
            <a:xfrm>
              <a:off x="1883800" y="3006950"/>
              <a:ext cx="150400" cy="191250"/>
            </a:xfrm>
            <a:custGeom>
              <a:rect b="b" l="l" r="r" t="t"/>
              <a:pathLst>
                <a:path extrusionOk="0" h="7650" w="6016">
                  <a:moveTo>
                    <a:pt x="4442" y="1"/>
                  </a:moveTo>
                  <a:cubicBezTo>
                    <a:pt x="3018" y="1"/>
                    <a:pt x="1147" y="1483"/>
                    <a:pt x="672" y="3210"/>
                  </a:cubicBezTo>
                  <a:cubicBezTo>
                    <a:pt x="0" y="5611"/>
                    <a:pt x="1410" y="7650"/>
                    <a:pt x="1410" y="7650"/>
                  </a:cubicBezTo>
                  <a:cubicBezTo>
                    <a:pt x="1642" y="6724"/>
                    <a:pt x="1730" y="5777"/>
                    <a:pt x="1664" y="4829"/>
                  </a:cubicBezTo>
                  <a:cubicBezTo>
                    <a:pt x="6015" y="3628"/>
                    <a:pt x="5795" y="753"/>
                    <a:pt x="5795" y="753"/>
                  </a:cubicBezTo>
                  <a:cubicBezTo>
                    <a:pt x="5486" y="227"/>
                    <a:pt x="4998" y="1"/>
                    <a:pt x="4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99"/>
            <p:cNvSpPr/>
            <p:nvPr/>
          </p:nvSpPr>
          <p:spPr>
            <a:xfrm>
              <a:off x="2017925" y="3006950"/>
              <a:ext cx="150400" cy="200625"/>
            </a:xfrm>
            <a:custGeom>
              <a:rect b="b" l="l" r="r" t="t"/>
              <a:pathLst>
                <a:path extrusionOk="0" h="8025" w="6016">
                  <a:moveTo>
                    <a:pt x="1467" y="1"/>
                  </a:moveTo>
                  <a:cubicBezTo>
                    <a:pt x="896" y="1"/>
                    <a:pt x="398" y="227"/>
                    <a:pt x="89" y="753"/>
                  </a:cubicBezTo>
                  <a:cubicBezTo>
                    <a:pt x="89" y="753"/>
                    <a:pt x="0" y="3628"/>
                    <a:pt x="4352" y="4829"/>
                  </a:cubicBezTo>
                  <a:cubicBezTo>
                    <a:pt x="4352" y="4829"/>
                    <a:pt x="4143" y="6647"/>
                    <a:pt x="4517" y="8024"/>
                  </a:cubicBezTo>
                  <a:cubicBezTo>
                    <a:pt x="4517" y="8024"/>
                    <a:pt x="6016" y="5611"/>
                    <a:pt x="5344" y="3210"/>
                  </a:cubicBezTo>
                  <a:cubicBezTo>
                    <a:pt x="4868" y="1483"/>
                    <a:pt x="2929" y="1"/>
                    <a:pt x="1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99"/>
            <p:cNvSpPr/>
            <p:nvPr/>
          </p:nvSpPr>
          <p:spPr>
            <a:xfrm>
              <a:off x="1883800" y="3081400"/>
              <a:ext cx="58125" cy="116800"/>
            </a:xfrm>
            <a:custGeom>
              <a:rect b="b" l="l" r="r" t="t"/>
              <a:pathLst>
                <a:path extrusionOk="0" h="4672" w="2325">
                  <a:moveTo>
                    <a:pt x="738" y="0"/>
                  </a:moveTo>
                  <a:cubicBezTo>
                    <a:pt x="716" y="77"/>
                    <a:pt x="694" y="155"/>
                    <a:pt x="672" y="232"/>
                  </a:cubicBezTo>
                  <a:cubicBezTo>
                    <a:pt x="0" y="2633"/>
                    <a:pt x="1410" y="4672"/>
                    <a:pt x="1410" y="4672"/>
                  </a:cubicBezTo>
                  <a:cubicBezTo>
                    <a:pt x="1642" y="3746"/>
                    <a:pt x="1730" y="2799"/>
                    <a:pt x="1664" y="1851"/>
                  </a:cubicBezTo>
                  <a:cubicBezTo>
                    <a:pt x="1895" y="1785"/>
                    <a:pt x="2115" y="1719"/>
                    <a:pt x="2325" y="1642"/>
                  </a:cubicBezTo>
                  <a:cubicBezTo>
                    <a:pt x="1686" y="1212"/>
                    <a:pt x="1146" y="650"/>
                    <a:pt x="738" y="0"/>
                  </a:cubicBezTo>
                  <a:close/>
                </a:path>
              </a:pathLst>
            </a:custGeom>
            <a:solidFill>
              <a:srgbClr val="F3F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99"/>
            <p:cNvSpPr/>
            <p:nvPr/>
          </p:nvSpPr>
          <p:spPr>
            <a:xfrm>
              <a:off x="1766725" y="3498950"/>
              <a:ext cx="512600" cy="10475"/>
            </a:xfrm>
            <a:custGeom>
              <a:rect b="b" l="l" r="r" t="t"/>
              <a:pathLst>
                <a:path extrusionOk="0" h="419" w="20504">
                  <a:moveTo>
                    <a:pt x="122" y="0"/>
                  </a:moveTo>
                  <a:cubicBezTo>
                    <a:pt x="78" y="132"/>
                    <a:pt x="34" y="276"/>
                    <a:pt x="1" y="419"/>
                  </a:cubicBezTo>
                  <a:lnTo>
                    <a:pt x="20504" y="419"/>
                  </a:lnTo>
                  <a:cubicBezTo>
                    <a:pt x="20460" y="276"/>
                    <a:pt x="20415" y="132"/>
                    <a:pt x="20371" y="0"/>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99"/>
            <p:cNvSpPr/>
            <p:nvPr/>
          </p:nvSpPr>
          <p:spPr>
            <a:xfrm>
              <a:off x="1760675" y="3554850"/>
              <a:ext cx="524150" cy="10500"/>
            </a:xfrm>
            <a:custGeom>
              <a:rect b="b" l="l" r="r" t="t"/>
              <a:pathLst>
                <a:path extrusionOk="0" h="420" w="20966">
                  <a:moveTo>
                    <a:pt x="0" y="1"/>
                  </a:moveTo>
                  <a:cubicBezTo>
                    <a:pt x="0" y="133"/>
                    <a:pt x="0" y="276"/>
                    <a:pt x="11" y="419"/>
                  </a:cubicBezTo>
                  <a:lnTo>
                    <a:pt x="20966" y="419"/>
                  </a:lnTo>
                  <a:lnTo>
                    <a:pt x="20966" y="1"/>
                  </a:ln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99"/>
            <p:cNvSpPr/>
            <p:nvPr/>
          </p:nvSpPr>
          <p:spPr>
            <a:xfrm>
              <a:off x="1761775" y="3526750"/>
              <a:ext cx="522500" cy="10775"/>
            </a:xfrm>
            <a:custGeom>
              <a:rect b="b" l="l" r="r" t="t"/>
              <a:pathLst>
                <a:path extrusionOk="0" h="431" w="20900">
                  <a:moveTo>
                    <a:pt x="56" y="1"/>
                  </a:moveTo>
                  <a:cubicBezTo>
                    <a:pt x="34" y="144"/>
                    <a:pt x="12" y="276"/>
                    <a:pt x="0" y="431"/>
                  </a:cubicBezTo>
                  <a:lnTo>
                    <a:pt x="20900" y="431"/>
                  </a:lnTo>
                  <a:cubicBezTo>
                    <a:pt x="20878" y="276"/>
                    <a:pt x="20867" y="144"/>
                    <a:pt x="20845" y="1"/>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99"/>
            <p:cNvSpPr/>
            <p:nvPr/>
          </p:nvSpPr>
          <p:spPr>
            <a:xfrm>
              <a:off x="1795925" y="3443025"/>
              <a:ext cx="453925" cy="10500"/>
            </a:xfrm>
            <a:custGeom>
              <a:rect b="b" l="l" r="r" t="t"/>
              <a:pathLst>
                <a:path extrusionOk="0" h="420" w="18157">
                  <a:moveTo>
                    <a:pt x="408" y="1"/>
                  </a:moveTo>
                  <a:cubicBezTo>
                    <a:pt x="265" y="133"/>
                    <a:pt x="133" y="276"/>
                    <a:pt x="1" y="419"/>
                  </a:cubicBezTo>
                  <a:lnTo>
                    <a:pt x="18157" y="419"/>
                  </a:lnTo>
                  <a:cubicBezTo>
                    <a:pt x="18025" y="276"/>
                    <a:pt x="17892" y="133"/>
                    <a:pt x="17760" y="1"/>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99"/>
            <p:cNvSpPr/>
            <p:nvPr/>
          </p:nvSpPr>
          <p:spPr>
            <a:xfrm>
              <a:off x="1887375" y="3387125"/>
              <a:ext cx="271050" cy="10750"/>
            </a:xfrm>
            <a:custGeom>
              <a:rect b="b" l="l" r="r" t="t"/>
              <a:pathLst>
                <a:path extrusionOk="0" h="430" w="10842">
                  <a:moveTo>
                    <a:pt x="1466" y="0"/>
                  </a:moveTo>
                  <a:cubicBezTo>
                    <a:pt x="1036" y="121"/>
                    <a:pt x="540" y="254"/>
                    <a:pt x="0" y="430"/>
                  </a:cubicBezTo>
                  <a:lnTo>
                    <a:pt x="10841" y="430"/>
                  </a:lnTo>
                  <a:cubicBezTo>
                    <a:pt x="10312" y="254"/>
                    <a:pt x="9805" y="121"/>
                    <a:pt x="9387" y="0"/>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99"/>
            <p:cNvSpPr/>
            <p:nvPr/>
          </p:nvSpPr>
          <p:spPr>
            <a:xfrm>
              <a:off x="1777200" y="3471125"/>
              <a:ext cx="491375" cy="10500"/>
            </a:xfrm>
            <a:custGeom>
              <a:rect b="b" l="l" r="r" t="t"/>
              <a:pathLst>
                <a:path extrusionOk="0" h="420" w="19655">
                  <a:moveTo>
                    <a:pt x="243" y="0"/>
                  </a:moveTo>
                  <a:cubicBezTo>
                    <a:pt x="155" y="133"/>
                    <a:pt x="78" y="276"/>
                    <a:pt x="0" y="419"/>
                  </a:cubicBezTo>
                  <a:lnTo>
                    <a:pt x="19655" y="419"/>
                  </a:lnTo>
                  <a:cubicBezTo>
                    <a:pt x="19578" y="265"/>
                    <a:pt x="19501" y="133"/>
                    <a:pt x="19424" y="0"/>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99"/>
            <p:cNvSpPr/>
            <p:nvPr/>
          </p:nvSpPr>
          <p:spPr>
            <a:xfrm>
              <a:off x="1960900" y="3359300"/>
              <a:ext cx="124250" cy="10500"/>
            </a:xfrm>
            <a:custGeom>
              <a:rect b="b" l="l" r="r" t="t"/>
              <a:pathLst>
                <a:path extrusionOk="0" h="420" w="4970">
                  <a:moveTo>
                    <a:pt x="221" y="1"/>
                  </a:moveTo>
                  <a:cubicBezTo>
                    <a:pt x="166" y="155"/>
                    <a:pt x="89" y="287"/>
                    <a:pt x="1" y="419"/>
                  </a:cubicBezTo>
                  <a:lnTo>
                    <a:pt x="4970" y="419"/>
                  </a:lnTo>
                  <a:cubicBezTo>
                    <a:pt x="4881" y="287"/>
                    <a:pt x="4804" y="155"/>
                    <a:pt x="4749" y="1"/>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99"/>
            <p:cNvSpPr/>
            <p:nvPr/>
          </p:nvSpPr>
          <p:spPr>
            <a:xfrm>
              <a:off x="1828150" y="3415225"/>
              <a:ext cx="389750" cy="10475"/>
            </a:xfrm>
            <a:custGeom>
              <a:rect b="b" l="l" r="r" t="t"/>
              <a:pathLst>
                <a:path extrusionOk="0" h="419" w="15590">
                  <a:moveTo>
                    <a:pt x="717" y="0"/>
                  </a:moveTo>
                  <a:cubicBezTo>
                    <a:pt x="463" y="121"/>
                    <a:pt x="232" y="264"/>
                    <a:pt x="1" y="419"/>
                  </a:cubicBezTo>
                  <a:lnTo>
                    <a:pt x="15590" y="419"/>
                  </a:lnTo>
                  <a:cubicBezTo>
                    <a:pt x="15358" y="264"/>
                    <a:pt x="15116" y="121"/>
                    <a:pt x="14874" y="0"/>
                  </a:cubicBezTo>
                  <a:close/>
                </a:path>
              </a:pathLst>
            </a:custGeom>
            <a:solidFill>
              <a:srgbClr val="FC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0" name="Shape 4390"/>
        <p:cNvGrpSpPr/>
        <p:nvPr/>
      </p:nvGrpSpPr>
      <p:grpSpPr>
        <a:xfrm>
          <a:off x="0" y="0"/>
          <a:ext cx="0" cy="0"/>
          <a:chOff x="0" y="0"/>
          <a:chExt cx="0" cy="0"/>
        </a:xfrm>
      </p:grpSpPr>
      <p:sp>
        <p:nvSpPr>
          <p:cNvPr id="4391" name="Google Shape;4391;p100"/>
          <p:cNvSpPr txBox="1"/>
          <p:nvPr>
            <p:ph idx="2" type="subTitle"/>
          </p:nvPr>
        </p:nvSpPr>
        <p:spPr>
          <a:xfrm>
            <a:off x="3042925" y="2687225"/>
            <a:ext cx="1929300" cy="16371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a:solidFill>
                  <a:schemeClr val="hlink"/>
                </a:solidFill>
                <a:uFill>
                  <a:noFill/>
                </a:uFill>
                <a:hlinkClick r:id="rId3"/>
              </a:rPr>
              <a:t>B</a:t>
            </a:r>
            <a:r>
              <a:rPr lang="en">
                <a:solidFill>
                  <a:schemeClr val="hlink"/>
                </a:solidFill>
                <a:uFill>
                  <a:noFill/>
                </a:uFill>
                <a:hlinkClick r:id="rId4"/>
              </a:rPr>
              <a:t>usiness</a:t>
            </a:r>
            <a:endParaRPr/>
          </a:p>
          <a:p>
            <a:pPr indent="-292100" lvl="0" marL="457200" rtl="0" algn="l">
              <a:spcBef>
                <a:spcPts val="0"/>
              </a:spcBef>
              <a:spcAft>
                <a:spcPts val="0"/>
              </a:spcAft>
              <a:buSzPts val="1000"/>
              <a:buChar char="●"/>
            </a:pPr>
            <a:r>
              <a:rPr lang="en">
                <a:solidFill>
                  <a:schemeClr val="hlink"/>
                </a:solidFill>
                <a:uFill>
                  <a:noFill/>
                </a:uFill>
                <a:hlinkClick r:id="rId5"/>
              </a:rPr>
              <a:t>Different people</a:t>
            </a:r>
            <a:endParaRPr/>
          </a:p>
          <a:p>
            <a:pPr indent="-292100" lvl="0" marL="457200" rtl="0" algn="l">
              <a:spcBef>
                <a:spcPts val="0"/>
              </a:spcBef>
              <a:spcAft>
                <a:spcPts val="0"/>
              </a:spcAft>
              <a:buSzPts val="1000"/>
              <a:buChar char="●"/>
            </a:pPr>
            <a:r>
              <a:rPr lang="en">
                <a:solidFill>
                  <a:schemeClr val="hlink"/>
                </a:solidFill>
                <a:uFill>
                  <a:noFill/>
                </a:uFill>
                <a:hlinkClick r:id="rId6"/>
              </a:rPr>
              <a:t>Multiracial</a:t>
            </a:r>
            <a:endParaRPr/>
          </a:p>
          <a:p>
            <a:pPr indent="-292100" lvl="0" marL="457200" rtl="0" algn="l">
              <a:spcBef>
                <a:spcPts val="0"/>
              </a:spcBef>
              <a:spcAft>
                <a:spcPts val="0"/>
              </a:spcAft>
              <a:buSzPts val="1000"/>
              <a:buChar char="●"/>
            </a:pPr>
            <a:r>
              <a:rPr lang="en">
                <a:solidFill>
                  <a:schemeClr val="hlink"/>
                </a:solidFill>
                <a:uFill>
                  <a:noFill/>
                </a:uFill>
                <a:hlinkClick r:id="rId7"/>
              </a:rPr>
              <a:t>Happy-people</a:t>
            </a:r>
            <a:endParaRPr/>
          </a:p>
        </p:txBody>
      </p:sp>
      <p:sp>
        <p:nvSpPr>
          <p:cNvPr id="4392" name="Google Shape;4392;p100"/>
          <p:cNvSpPr txBox="1"/>
          <p:nvPr>
            <p:ph type="title"/>
          </p:nvPr>
        </p:nvSpPr>
        <p:spPr>
          <a:xfrm>
            <a:off x="897925" y="533425"/>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393" name="Google Shape;4393;p100"/>
          <p:cNvSpPr txBox="1"/>
          <p:nvPr>
            <p:ph idx="1" type="subTitle"/>
          </p:nvPr>
        </p:nvSpPr>
        <p:spPr>
          <a:xfrm flipH="1">
            <a:off x="3042925" y="1609275"/>
            <a:ext cx="1929300" cy="8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Vectors</a:t>
            </a:r>
            <a:endParaRPr/>
          </a:p>
        </p:txBody>
      </p:sp>
      <p:sp>
        <p:nvSpPr>
          <p:cNvPr id="4394" name="Google Shape;4394;p100"/>
          <p:cNvSpPr txBox="1"/>
          <p:nvPr>
            <p:ph idx="3" type="subTitle"/>
          </p:nvPr>
        </p:nvSpPr>
        <p:spPr>
          <a:xfrm flipH="1">
            <a:off x="897925" y="1611375"/>
            <a:ext cx="19317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Photos</a:t>
            </a:r>
            <a:endParaRPr/>
          </a:p>
        </p:txBody>
      </p:sp>
      <p:sp>
        <p:nvSpPr>
          <p:cNvPr id="4395" name="Google Shape;4395;p100"/>
          <p:cNvSpPr txBox="1"/>
          <p:nvPr>
            <p:ph idx="4" type="subTitle"/>
          </p:nvPr>
        </p:nvSpPr>
        <p:spPr>
          <a:xfrm>
            <a:off x="897925" y="2687225"/>
            <a:ext cx="1929300" cy="16371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a:solidFill>
                  <a:schemeClr val="hlink"/>
                </a:solidFill>
                <a:uFill>
                  <a:noFill/>
                </a:uFill>
                <a:hlinkClick r:id="rId8"/>
              </a:rPr>
              <a:t>Hands</a:t>
            </a:r>
            <a:endParaRPr/>
          </a:p>
          <a:p>
            <a:pPr indent="-292100" lvl="0" marL="457200" rtl="0" algn="l">
              <a:spcBef>
                <a:spcPts val="0"/>
              </a:spcBef>
              <a:spcAft>
                <a:spcPts val="0"/>
              </a:spcAft>
              <a:buSzPts val="1000"/>
              <a:buChar char="●"/>
            </a:pPr>
            <a:r>
              <a:rPr lang="en">
                <a:solidFill>
                  <a:schemeClr val="hlink"/>
                </a:solidFill>
                <a:uFill>
                  <a:noFill/>
                </a:uFill>
                <a:hlinkClick r:id="rId9"/>
              </a:rPr>
              <a:t>Ethnic woman</a:t>
            </a:r>
            <a:endParaRPr/>
          </a:p>
          <a:p>
            <a:pPr indent="-292100" lvl="0" marL="457200" rtl="0" algn="l">
              <a:spcBef>
                <a:spcPts val="0"/>
              </a:spcBef>
              <a:spcAft>
                <a:spcPts val="0"/>
              </a:spcAft>
              <a:buSzPts val="1000"/>
              <a:buChar char="●"/>
            </a:pPr>
            <a:r>
              <a:rPr lang="en">
                <a:solidFill>
                  <a:schemeClr val="hlink"/>
                </a:solidFill>
                <a:uFill>
                  <a:noFill/>
                </a:uFill>
                <a:hlinkClick r:id="rId10"/>
              </a:rPr>
              <a:t>Boy smiling</a:t>
            </a:r>
            <a:endParaRPr/>
          </a:p>
        </p:txBody>
      </p:sp>
      <p:grpSp>
        <p:nvGrpSpPr>
          <p:cNvPr id="4396" name="Google Shape;4396;p100"/>
          <p:cNvGrpSpPr/>
          <p:nvPr/>
        </p:nvGrpSpPr>
        <p:grpSpPr>
          <a:xfrm>
            <a:off x="5275934" y="3836573"/>
            <a:ext cx="691830" cy="773505"/>
            <a:chOff x="2839875" y="2954850"/>
            <a:chExt cx="524750" cy="586700"/>
          </a:xfrm>
        </p:grpSpPr>
        <p:sp>
          <p:nvSpPr>
            <p:cNvPr id="4397" name="Google Shape;4397;p100"/>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100"/>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100"/>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100"/>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100"/>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00"/>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100"/>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100"/>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100"/>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00"/>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100"/>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100"/>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00"/>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00"/>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100"/>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100"/>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100"/>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100"/>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100"/>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6" name="Google Shape;4416;p100"/>
          <p:cNvGrpSpPr/>
          <p:nvPr/>
        </p:nvGrpSpPr>
        <p:grpSpPr>
          <a:xfrm>
            <a:off x="7429515" y="2801910"/>
            <a:ext cx="685817" cy="735700"/>
            <a:chOff x="813950" y="2267050"/>
            <a:chExt cx="504500" cy="541075"/>
          </a:xfrm>
        </p:grpSpPr>
        <p:sp>
          <p:nvSpPr>
            <p:cNvPr id="4417" name="Google Shape;4417;p100"/>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100"/>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100"/>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100"/>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100"/>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100"/>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100"/>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100"/>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100"/>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100"/>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100"/>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100"/>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100"/>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100"/>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100"/>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100"/>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00"/>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100"/>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00"/>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100"/>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100"/>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100"/>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100"/>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00"/>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00"/>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100"/>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100"/>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100"/>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100"/>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100"/>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100"/>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100"/>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100"/>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00"/>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00"/>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00"/>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3" name="Google Shape;4453;p100"/>
          <p:cNvGrpSpPr/>
          <p:nvPr/>
        </p:nvGrpSpPr>
        <p:grpSpPr>
          <a:xfrm>
            <a:off x="7434607" y="1734861"/>
            <a:ext cx="675629" cy="730257"/>
            <a:chOff x="2833225" y="2204425"/>
            <a:chExt cx="538050" cy="581600"/>
          </a:xfrm>
        </p:grpSpPr>
        <p:sp>
          <p:nvSpPr>
            <p:cNvPr id="4454" name="Google Shape;4454;p100"/>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100"/>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100"/>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100"/>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100"/>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100"/>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100"/>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100"/>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00"/>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00"/>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00"/>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00"/>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100"/>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100"/>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00"/>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00"/>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00"/>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00"/>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100"/>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100"/>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100"/>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00"/>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100"/>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100"/>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00"/>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100"/>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100"/>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1" name="Google Shape;4481;p100"/>
          <p:cNvGrpSpPr/>
          <p:nvPr/>
        </p:nvGrpSpPr>
        <p:grpSpPr>
          <a:xfrm>
            <a:off x="6334960" y="604427"/>
            <a:ext cx="733979" cy="786409"/>
            <a:chOff x="2469100" y="5638188"/>
            <a:chExt cx="508225" cy="550475"/>
          </a:xfrm>
        </p:grpSpPr>
        <p:sp>
          <p:nvSpPr>
            <p:cNvPr id="4482" name="Google Shape;4482;p100"/>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100"/>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100"/>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100"/>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100"/>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100"/>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100"/>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100"/>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100"/>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100"/>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100"/>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100"/>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100"/>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100"/>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100"/>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100"/>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100"/>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00"/>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00"/>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00"/>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100"/>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100"/>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100"/>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00"/>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100"/>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100"/>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100"/>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100"/>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100"/>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100"/>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100"/>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100"/>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100"/>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100"/>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100"/>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100"/>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100"/>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100"/>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100"/>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100"/>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100"/>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100"/>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100"/>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100"/>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100"/>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100"/>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100"/>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100"/>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100"/>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100"/>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100"/>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100"/>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100"/>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100"/>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100"/>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pic>
        <p:nvPicPr>
          <p:cNvPr id="1031" name="Google Shape;1031;p54"/>
          <p:cNvPicPr preferRelativeResize="0"/>
          <p:nvPr/>
        </p:nvPicPr>
        <p:blipFill>
          <a:blip r:embed="rId3">
            <a:alphaModFix/>
          </a:blip>
          <a:stretch>
            <a:fillRect/>
          </a:stretch>
        </p:blipFill>
        <p:spPr>
          <a:xfrm>
            <a:off x="305325" y="1906475"/>
            <a:ext cx="3181650" cy="2222025"/>
          </a:xfrm>
          <a:prstGeom prst="rect">
            <a:avLst/>
          </a:prstGeom>
          <a:noFill/>
          <a:ln>
            <a:noFill/>
          </a:ln>
        </p:spPr>
      </p:pic>
      <p:sp>
        <p:nvSpPr>
          <p:cNvPr id="1032" name="Google Shape;1032;p54"/>
          <p:cNvSpPr txBox="1"/>
          <p:nvPr>
            <p:ph idx="2" type="subTitle"/>
          </p:nvPr>
        </p:nvSpPr>
        <p:spPr>
          <a:xfrm>
            <a:off x="3585350" y="890425"/>
            <a:ext cx="4908300" cy="27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81000" lvl="0" marL="457200" rtl="0" algn="l">
              <a:spcBef>
                <a:spcPts val="1600"/>
              </a:spcBef>
              <a:spcAft>
                <a:spcPts val="0"/>
              </a:spcAft>
              <a:buClr>
                <a:srgbClr val="000000"/>
              </a:buClr>
              <a:buSzPts val="2400"/>
              <a:buFont typeface="Arial"/>
              <a:buChar char="●"/>
            </a:pPr>
            <a:r>
              <a:rPr lang="en" sz="1800">
                <a:solidFill>
                  <a:srgbClr val="000000"/>
                </a:solidFill>
                <a:latin typeface="Arial"/>
                <a:ea typeface="Arial"/>
                <a:cs typeface="Arial"/>
                <a:sym typeface="Arial"/>
              </a:rPr>
              <a:t>Here, we start traversal from vertex 2</a:t>
            </a:r>
            <a:endParaRPr sz="18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1800">
                <a:solidFill>
                  <a:srgbClr val="000000"/>
                </a:solidFill>
                <a:latin typeface="Arial"/>
                <a:ea typeface="Arial"/>
                <a:cs typeface="Arial"/>
                <a:sym typeface="Arial"/>
              </a:rPr>
              <a:t>On reaching vertex 0, we look for all adjacent vertices of it. 2 is also an adjacent vertex of 0.</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p:txBody>
      </p:sp>
      <p:sp>
        <p:nvSpPr>
          <p:cNvPr id="1033" name="Google Shape;1033;p54"/>
          <p:cNvSpPr txBox="1"/>
          <p:nvPr>
            <p:ph type="title"/>
          </p:nvPr>
        </p:nvSpPr>
        <p:spPr>
          <a:xfrm>
            <a:off x="305325" y="144225"/>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BFS</a:t>
            </a:r>
            <a:endParaRPr/>
          </a:p>
        </p:txBody>
      </p:sp>
      <p:sp>
        <p:nvSpPr>
          <p:cNvPr id="1034" name="Google Shape;1034;p54"/>
          <p:cNvSpPr txBox="1"/>
          <p:nvPr/>
        </p:nvSpPr>
        <p:spPr>
          <a:xfrm>
            <a:off x="348375" y="1065225"/>
            <a:ext cx="2919900" cy="9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Illustration of a BFS using the graph below</a:t>
            </a:r>
            <a:endParaRPr/>
          </a:p>
        </p:txBody>
      </p:sp>
      <p:sp>
        <p:nvSpPr>
          <p:cNvPr id="1035" name="Google Shape;1035;p54"/>
          <p:cNvSpPr txBox="1"/>
          <p:nvPr/>
        </p:nvSpPr>
        <p:spPr>
          <a:xfrm>
            <a:off x="430950" y="4337675"/>
            <a:ext cx="5657700" cy="541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Font typeface="Arial"/>
              <a:buChar char="●"/>
            </a:pPr>
            <a:r>
              <a:rPr lang="en" sz="1800"/>
              <a:t>∴ A breadth first traversal of this graph is </a:t>
            </a:r>
            <a:r>
              <a:rPr i="1" lang="en" sz="1800">
                <a:highlight>
                  <a:srgbClr val="F9CB9C"/>
                </a:highlight>
              </a:rPr>
              <a:t>2,0,3,1</a:t>
            </a:r>
            <a:endParaRPr i="1" sz="1800">
              <a:highlight>
                <a:srgbClr val="F9CB9C"/>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5"/>
          <p:cNvSpPr txBox="1"/>
          <p:nvPr>
            <p:ph type="title"/>
          </p:nvPr>
        </p:nvSpPr>
        <p:spPr>
          <a:xfrm>
            <a:off x="4119825" y="1607275"/>
            <a:ext cx="3006900" cy="85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t>Explanation of the Code</a:t>
            </a:r>
            <a:endParaRPr sz="3000"/>
          </a:p>
        </p:txBody>
      </p:sp>
      <p:sp>
        <p:nvSpPr>
          <p:cNvPr id="1041" name="Google Shape;1041;p55"/>
          <p:cNvSpPr txBox="1"/>
          <p:nvPr>
            <p:ph idx="2" type="title"/>
          </p:nvPr>
        </p:nvSpPr>
        <p:spPr>
          <a:xfrm>
            <a:off x="4119825" y="533425"/>
            <a:ext cx="858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042" name="Google Shape;1042;p55"/>
          <p:cNvGrpSpPr/>
          <p:nvPr/>
        </p:nvGrpSpPr>
        <p:grpSpPr>
          <a:xfrm>
            <a:off x="4206628" y="2815045"/>
            <a:ext cx="685785" cy="722550"/>
            <a:chOff x="315050" y="2231900"/>
            <a:chExt cx="512775" cy="535500"/>
          </a:xfrm>
        </p:grpSpPr>
        <p:sp>
          <p:nvSpPr>
            <p:cNvPr id="1043" name="Google Shape;1043;p55"/>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5"/>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5"/>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5"/>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5"/>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5"/>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5"/>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5"/>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5"/>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5"/>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5"/>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5"/>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5"/>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5"/>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5"/>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5"/>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5"/>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5"/>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5"/>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5"/>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5"/>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5"/>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55"/>
          <p:cNvGrpSpPr/>
          <p:nvPr/>
        </p:nvGrpSpPr>
        <p:grpSpPr>
          <a:xfrm>
            <a:off x="5283282" y="3879636"/>
            <a:ext cx="681720" cy="730437"/>
            <a:chOff x="1952050" y="2261800"/>
            <a:chExt cx="507950" cy="546325"/>
          </a:xfrm>
        </p:grpSpPr>
        <p:sp>
          <p:nvSpPr>
            <p:cNvPr id="1066" name="Google Shape;1066;p55"/>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5"/>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5"/>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5"/>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5"/>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5"/>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5"/>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5"/>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5"/>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5"/>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5"/>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5"/>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5"/>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5"/>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5"/>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5"/>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5"/>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5"/>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5"/>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5"/>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55"/>
          <p:cNvGrpSpPr/>
          <p:nvPr/>
        </p:nvGrpSpPr>
        <p:grpSpPr>
          <a:xfrm>
            <a:off x="5255539" y="2752166"/>
            <a:ext cx="737215" cy="786365"/>
            <a:chOff x="4497175" y="2190950"/>
            <a:chExt cx="548850" cy="583400"/>
          </a:xfrm>
        </p:grpSpPr>
        <p:sp>
          <p:nvSpPr>
            <p:cNvPr id="1087" name="Google Shape;1087;p55"/>
            <p:cNvSpPr/>
            <p:nvPr/>
          </p:nvSpPr>
          <p:spPr>
            <a:xfrm>
              <a:off x="4512000" y="2491200"/>
              <a:ext cx="521075" cy="282900"/>
            </a:xfrm>
            <a:custGeom>
              <a:rect b="b" l="l" r="r" t="t"/>
              <a:pathLst>
                <a:path extrusionOk="0" h="11316" w="20843">
                  <a:moveTo>
                    <a:pt x="10236" y="1"/>
                  </a:moveTo>
                  <a:lnTo>
                    <a:pt x="10236" y="107"/>
                  </a:lnTo>
                  <a:lnTo>
                    <a:pt x="8555" y="1"/>
                  </a:lnTo>
                  <a:lnTo>
                    <a:pt x="8555" y="1"/>
                  </a:lnTo>
                  <a:cubicBezTo>
                    <a:pt x="8555" y="1"/>
                    <a:pt x="8861" y="2962"/>
                    <a:pt x="7741" y="3575"/>
                  </a:cubicBezTo>
                  <a:cubicBezTo>
                    <a:pt x="6620" y="4188"/>
                    <a:pt x="0" y="4484"/>
                    <a:pt x="709" y="11315"/>
                  </a:cubicBezTo>
                  <a:lnTo>
                    <a:pt x="20123" y="11315"/>
                  </a:lnTo>
                  <a:cubicBezTo>
                    <a:pt x="20842" y="4484"/>
                    <a:pt x="14212" y="4178"/>
                    <a:pt x="13091" y="3575"/>
                  </a:cubicBezTo>
                  <a:cubicBezTo>
                    <a:pt x="11970" y="2962"/>
                    <a:pt x="12277" y="1"/>
                    <a:pt x="12277" y="1"/>
                  </a:cubicBezTo>
                  <a:lnTo>
                    <a:pt x="12277" y="1"/>
                  </a:lnTo>
                  <a:lnTo>
                    <a:pt x="10596" y="107"/>
                  </a:lnTo>
                  <a:lnTo>
                    <a:pt x="10596" y="1"/>
                  </a:lnTo>
                  <a:lnTo>
                    <a:pt x="10416" y="54"/>
                  </a:lnTo>
                  <a:lnTo>
                    <a:pt x="1023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5"/>
            <p:cNvSpPr/>
            <p:nvPr/>
          </p:nvSpPr>
          <p:spPr>
            <a:xfrm>
              <a:off x="4720050" y="2491200"/>
              <a:ext cx="100475" cy="70350"/>
            </a:xfrm>
            <a:custGeom>
              <a:rect b="b" l="l" r="r" t="t"/>
              <a:pathLst>
                <a:path extrusionOk="0" h="2814" w="4019">
                  <a:moveTo>
                    <a:pt x="1914" y="1"/>
                  </a:moveTo>
                  <a:lnTo>
                    <a:pt x="1914" y="107"/>
                  </a:lnTo>
                  <a:lnTo>
                    <a:pt x="233" y="1"/>
                  </a:lnTo>
                  <a:lnTo>
                    <a:pt x="233" y="1"/>
                  </a:lnTo>
                  <a:cubicBezTo>
                    <a:pt x="233" y="1"/>
                    <a:pt x="413" y="1724"/>
                    <a:pt x="0" y="2814"/>
                  </a:cubicBezTo>
                  <a:cubicBezTo>
                    <a:pt x="1343" y="2613"/>
                    <a:pt x="2686" y="2401"/>
                    <a:pt x="4018" y="2190"/>
                  </a:cubicBezTo>
                  <a:cubicBezTo>
                    <a:pt x="3913" y="1471"/>
                    <a:pt x="3891" y="730"/>
                    <a:pt x="3955" y="1"/>
                  </a:cubicBezTo>
                  <a:lnTo>
                    <a:pt x="3955" y="1"/>
                  </a:lnTo>
                  <a:lnTo>
                    <a:pt x="2274" y="107"/>
                  </a:lnTo>
                  <a:lnTo>
                    <a:pt x="2274" y="1"/>
                  </a:lnTo>
                  <a:lnTo>
                    <a:pt x="2094" y="54"/>
                  </a:lnTo>
                  <a:lnTo>
                    <a:pt x="1914"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5"/>
            <p:cNvSpPr/>
            <p:nvPr/>
          </p:nvSpPr>
          <p:spPr>
            <a:xfrm>
              <a:off x="4515175" y="2589025"/>
              <a:ext cx="514450" cy="185075"/>
            </a:xfrm>
            <a:custGeom>
              <a:rect b="b" l="l" r="r" t="t"/>
              <a:pathLst>
                <a:path extrusionOk="0" h="7403" w="20578">
                  <a:moveTo>
                    <a:pt x="6546" y="0"/>
                  </a:moveTo>
                  <a:cubicBezTo>
                    <a:pt x="4335" y="592"/>
                    <a:pt x="0" y="1809"/>
                    <a:pt x="582" y="7402"/>
                  </a:cubicBezTo>
                  <a:lnTo>
                    <a:pt x="19996" y="7402"/>
                  </a:lnTo>
                  <a:cubicBezTo>
                    <a:pt x="20578" y="1809"/>
                    <a:pt x="16253" y="603"/>
                    <a:pt x="14043" y="0"/>
                  </a:cubicBezTo>
                  <a:cubicBezTo>
                    <a:pt x="13133" y="815"/>
                    <a:pt x="11790" y="1333"/>
                    <a:pt x="10289" y="1333"/>
                  </a:cubicBezTo>
                  <a:cubicBezTo>
                    <a:pt x="8787" y="1333"/>
                    <a:pt x="7455" y="815"/>
                    <a:pt x="6546" y="0"/>
                  </a:cubicBezTo>
                  <a:close/>
                </a:path>
              </a:pathLst>
            </a:custGeom>
            <a:solidFill>
              <a:srgbClr val="E08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5"/>
            <p:cNvSpPr/>
            <p:nvPr/>
          </p:nvSpPr>
          <p:spPr>
            <a:xfrm>
              <a:off x="4528375" y="2646375"/>
              <a:ext cx="493050" cy="127725"/>
            </a:xfrm>
            <a:custGeom>
              <a:rect b="b" l="l" r="r" t="t"/>
              <a:pathLst>
                <a:path extrusionOk="0" h="5109" w="19722">
                  <a:moveTo>
                    <a:pt x="18030" y="1"/>
                  </a:moveTo>
                  <a:cubicBezTo>
                    <a:pt x="11971" y="1058"/>
                    <a:pt x="5965" y="2433"/>
                    <a:pt x="11" y="3945"/>
                  </a:cubicBezTo>
                  <a:cubicBezTo>
                    <a:pt x="1" y="4336"/>
                    <a:pt x="11" y="4728"/>
                    <a:pt x="54" y="5108"/>
                  </a:cubicBezTo>
                  <a:lnTo>
                    <a:pt x="19468" y="5108"/>
                  </a:lnTo>
                  <a:cubicBezTo>
                    <a:pt x="19722" y="2687"/>
                    <a:pt x="19045" y="1080"/>
                    <a:pt x="18030"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5"/>
            <p:cNvSpPr/>
            <p:nvPr/>
          </p:nvSpPr>
          <p:spPr>
            <a:xfrm>
              <a:off x="4497175" y="2582675"/>
              <a:ext cx="202800" cy="191675"/>
            </a:xfrm>
            <a:custGeom>
              <a:rect b="b" l="l" r="r" t="t"/>
              <a:pathLst>
                <a:path extrusionOk="0" h="7667" w="8112">
                  <a:moveTo>
                    <a:pt x="6959" y="1"/>
                  </a:moveTo>
                  <a:cubicBezTo>
                    <a:pt x="1" y="1143"/>
                    <a:pt x="794" y="7667"/>
                    <a:pt x="794" y="7667"/>
                  </a:cubicBezTo>
                  <a:lnTo>
                    <a:pt x="8111" y="7667"/>
                  </a:lnTo>
                  <a:lnTo>
                    <a:pt x="6959" y="1"/>
                  </a:ln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5"/>
            <p:cNvSpPr/>
            <p:nvPr/>
          </p:nvSpPr>
          <p:spPr>
            <a:xfrm>
              <a:off x="4614025" y="2582675"/>
              <a:ext cx="85950" cy="191675"/>
            </a:xfrm>
            <a:custGeom>
              <a:rect b="b" l="l" r="r" t="t"/>
              <a:pathLst>
                <a:path extrusionOk="0" h="7667" w="3438">
                  <a:moveTo>
                    <a:pt x="2285" y="1"/>
                  </a:moveTo>
                  <a:cubicBezTo>
                    <a:pt x="1502" y="43"/>
                    <a:pt x="720" y="223"/>
                    <a:pt x="1" y="529"/>
                  </a:cubicBezTo>
                  <a:lnTo>
                    <a:pt x="1587" y="1143"/>
                  </a:lnTo>
                  <a:lnTo>
                    <a:pt x="350" y="2813"/>
                  </a:lnTo>
                  <a:lnTo>
                    <a:pt x="3437" y="7667"/>
                  </a:lnTo>
                  <a:lnTo>
                    <a:pt x="2285" y="1"/>
                  </a:ln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5"/>
            <p:cNvSpPr/>
            <p:nvPr/>
          </p:nvSpPr>
          <p:spPr>
            <a:xfrm>
              <a:off x="4843500" y="2582675"/>
              <a:ext cx="202525" cy="191675"/>
            </a:xfrm>
            <a:custGeom>
              <a:rect b="b" l="l" r="r" t="t"/>
              <a:pathLst>
                <a:path extrusionOk="0" h="7667" w="8101">
                  <a:moveTo>
                    <a:pt x="1142" y="1"/>
                  </a:moveTo>
                  <a:lnTo>
                    <a:pt x="0" y="7667"/>
                  </a:lnTo>
                  <a:lnTo>
                    <a:pt x="7307" y="7667"/>
                  </a:lnTo>
                  <a:cubicBezTo>
                    <a:pt x="7307" y="7667"/>
                    <a:pt x="8100" y="1143"/>
                    <a:pt x="1142" y="1"/>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5"/>
            <p:cNvSpPr/>
            <p:nvPr/>
          </p:nvSpPr>
          <p:spPr>
            <a:xfrm>
              <a:off x="4843500" y="2582675"/>
              <a:ext cx="85925" cy="191675"/>
            </a:xfrm>
            <a:custGeom>
              <a:rect b="b" l="l" r="r" t="t"/>
              <a:pathLst>
                <a:path extrusionOk="0" h="7667" w="3437">
                  <a:moveTo>
                    <a:pt x="1142" y="1"/>
                  </a:moveTo>
                  <a:lnTo>
                    <a:pt x="0" y="7667"/>
                  </a:lnTo>
                  <a:lnTo>
                    <a:pt x="3077" y="2813"/>
                  </a:lnTo>
                  <a:lnTo>
                    <a:pt x="1851" y="1143"/>
                  </a:lnTo>
                  <a:lnTo>
                    <a:pt x="3437" y="529"/>
                  </a:lnTo>
                  <a:cubicBezTo>
                    <a:pt x="2707" y="223"/>
                    <a:pt x="1935" y="43"/>
                    <a:pt x="1142" y="1"/>
                  </a:cubicBez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5"/>
            <p:cNvSpPr/>
            <p:nvPr/>
          </p:nvSpPr>
          <p:spPr>
            <a:xfrm>
              <a:off x="4638625" y="2362925"/>
              <a:ext cx="60025" cy="69000"/>
            </a:xfrm>
            <a:custGeom>
              <a:rect b="b" l="l" r="r" t="t"/>
              <a:pathLst>
                <a:path extrusionOk="0" h="2760" w="2401">
                  <a:moveTo>
                    <a:pt x="1155" y="1"/>
                  </a:moveTo>
                  <a:cubicBezTo>
                    <a:pt x="1011" y="1"/>
                    <a:pt x="903" y="35"/>
                    <a:pt x="878" y="46"/>
                  </a:cubicBezTo>
                  <a:cubicBezTo>
                    <a:pt x="804" y="77"/>
                    <a:pt x="0" y="172"/>
                    <a:pt x="138" y="1230"/>
                  </a:cubicBezTo>
                  <a:cubicBezTo>
                    <a:pt x="260" y="2170"/>
                    <a:pt x="767" y="2759"/>
                    <a:pt x="1294" y="2759"/>
                  </a:cubicBezTo>
                  <a:cubicBezTo>
                    <a:pt x="1360" y="2759"/>
                    <a:pt x="1426" y="2750"/>
                    <a:pt x="1491" y="2731"/>
                  </a:cubicBezTo>
                  <a:cubicBezTo>
                    <a:pt x="2083" y="2636"/>
                    <a:pt x="2401" y="1843"/>
                    <a:pt x="2073" y="807"/>
                  </a:cubicBezTo>
                  <a:cubicBezTo>
                    <a:pt x="1856" y="129"/>
                    <a:pt x="1437" y="1"/>
                    <a:pt x="1155"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5"/>
            <p:cNvSpPr/>
            <p:nvPr/>
          </p:nvSpPr>
          <p:spPr>
            <a:xfrm>
              <a:off x="4846925" y="2362925"/>
              <a:ext cx="60300" cy="68750"/>
            </a:xfrm>
            <a:custGeom>
              <a:rect b="b" l="l" r="r" t="t"/>
              <a:pathLst>
                <a:path extrusionOk="0" h="2750" w="2412">
                  <a:moveTo>
                    <a:pt x="1249" y="1"/>
                  </a:moveTo>
                  <a:cubicBezTo>
                    <a:pt x="971" y="1"/>
                    <a:pt x="556" y="129"/>
                    <a:pt x="339" y="807"/>
                  </a:cubicBezTo>
                  <a:cubicBezTo>
                    <a:pt x="1" y="1843"/>
                    <a:pt x="318" y="2636"/>
                    <a:pt x="921" y="2721"/>
                  </a:cubicBezTo>
                  <a:cubicBezTo>
                    <a:pt x="986" y="2740"/>
                    <a:pt x="1052" y="2749"/>
                    <a:pt x="1117" y="2749"/>
                  </a:cubicBezTo>
                  <a:cubicBezTo>
                    <a:pt x="1636" y="2749"/>
                    <a:pt x="2143" y="2169"/>
                    <a:pt x="2274" y="1230"/>
                  </a:cubicBezTo>
                  <a:cubicBezTo>
                    <a:pt x="2412" y="172"/>
                    <a:pt x="1598" y="77"/>
                    <a:pt x="1524" y="46"/>
                  </a:cubicBezTo>
                  <a:cubicBezTo>
                    <a:pt x="1498" y="35"/>
                    <a:pt x="1392" y="1"/>
                    <a:pt x="1249"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5"/>
            <p:cNvSpPr/>
            <p:nvPr/>
          </p:nvSpPr>
          <p:spPr>
            <a:xfrm>
              <a:off x="4660325" y="2238700"/>
              <a:ext cx="227325" cy="288400"/>
            </a:xfrm>
            <a:custGeom>
              <a:rect b="b" l="l" r="r" t="t"/>
              <a:pathLst>
                <a:path extrusionOk="0" h="11536" w="9093">
                  <a:moveTo>
                    <a:pt x="4260" y="0"/>
                  </a:moveTo>
                  <a:cubicBezTo>
                    <a:pt x="3354" y="0"/>
                    <a:pt x="757" y="340"/>
                    <a:pt x="401" y="4222"/>
                  </a:cubicBezTo>
                  <a:cubicBezTo>
                    <a:pt x="0" y="8624"/>
                    <a:pt x="1890" y="11535"/>
                    <a:pt x="4339" y="11535"/>
                  </a:cubicBezTo>
                  <a:cubicBezTo>
                    <a:pt x="4408" y="11535"/>
                    <a:pt x="4477" y="11533"/>
                    <a:pt x="4546" y="11528"/>
                  </a:cubicBezTo>
                  <a:cubicBezTo>
                    <a:pt x="4616" y="11533"/>
                    <a:pt x="4685" y="11535"/>
                    <a:pt x="4754" y="11535"/>
                  </a:cubicBezTo>
                  <a:cubicBezTo>
                    <a:pt x="7203" y="11535"/>
                    <a:pt x="9093" y="8624"/>
                    <a:pt x="8691" y="4222"/>
                  </a:cubicBezTo>
                  <a:cubicBezTo>
                    <a:pt x="8344" y="340"/>
                    <a:pt x="5749" y="0"/>
                    <a:pt x="4837" y="0"/>
                  </a:cubicBezTo>
                  <a:cubicBezTo>
                    <a:pt x="4693" y="0"/>
                    <a:pt x="4591" y="9"/>
                    <a:pt x="4546" y="13"/>
                  </a:cubicBezTo>
                  <a:cubicBezTo>
                    <a:pt x="4503" y="9"/>
                    <a:pt x="4402" y="0"/>
                    <a:pt x="4260"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5"/>
            <p:cNvSpPr/>
            <p:nvPr/>
          </p:nvSpPr>
          <p:spPr>
            <a:xfrm>
              <a:off x="4776075" y="2357700"/>
              <a:ext cx="21700" cy="76175"/>
            </a:xfrm>
            <a:custGeom>
              <a:rect b="b" l="l" r="r" t="t"/>
              <a:pathLst>
                <a:path extrusionOk="0" h="3047" w="868">
                  <a:moveTo>
                    <a:pt x="508" y="1"/>
                  </a:moveTo>
                  <a:lnTo>
                    <a:pt x="508" y="1"/>
                  </a:lnTo>
                  <a:cubicBezTo>
                    <a:pt x="530" y="424"/>
                    <a:pt x="561" y="836"/>
                    <a:pt x="593" y="1259"/>
                  </a:cubicBezTo>
                  <a:cubicBezTo>
                    <a:pt x="623" y="1661"/>
                    <a:pt x="653" y="2064"/>
                    <a:pt x="693" y="2466"/>
                  </a:cubicBezTo>
                  <a:lnTo>
                    <a:pt x="693" y="2466"/>
                  </a:lnTo>
                  <a:cubicBezTo>
                    <a:pt x="635" y="2494"/>
                    <a:pt x="579" y="2527"/>
                    <a:pt x="530" y="2560"/>
                  </a:cubicBezTo>
                  <a:cubicBezTo>
                    <a:pt x="466" y="2602"/>
                    <a:pt x="403" y="2644"/>
                    <a:pt x="339" y="2697"/>
                  </a:cubicBezTo>
                  <a:cubicBezTo>
                    <a:pt x="212" y="2792"/>
                    <a:pt x="96" y="2909"/>
                    <a:pt x="1" y="3046"/>
                  </a:cubicBezTo>
                  <a:cubicBezTo>
                    <a:pt x="159" y="3014"/>
                    <a:pt x="308" y="2951"/>
                    <a:pt x="445" y="2866"/>
                  </a:cubicBezTo>
                  <a:cubicBezTo>
                    <a:pt x="508" y="2824"/>
                    <a:pt x="582" y="2782"/>
                    <a:pt x="646" y="2740"/>
                  </a:cubicBezTo>
                  <a:cubicBezTo>
                    <a:pt x="709" y="2687"/>
                    <a:pt x="773" y="2644"/>
                    <a:pt x="826" y="2592"/>
                  </a:cubicBezTo>
                  <a:lnTo>
                    <a:pt x="868" y="2549"/>
                  </a:lnTo>
                  <a:lnTo>
                    <a:pt x="868" y="2507"/>
                  </a:lnTo>
                  <a:cubicBezTo>
                    <a:pt x="815" y="2084"/>
                    <a:pt x="762" y="1672"/>
                    <a:pt x="699" y="1249"/>
                  </a:cubicBezTo>
                  <a:cubicBezTo>
                    <a:pt x="635" y="836"/>
                    <a:pt x="582" y="413"/>
                    <a:pt x="508" y="1"/>
                  </a:cubicBezTo>
                  <a:close/>
                </a:path>
              </a:pathLst>
            </a:custGeom>
            <a:solidFill>
              <a:srgbClr val="CA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5"/>
            <p:cNvSpPr/>
            <p:nvPr/>
          </p:nvSpPr>
          <p:spPr>
            <a:xfrm>
              <a:off x="4739600" y="2453925"/>
              <a:ext cx="78025" cy="14500"/>
            </a:xfrm>
            <a:custGeom>
              <a:rect b="b" l="l" r="r" t="t"/>
              <a:pathLst>
                <a:path extrusionOk="0" h="580" w="3121">
                  <a:moveTo>
                    <a:pt x="3120" y="1"/>
                  </a:moveTo>
                  <a:lnTo>
                    <a:pt x="1" y="33"/>
                  </a:lnTo>
                  <a:cubicBezTo>
                    <a:pt x="522" y="389"/>
                    <a:pt x="1103" y="580"/>
                    <a:pt x="1655" y="580"/>
                  </a:cubicBezTo>
                  <a:cubicBezTo>
                    <a:pt x="2199" y="580"/>
                    <a:pt x="2716" y="395"/>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5"/>
            <p:cNvSpPr/>
            <p:nvPr/>
          </p:nvSpPr>
          <p:spPr>
            <a:xfrm>
              <a:off x="4797500" y="2327475"/>
              <a:ext cx="57125" cy="21800"/>
            </a:xfrm>
            <a:custGeom>
              <a:rect b="b" l="l" r="r" t="t"/>
              <a:pathLst>
                <a:path extrusionOk="0" h="872" w="2285">
                  <a:moveTo>
                    <a:pt x="1077" y="0"/>
                  </a:moveTo>
                  <a:cubicBezTo>
                    <a:pt x="979" y="0"/>
                    <a:pt x="878" y="12"/>
                    <a:pt x="783" y="36"/>
                  </a:cubicBezTo>
                  <a:cubicBezTo>
                    <a:pt x="656" y="68"/>
                    <a:pt x="540" y="131"/>
                    <a:pt x="434" y="205"/>
                  </a:cubicBezTo>
                  <a:cubicBezTo>
                    <a:pt x="328" y="269"/>
                    <a:pt x="244" y="353"/>
                    <a:pt x="170" y="459"/>
                  </a:cubicBezTo>
                  <a:cubicBezTo>
                    <a:pt x="127" y="501"/>
                    <a:pt x="96" y="554"/>
                    <a:pt x="74" y="618"/>
                  </a:cubicBezTo>
                  <a:cubicBezTo>
                    <a:pt x="53" y="671"/>
                    <a:pt x="22" y="723"/>
                    <a:pt x="0" y="776"/>
                  </a:cubicBezTo>
                  <a:cubicBezTo>
                    <a:pt x="127" y="745"/>
                    <a:pt x="222" y="702"/>
                    <a:pt x="328" y="660"/>
                  </a:cubicBezTo>
                  <a:cubicBezTo>
                    <a:pt x="423" y="628"/>
                    <a:pt x="519" y="597"/>
                    <a:pt x="614" y="575"/>
                  </a:cubicBezTo>
                  <a:lnTo>
                    <a:pt x="677" y="565"/>
                  </a:lnTo>
                  <a:cubicBezTo>
                    <a:pt x="698" y="554"/>
                    <a:pt x="719" y="544"/>
                    <a:pt x="751" y="544"/>
                  </a:cubicBezTo>
                  <a:cubicBezTo>
                    <a:pt x="793" y="544"/>
                    <a:pt x="836" y="533"/>
                    <a:pt x="878" y="533"/>
                  </a:cubicBezTo>
                  <a:cubicBezTo>
                    <a:pt x="920" y="528"/>
                    <a:pt x="963" y="525"/>
                    <a:pt x="1005" y="525"/>
                  </a:cubicBezTo>
                  <a:cubicBezTo>
                    <a:pt x="1047" y="525"/>
                    <a:pt x="1090" y="528"/>
                    <a:pt x="1132" y="533"/>
                  </a:cubicBezTo>
                  <a:cubicBezTo>
                    <a:pt x="1322" y="544"/>
                    <a:pt x="1502" y="586"/>
                    <a:pt x="1671" y="649"/>
                  </a:cubicBezTo>
                  <a:cubicBezTo>
                    <a:pt x="1861" y="702"/>
                    <a:pt x="2052" y="787"/>
                    <a:pt x="2284" y="871"/>
                  </a:cubicBezTo>
                  <a:cubicBezTo>
                    <a:pt x="2210" y="639"/>
                    <a:pt x="2062" y="438"/>
                    <a:pt x="1872" y="290"/>
                  </a:cubicBezTo>
                  <a:cubicBezTo>
                    <a:pt x="1671" y="121"/>
                    <a:pt x="1428" y="25"/>
                    <a:pt x="1174" y="4"/>
                  </a:cubicBezTo>
                  <a:cubicBezTo>
                    <a:pt x="1142" y="2"/>
                    <a:pt x="1110" y="0"/>
                    <a:pt x="107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5"/>
            <p:cNvSpPr/>
            <p:nvPr/>
          </p:nvSpPr>
          <p:spPr>
            <a:xfrm>
              <a:off x="4699675" y="2327300"/>
              <a:ext cx="58975" cy="21450"/>
            </a:xfrm>
            <a:custGeom>
              <a:rect b="b" l="l" r="r" t="t"/>
              <a:pathLst>
                <a:path extrusionOk="0" h="858" w="2359">
                  <a:moveTo>
                    <a:pt x="1164" y="1"/>
                  </a:moveTo>
                  <a:cubicBezTo>
                    <a:pt x="1027" y="1"/>
                    <a:pt x="889" y="22"/>
                    <a:pt x="762" y="54"/>
                  </a:cubicBezTo>
                  <a:cubicBezTo>
                    <a:pt x="635" y="96"/>
                    <a:pt x="519" y="159"/>
                    <a:pt x="413" y="244"/>
                  </a:cubicBezTo>
                  <a:cubicBezTo>
                    <a:pt x="308" y="318"/>
                    <a:pt x="223" y="413"/>
                    <a:pt x="149" y="519"/>
                  </a:cubicBezTo>
                  <a:cubicBezTo>
                    <a:pt x="117" y="572"/>
                    <a:pt x="85" y="625"/>
                    <a:pt x="64" y="678"/>
                  </a:cubicBezTo>
                  <a:cubicBezTo>
                    <a:pt x="33" y="741"/>
                    <a:pt x="11" y="794"/>
                    <a:pt x="1" y="857"/>
                  </a:cubicBezTo>
                  <a:cubicBezTo>
                    <a:pt x="117" y="815"/>
                    <a:pt x="223" y="752"/>
                    <a:pt x="318" y="720"/>
                  </a:cubicBezTo>
                  <a:cubicBezTo>
                    <a:pt x="413" y="678"/>
                    <a:pt x="508" y="635"/>
                    <a:pt x="614" y="614"/>
                  </a:cubicBezTo>
                  <a:lnTo>
                    <a:pt x="678" y="593"/>
                  </a:lnTo>
                  <a:cubicBezTo>
                    <a:pt x="699" y="582"/>
                    <a:pt x="720" y="572"/>
                    <a:pt x="752" y="572"/>
                  </a:cubicBezTo>
                  <a:cubicBezTo>
                    <a:pt x="794" y="561"/>
                    <a:pt x="836" y="551"/>
                    <a:pt x="879" y="540"/>
                  </a:cubicBezTo>
                  <a:cubicBezTo>
                    <a:pt x="963" y="529"/>
                    <a:pt x="1058" y="529"/>
                    <a:pt x="1143" y="529"/>
                  </a:cubicBezTo>
                  <a:cubicBezTo>
                    <a:pt x="1333" y="529"/>
                    <a:pt x="1524" y="561"/>
                    <a:pt x="1714" y="604"/>
                  </a:cubicBezTo>
                  <a:cubicBezTo>
                    <a:pt x="1915" y="656"/>
                    <a:pt x="2116" y="720"/>
                    <a:pt x="2359" y="783"/>
                  </a:cubicBezTo>
                  <a:cubicBezTo>
                    <a:pt x="2264" y="561"/>
                    <a:pt x="2095" y="360"/>
                    <a:pt x="1894" y="233"/>
                  </a:cubicBezTo>
                  <a:cubicBezTo>
                    <a:pt x="1672" y="85"/>
                    <a:pt x="1418" y="1"/>
                    <a:pt x="116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5"/>
            <p:cNvSpPr/>
            <p:nvPr/>
          </p:nvSpPr>
          <p:spPr>
            <a:xfrm>
              <a:off x="4709475" y="2367750"/>
              <a:ext cx="35700" cy="22225"/>
            </a:xfrm>
            <a:custGeom>
              <a:rect b="b" l="l" r="r" t="t"/>
              <a:pathLst>
                <a:path extrusionOk="0" h="889" w="1428">
                  <a:moveTo>
                    <a:pt x="698" y="1"/>
                  </a:moveTo>
                  <a:cubicBezTo>
                    <a:pt x="582" y="1"/>
                    <a:pt x="476" y="11"/>
                    <a:pt x="370" y="54"/>
                  </a:cubicBezTo>
                  <a:cubicBezTo>
                    <a:pt x="275" y="106"/>
                    <a:pt x="190" y="180"/>
                    <a:pt x="138" y="276"/>
                  </a:cubicBezTo>
                  <a:cubicBezTo>
                    <a:pt x="32" y="466"/>
                    <a:pt x="0" y="677"/>
                    <a:pt x="53" y="878"/>
                  </a:cubicBezTo>
                  <a:cubicBezTo>
                    <a:pt x="64" y="688"/>
                    <a:pt x="127" y="508"/>
                    <a:pt x="233" y="350"/>
                  </a:cubicBezTo>
                  <a:cubicBezTo>
                    <a:pt x="286" y="286"/>
                    <a:pt x="360" y="233"/>
                    <a:pt x="434" y="202"/>
                  </a:cubicBezTo>
                  <a:cubicBezTo>
                    <a:pt x="518" y="170"/>
                    <a:pt x="613" y="159"/>
                    <a:pt x="698" y="159"/>
                  </a:cubicBezTo>
                  <a:cubicBezTo>
                    <a:pt x="878" y="159"/>
                    <a:pt x="1047" y="233"/>
                    <a:pt x="1163" y="371"/>
                  </a:cubicBezTo>
                  <a:cubicBezTo>
                    <a:pt x="1280" y="519"/>
                    <a:pt x="1364" y="699"/>
                    <a:pt x="1417" y="889"/>
                  </a:cubicBezTo>
                  <a:cubicBezTo>
                    <a:pt x="1428" y="677"/>
                    <a:pt x="1364" y="466"/>
                    <a:pt x="1248" y="297"/>
                  </a:cubicBezTo>
                  <a:cubicBezTo>
                    <a:pt x="1132" y="106"/>
                    <a:pt x="920" y="1"/>
                    <a:pt x="6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5"/>
            <p:cNvSpPr/>
            <p:nvPr/>
          </p:nvSpPr>
          <p:spPr>
            <a:xfrm>
              <a:off x="4805175" y="2366175"/>
              <a:ext cx="35450" cy="22225"/>
            </a:xfrm>
            <a:custGeom>
              <a:rect b="b" l="l" r="r" t="t"/>
              <a:pathLst>
                <a:path extrusionOk="0" h="889" w="1418">
                  <a:moveTo>
                    <a:pt x="698" y="0"/>
                  </a:moveTo>
                  <a:cubicBezTo>
                    <a:pt x="592" y="0"/>
                    <a:pt x="476" y="21"/>
                    <a:pt x="381" y="64"/>
                  </a:cubicBezTo>
                  <a:cubicBezTo>
                    <a:pt x="275" y="106"/>
                    <a:pt x="190" y="191"/>
                    <a:pt x="138" y="286"/>
                  </a:cubicBezTo>
                  <a:cubicBezTo>
                    <a:pt x="32" y="465"/>
                    <a:pt x="0" y="677"/>
                    <a:pt x="53" y="878"/>
                  </a:cubicBezTo>
                  <a:cubicBezTo>
                    <a:pt x="64" y="688"/>
                    <a:pt x="127" y="508"/>
                    <a:pt x="233" y="349"/>
                  </a:cubicBezTo>
                  <a:cubicBezTo>
                    <a:pt x="286" y="286"/>
                    <a:pt x="360" y="233"/>
                    <a:pt x="434" y="201"/>
                  </a:cubicBezTo>
                  <a:cubicBezTo>
                    <a:pt x="518" y="169"/>
                    <a:pt x="603" y="159"/>
                    <a:pt x="698" y="159"/>
                  </a:cubicBezTo>
                  <a:cubicBezTo>
                    <a:pt x="878" y="159"/>
                    <a:pt x="1047" y="233"/>
                    <a:pt x="1153" y="370"/>
                  </a:cubicBezTo>
                  <a:cubicBezTo>
                    <a:pt x="1280" y="529"/>
                    <a:pt x="1364" y="698"/>
                    <a:pt x="1406" y="888"/>
                  </a:cubicBezTo>
                  <a:cubicBezTo>
                    <a:pt x="1417" y="677"/>
                    <a:pt x="1364" y="465"/>
                    <a:pt x="1258" y="296"/>
                  </a:cubicBezTo>
                  <a:cubicBezTo>
                    <a:pt x="1132" y="106"/>
                    <a:pt x="920" y="0"/>
                    <a:pt x="69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5"/>
            <p:cNvSpPr/>
            <p:nvPr/>
          </p:nvSpPr>
          <p:spPr>
            <a:xfrm>
              <a:off x="4722950" y="2433700"/>
              <a:ext cx="107875" cy="21050"/>
            </a:xfrm>
            <a:custGeom>
              <a:rect b="b" l="l" r="r" t="t"/>
              <a:pathLst>
                <a:path extrusionOk="0" h="842" w="4315">
                  <a:moveTo>
                    <a:pt x="2341" y="1"/>
                  </a:moveTo>
                  <a:cubicBezTo>
                    <a:pt x="2271" y="1"/>
                    <a:pt x="2200" y="2"/>
                    <a:pt x="2126" y="6"/>
                  </a:cubicBezTo>
                  <a:cubicBezTo>
                    <a:pt x="455" y="91"/>
                    <a:pt x="307" y="493"/>
                    <a:pt x="0" y="799"/>
                  </a:cubicBezTo>
                  <a:lnTo>
                    <a:pt x="2115" y="799"/>
                  </a:lnTo>
                  <a:lnTo>
                    <a:pt x="4315" y="842"/>
                  </a:lnTo>
                  <a:cubicBezTo>
                    <a:pt x="4315" y="842"/>
                    <a:pt x="3851" y="1"/>
                    <a:pt x="234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5"/>
            <p:cNvSpPr/>
            <p:nvPr/>
          </p:nvSpPr>
          <p:spPr>
            <a:xfrm>
              <a:off x="4641525" y="2190950"/>
              <a:ext cx="262000" cy="260625"/>
            </a:xfrm>
            <a:custGeom>
              <a:rect b="b" l="l" r="r" t="t"/>
              <a:pathLst>
                <a:path extrusionOk="0" h="10425" w="10480">
                  <a:moveTo>
                    <a:pt x="5576" y="1"/>
                  </a:moveTo>
                  <a:cubicBezTo>
                    <a:pt x="4461" y="1"/>
                    <a:pt x="3247" y="481"/>
                    <a:pt x="2115" y="1923"/>
                  </a:cubicBezTo>
                  <a:cubicBezTo>
                    <a:pt x="2115" y="1923"/>
                    <a:pt x="170" y="1965"/>
                    <a:pt x="85" y="4122"/>
                  </a:cubicBezTo>
                  <a:cubicBezTo>
                    <a:pt x="1" y="6280"/>
                    <a:pt x="529" y="7073"/>
                    <a:pt x="529" y="7073"/>
                  </a:cubicBezTo>
                  <a:cubicBezTo>
                    <a:pt x="529" y="7073"/>
                    <a:pt x="630" y="6992"/>
                    <a:pt x="750" y="6992"/>
                  </a:cubicBezTo>
                  <a:cubicBezTo>
                    <a:pt x="878" y="6992"/>
                    <a:pt x="1029" y="7085"/>
                    <a:pt x="1100" y="7474"/>
                  </a:cubicBezTo>
                  <a:cubicBezTo>
                    <a:pt x="1227" y="8225"/>
                    <a:pt x="1100" y="9367"/>
                    <a:pt x="1587" y="10425"/>
                  </a:cubicBezTo>
                  <a:lnTo>
                    <a:pt x="2380" y="9854"/>
                  </a:lnTo>
                  <a:cubicBezTo>
                    <a:pt x="2380" y="9854"/>
                    <a:pt x="1365" y="7474"/>
                    <a:pt x="1587" y="5486"/>
                  </a:cubicBezTo>
                  <a:cubicBezTo>
                    <a:pt x="1587" y="5486"/>
                    <a:pt x="2866" y="5222"/>
                    <a:pt x="2686" y="3202"/>
                  </a:cubicBezTo>
                  <a:lnTo>
                    <a:pt x="2686" y="3202"/>
                  </a:lnTo>
                  <a:cubicBezTo>
                    <a:pt x="2687" y="3203"/>
                    <a:pt x="4125" y="5049"/>
                    <a:pt x="6269" y="5049"/>
                  </a:cubicBezTo>
                  <a:cubicBezTo>
                    <a:pt x="6465" y="5049"/>
                    <a:pt x="6667" y="5034"/>
                    <a:pt x="6874" y="5000"/>
                  </a:cubicBezTo>
                  <a:lnTo>
                    <a:pt x="6303" y="4207"/>
                  </a:lnTo>
                  <a:lnTo>
                    <a:pt x="6303" y="4207"/>
                  </a:lnTo>
                  <a:cubicBezTo>
                    <a:pt x="6303" y="4207"/>
                    <a:pt x="7000" y="4538"/>
                    <a:pt x="8245" y="4538"/>
                  </a:cubicBezTo>
                  <a:cubicBezTo>
                    <a:pt x="8821" y="4538"/>
                    <a:pt x="9514" y="4467"/>
                    <a:pt x="10311" y="4260"/>
                  </a:cubicBezTo>
                  <a:cubicBezTo>
                    <a:pt x="10311" y="4260"/>
                    <a:pt x="10480" y="1521"/>
                    <a:pt x="6208" y="908"/>
                  </a:cubicBezTo>
                  <a:lnTo>
                    <a:pt x="6208" y="908"/>
                  </a:lnTo>
                  <a:cubicBezTo>
                    <a:pt x="6208" y="908"/>
                    <a:pt x="8238" y="1088"/>
                    <a:pt x="9644" y="1923"/>
                  </a:cubicBezTo>
                  <a:cubicBezTo>
                    <a:pt x="9644" y="1923"/>
                    <a:pt x="7807" y="1"/>
                    <a:pt x="557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5"/>
            <p:cNvSpPr/>
            <p:nvPr/>
          </p:nvSpPr>
          <p:spPr>
            <a:xfrm>
              <a:off x="4850625" y="2287400"/>
              <a:ext cx="47625" cy="169725"/>
            </a:xfrm>
            <a:custGeom>
              <a:rect b="b" l="l" r="r" t="t"/>
              <a:pathLst>
                <a:path extrusionOk="0" h="6789" w="1905">
                  <a:moveTo>
                    <a:pt x="1323" y="0"/>
                  </a:moveTo>
                  <a:lnTo>
                    <a:pt x="360" y="307"/>
                  </a:lnTo>
                  <a:cubicBezTo>
                    <a:pt x="1027" y="2221"/>
                    <a:pt x="900" y="4314"/>
                    <a:pt x="1" y="6123"/>
                  </a:cubicBezTo>
                  <a:lnTo>
                    <a:pt x="530" y="6789"/>
                  </a:lnTo>
                  <a:cubicBezTo>
                    <a:pt x="1904" y="4843"/>
                    <a:pt x="1323" y="0"/>
                    <a:pt x="132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55"/>
          <p:cNvGrpSpPr/>
          <p:nvPr/>
        </p:nvGrpSpPr>
        <p:grpSpPr>
          <a:xfrm>
            <a:off x="3137317" y="1678716"/>
            <a:ext cx="686509" cy="786382"/>
            <a:chOff x="6825125" y="2172400"/>
            <a:chExt cx="504675" cy="579500"/>
          </a:xfrm>
        </p:grpSpPr>
        <p:sp>
          <p:nvSpPr>
            <p:cNvPr id="1108" name="Google Shape;1108;p55"/>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5"/>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5"/>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5"/>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5"/>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5"/>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5"/>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5"/>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5"/>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5"/>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5"/>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5"/>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5"/>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5"/>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5"/>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5"/>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55"/>
          <p:cNvGrpSpPr/>
          <p:nvPr/>
        </p:nvGrpSpPr>
        <p:grpSpPr>
          <a:xfrm>
            <a:off x="2020617" y="1678707"/>
            <a:ext cx="760619" cy="786408"/>
            <a:chOff x="1278550" y="5705638"/>
            <a:chExt cx="541250" cy="557025"/>
          </a:xfrm>
        </p:grpSpPr>
        <p:sp>
          <p:nvSpPr>
            <p:cNvPr id="1125" name="Google Shape;1125;p55"/>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5"/>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5"/>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5"/>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5"/>
            <p:cNvSpPr/>
            <p:nvPr/>
          </p:nvSpPr>
          <p:spPr>
            <a:xfrm>
              <a:off x="1287350" y="5977788"/>
              <a:ext cx="524725" cy="284875"/>
            </a:xfrm>
            <a:custGeom>
              <a:rect b="b" l="l" r="r" t="t"/>
              <a:pathLst>
                <a:path extrusionOk="0" h="11395" w="20989">
                  <a:moveTo>
                    <a:pt x="10319" y="1"/>
                  </a:moveTo>
                  <a:lnTo>
                    <a:pt x="10319" y="107"/>
                  </a:lnTo>
                  <a:lnTo>
                    <a:pt x="8626" y="1"/>
                  </a:lnTo>
                  <a:lnTo>
                    <a:pt x="8626" y="1"/>
                  </a:lnTo>
                  <a:cubicBezTo>
                    <a:pt x="8626" y="1"/>
                    <a:pt x="8935" y="2972"/>
                    <a:pt x="7806" y="3589"/>
                  </a:cubicBezTo>
                  <a:cubicBezTo>
                    <a:pt x="6677" y="4207"/>
                    <a:pt x="0" y="4516"/>
                    <a:pt x="724" y="11395"/>
                  </a:cubicBezTo>
                  <a:lnTo>
                    <a:pt x="20276" y="11395"/>
                  </a:lnTo>
                  <a:cubicBezTo>
                    <a:pt x="20989" y="4516"/>
                    <a:pt x="14323" y="4207"/>
                    <a:pt x="13194" y="3589"/>
                  </a:cubicBezTo>
                  <a:cubicBezTo>
                    <a:pt x="12065" y="2972"/>
                    <a:pt x="12374" y="1"/>
                    <a:pt x="12374" y="1"/>
                  </a:cubicBezTo>
                  <a:lnTo>
                    <a:pt x="12374" y="1"/>
                  </a:lnTo>
                  <a:lnTo>
                    <a:pt x="10681" y="107"/>
                  </a:lnTo>
                  <a:lnTo>
                    <a:pt x="10681" y="1"/>
                  </a:lnTo>
                  <a:lnTo>
                    <a:pt x="10500" y="54"/>
                  </a:lnTo>
                  <a:lnTo>
                    <a:pt x="10319" y="1"/>
                  </a:ln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5"/>
            <p:cNvSpPr/>
            <p:nvPr/>
          </p:nvSpPr>
          <p:spPr>
            <a:xfrm>
              <a:off x="1497125" y="5977788"/>
              <a:ext cx="101175" cy="70575"/>
            </a:xfrm>
            <a:custGeom>
              <a:rect b="b" l="l" r="r" t="t"/>
              <a:pathLst>
                <a:path extrusionOk="0" h="2823" w="4047">
                  <a:moveTo>
                    <a:pt x="1928" y="1"/>
                  </a:moveTo>
                  <a:lnTo>
                    <a:pt x="1928" y="107"/>
                  </a:lnTo>
                  <a:lnTo>
                    <a:pt x="235" y="1"/>
                  </a:lnTo>
                  <a:lnTo>
                    <a:pt x="235" y="1"/>
                  </a:lnTo>
                  <a:cubicBezTo>
                    <a:pt x="235" y="1"/>
                    <a:pt x="416" y="1726"/>
                    <a:pt x="0"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5"/>
            <p:cNvSpPr/>
            <p:nvPr/>
          </p:nvSpPr>
          <p:spPr>
            <a:xfrm>
              <a:off x="1278550" y="6027563"/>
              <a:ext cx="541250" cy="234850"/>
            </a:xfrm>
            <a:custGeom>
              <a:rect b="b" l="l" r="r" t="t"/>
              <a:pathLst>
                <a:path extrusionOk="0" h="9394" w="21650">
                  <a:moveTo>
                    <a:pt x="12811" y="1"/>
                  </a:moveTo>
                  <a:cubicBezTo>
                    <a:pt x="12150" y="146"/>
                    <a:pt x="11478" y="218"/>
                    <a:pt x="10806" y="218"/>
                  </a:cubicBezTo>
                  <a:cubicBezTo>
                    <a:pt x="10147" y="218"/>
                    <a:pt x="9488" y="149"/>
                    <a:pt x="8839" y="12"/>
                  </a:cubicBezTo>
                  <a:cubicBezTo>
                    <a:pt x="8722" y="651"/>
                    <a:pt x="8499" y="1247"/>
                    <a:pt x="8051" y="1481"/>
                  </a:cubicBezTo>
                  <a:cubicBezTo>
                    <a:pt x="6880" y="2099"/>
                    <a:pt x="1" y="2408"/>
                    <a:pt x="746" y="9393"/>
                  </a:cubicBezTo>
                  <a:lnTo>
                    <a:pt x="20904" y="9393"/>
                  </a:lnTo>
                  <a:cubicBezTo>
                    <a:pt x="21650" y="2429"/>
                    <a:pt x="14771" y="2109"/>
                    <a:pt x="13599" y="1481"/>
                  </a:cubicBezTo>
                  <a:cubicBezTo>
                    <a:pt x="13152" y="1247"/>
                    <a:pt x="12928" y="651"/>
                    <a:pt x="12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5"/>
            <p:cNvSpPr/>
            <p:nvPr/>
          </p:nvSpPr>
          <p:spPr>
            <a:xfrm>
              <a:off x="1296650" y="6208063"/>
              <a:ext cx="505050" cy="10150"/>
            </a:xfrm>
            <a:custGeom>
              <a:rect b="b" l="l" r="r" t="t"/>
              <a:pathLst>
                <a:path extrusionOk="0" h="406" w="20202">
                  <a:moveTo>
                    <a:pt x="54" y="1"/>
                  </a:moveTo>
                  <a:cubicBezTo>
                    <a:pt x="33" y="129"/>
                    <a:pt x="12" y="267"/>
                    <a:pt x="1" y="405"/>
                  </a:cubicBezTo>
                  <a:lnTo>
                    <a:pt x="20202" y="405"/>
                  </a:lnTo>
                  <a:cubicBezTo>
                    <a:pt x="20191" y="267"/>
                    <a:pt x="20170" y="129"/>
                    <a:pt x="20148"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5"/>
            <p:cNvSpPr/>
            <p:nvPr/>
          </p:nvSpPr>
          <p:spPr>
            <a:xfrm>
              <a:off x="1295600" y="6234963"/>
              <a:ext cx="506900" cy="10125"/>
            </a:xfrm>
            <a:custGeom>
              <a:rect b="b" l="l" r="r" t="t"/>
              <a:pathLst>
                <a:path extrusionOk="0" h="405" w="20276">
                  <a:moveTo>
                    <a:pt x="11" y="0"/>
                  </a:moveTo>
                  <a:cubicBezTo>
                    <a:pt x="0" y="139"/>
                    <a:pt x="11" y="267"/>
                    <a:pt x="11" y="405"/>
                  </a:cubicBezTo>
                  <a:lnTo>
                    <a:pt x="20276" y="405"/>
                  </a:lnTo>
                  <a:cubicBezTo>
                    <a:pt x="20276" y="277"/>
                    <a:pt x="20276" y="139"/>
                    <a:pt x="2027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5"/>
            <p:cNvSpPr/>
            <p:nvPr/>
          </p:nvSpPr>
          <p:spPr>
            <a:xfrm>
              <a:off x="1329675" y="6127138"/>
              <a:ext cx="438750" cy="10150"/>
            </a:xfrm>
            <a:custGeom>
              <a:rect b="b" l="l" r="r" t="t"/>
              <a:pathLst>
                <a:path extrusionOk="0" h="406" w="17550">
                  <a:moveTo>
                    <a:pt x="394" y="1"/>
                  </a:moveTo>
                  <a:cubicBezTo>
                    <a:pt x="256" y="128"/>
                    <a:pt x="128" y="256"/>
                    <a:pt x="0" y="405"/>
                  </a:cubicBezTo>
                  <a:lnTo>
                    <a:pt x="17550" y="405"/>
                  </a:lnTo>
                  <a:cubicBezTo>
                    <a:pt x="17432" y="256"/>
                    <a:pt x="17305" y="128"/>
                    <a:pt x="17166"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5"/>
            <p:cNvSpPr/>
            <p:nvPr/>
          </p:nvSpPr>
          <p:spPr>
            <a:xfrm>
              <a:off x="1301450" y="6181188"/>
              <a:ext cx="495725" cy="10125"/>
            </a:xfrm>
            <a:custGeom>
              <a:rect b="b" l="l" r="r" t="t"/>
              <a:pathLst>
                <a:path extrusionOk="0" h="405" w="19829">
                  <a:moveTo>
                    <a:pt x="128" y="0"/>
                  </a:moveTo>
                  <a:cubicBezTo>
                    <a:pt x="75" y="128"/>
                    <a:pt x="33" y="266"/>
                    <a:pt x="1" y="405"/>
                  </a:cubicBezTo>
                  <a:lnTo>
                    <a:pt x="19829" y="405"/>
                  </a:lnTo>
                  <a:cubicBezTo>
                    <a:pt x="19786" y="266"/>
                    <a:pt x="19743" y="128"/>
                    <a:pt x="1970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5"/>
            <p:cNvSpPr/>
            <p:nvPr/>
          </p:nvSpPr>
          <p:spPr>
            <a:xfrm>
              <a:off x="1489125" y="6046213"/>
              <a:ext cx="120100" cy="10150"/>
            </a:xfrm>
            <a:custGeom>
              <a:rect b="b" l="l" r="r" t="t"/>
              <a:pathLst>
                <a:path extrusionOk="0" h="406" w="4804">
                  <a:moveTo>
                    <a:pt x="214" y="0"/>
                  </a:moveTo>
                  <a:cubicBezTo>
                    <a:pt x="161" y="139"/>
                    <a:pt x="86" y="277"/>
                    <a:pt x="1" y="405"/>
                  </a:cubicBezTo>
                  <a:lnTo>
                    <a:pt x="4804" y="405"/>
                  </a:lnTo>
                  <a:cubicBezTo>
                    <a:pt x="4718" y="277"/>
                    <a:pt x="4644" y="139"/>
                    <a:pt x="459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5"/>
            <p:cNvSpPr/>
            <p:nvPr/>
          </p:nvSpPr>
          <p:spPr>
            <a:xfrm>
              <a:off x="1311825" y="6154038"/>
              <a:ext cx="474700" cy="10125"/>
            </a:xfrm>
            <a:custGeom>
              <a:rect b="b" l="l" r="r" t="t"/>
              <a:pathLst>
                <a:path extrusionOk="0" h="405" w="18988">
                  <a:moveTo>
                    <a:pt x="224" y="0"/>
                  </a:moveTo>
                  <a:cubicBezTo>
                    <a:pt x="139" y="139"/>
                    <a:pt x="65" y="266"/>
                    <a:pt x="1" y="405"/>
                  </a:cubicBezTo>
                  <a:lnTo>
                    <a:pt x="18988" y="405"/>
                  </a:lnTo>
                  <a:cubicBezTo>
                    <a:pt x="18924" y="266"/>
                    <a:pt x="18849" y="128"/>
                    <a:pt x="18764"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5"/>
            <p:cNvSpPr/>
            <p:nvPr/>
          </p:nvSpPr>
          <p:spPr>
            <a:xfrm>
              <a:off x="1418325" y="6073088"/>
              <a:ext cx="261725" cy="10150"/>
            </a:xfrm>
            <a:custGeom>
              <a:rect b="b" l="l" r="r" t="t"/>
              <a:pathLst>
                <a:path extrusionOk="0" h="406" w="10469">
                  <a:moveTo>
                    <a:pt x="1406" y="1"/>
                  </a:moveTo>
                  <a:cubicBezTo>
                    <a:pt x="1001" y="107"/>
                    <a:pt x="512" y="235"/>
                    <a:pt x="0" y="406"/>
                  </a:cubicBezTo>
                  <a:lnTo>
                    <a:pt x="10468" y="406"/>
                  </a:lnTo>
                  <a:cubicBezTo>
                    <a:pt x="9957" y="235"/>
                    <a:pt x="9478" y="107"/>
                    <a:pt x="9063"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5"/>
            <p:cNvSpPr/>
            <p:nvPr/>
          </p:nvSpPr>
          <p:spPr>
            <a:xfrm>
              <a:off x="1360825" y="6099988"/>
              <a:ext cx="376725" cy="10150"/>
            </a:xfrm>
            <a:custGeom>
              <a:rect b="b" l="l" r="r" t="t"/>
              <a:pathLst>
                <a:path extrusionOk="0" h="406" w="15069">
                  <a:moveTo>
                    <a:pt x="682" y="0"/>
                  </a:moveTo>
                  <a:cubicBezTo>
                    <a:pt x="448" y="128"/>
                    <a:pt x="224" y="256"/>
                    <a:pt x="0" y="405"/>
                  </a:cubicBezTo>
                  <a:lnTo>
                    <a:pt x="15068" y="405"/>
                  </a:lnTo>
                  <a:cubicBezTo>
                    <a:pt x="14845" y="256"/>
                    <a:pt x="14621" y="128"/>
                    <a:pt x="14387"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5"/>
            <p:cNvSpPr/>
            <p:nvPr/>
          </p:nvSpPr>
          <p:spPr>
            <a:xfrm>
              <a:off x="1414850" y="5848538"/>
              <a:ext cx="60725" cy="69300"/>
            </a:xfrm>
            <a:custGeom>
              <a:rect b="b" l="l" r="r" t="t"/>
              <a:pathLst>
                <a:path extrusionOk="0" h="2772" w="2429">
                  <a:moveTo>
                    <a:pt x="1162" y="1"/>
                  </a:moveTo>
                  <a:cubicBezTo>
                    <a:pt x="1023" y="1"/>
                    <a:pt x="920" y="31"/>
                    <a:pt x="895" y="38"/>
                  </a:cubicBezTo>
                  <a:cubicBezTo>
                    <a:pt x="821" y="70"/>
                    <a:pt x="1" y="176"/>
                    <a:pt x="139" y="1252"/>
                  </a:cubicBezTo>
                  <a:cubicBezTo>
                    <a:pt x="272" y="2196"/>
                    <a:pt x="772" y="2772"/>
                    <a:pt x="1299" y="2772"/>
                  </a:cubicBezTo>
                  <a:cubicBezTo>
                    <a:pt x="1367" y="2772"/>
                    <a:pt x="1435" y="2762"/>
                    <a:pt x="1502" y="2743"/>
                  </a:cubicBezTo>
                  <a:cubicBezTo>
                    <a:pt x="2109" y="2658"/>
                    <a:pt x="2429" y="1859"/>
                    <a:pt x="2088" y="815"/>
                  </a:cubicBezTo>
                  <a:cubicBezTo>
                    <a:pt x="1867" y="125"/>
                    <a:pt x="1442" y="1"/>
                    <a:pt x="1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5"/>
            <p:cNvSpPr/>
            <p:nvPr/>
          </p:nvSpPr>
          <p:spPr>
            <a:xfrm>
              <a:off x="1624900" y="5848538"/>
              <a:ext cx="60475" cy="69300"/>
            </a:xfrm>
            <a:custGeom>
              <a:rect b="b" l="l" r="r" t="t"/>
              <a:pathLst>
                <a:path extrusionOk="0" h="2772" w="2419">
                  <a:moveTo>
                    <a:pt x="1261" y="1"/>
                  </a:moveTo>
                  <a:cubicBezTo>
                    <a:pt x="977" y="1"/>
                    <a:pt x="552" y="125"/>
                    <a:pt x="331" y="815"/>
                  </a:cubicBezTo>
                  <a:cubicBezTo>
                    <a:pt x="1" y="1859"/>
                    <a:pt x="310" y="2658"/>
                    <a:pt x="927" y="2743"/>
                  </a:cubicBezTo>
                  <a:cubicBezTo>
                    <a:pt x="994" y="2762"/>
                    <a:pt x="1061" y="2772"/>
                    <a:pt x="1128" y="2772"/>
                  </a:cubicBezTo>
                  <a:cubicBezTo>
                    <a:pt x="1649" y="2772"/>
                    <a:pt x="2157" y="2196"/>
                    <a:pt x="2280" y="1252"/>
                  </a:cubicBezTo>
                  <a:cubicBezTo>
                    <a:pt x="2418" y="176"/>
                    <a:pt x="1609" y="70"/>
                    <a:pt x="1534" y="38"/>
                  </a:cubicBezTo>
                  <a:cubicBezTo>
                    <a:pt x="1506" y="31"/>
                    <a:pt x="1401" y="1"/>
                    <a:pt x="1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1436950" y="5723513"/>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6" y="11613"/>
                    <a:pt x="4711" y="11615"/>
                    <a:pt x="4776" y="11615"/>
                  </a:cubicBezTo>
                  <a:cubicBezTo>
                    <a:pt x="7248" y="11615"/>
                    <a:pt x="9159" y="8681"/>
                    <a:pt x="8754" y="4251"/>
                  </a:cubicBezTo>
                  <a:cubicBezTo>
                    <a:pt x="8395" y="342"/>
                    <a:pt x="5780" y="0"/>
                    <a:pt x="4869" y="0"/>
                  </a:cubicBezTo>
                  <a:cubicBezTo>
                    <a:pt x="4725" y="0"/>
                    <a:pt x="4623" y="9"/>
                    <a:pt x="4580" y="13"/>
                  </a:cubicBezTo>
                  <a:cubicBezTo>
                    <a:pt x="4535" y="9"/>
                    <a:pt x="4432"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5"/>
            <p:cNvSpPr/>
            <p:nvPr/>
          </p:nvSpPr>
          <p:spPr>
            <a:xfrm>
              <a:off x="1559950" y="5883013"/>
              <a:ext cx="15475" cy="46875"/>
            </a:xfrm>
            <a:custGeom>
              <a:rect b="b" l="l" r="r" t="t"/>
              <a:pathLst>
                <a:path extrusionOk="0" h="1875" w="619">
                  <a:moveTo>
                    <a:pt x="256" y="1"/>
                  </a:moveTo>
                  <a:lnTo>
                    <a:pt x="256" y="1"/>
                  </a:lnTo>
                  <a:cubicBezTo>
                    <a:pt x="235" y="224"/>
                    <a:pt x="245" y="459"/>
                    <a:pt x="277"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09" y="1641"/>
                  </a:cubicBezTo>
                  <a:cubicBezTo>
                    <a:pt x="405" y="1566"/>
                    <a:pt x="501" y="1481"/>
                    <a:pt x="586" y="1396"/>
                  </a:cubicBezTo>
                  <a:lnTo>
                    <a:pt x="618" y="1374"/>
                  </a:lnTo>
                  <a:lnTo>
                    <a:pt x="618" y="1321"/>
                  </a:lnTo>
                  <a:cubicBezTo>
                    <a:pt x="608" y="1204"/>
                    <a:pt x="586" y="1087"/>
                    <a:pt x="565" y="980"/>
                  </a:cubicBezTo>
                  <a:cubicBezTo>
                    <a:pt x="544" y="863"/>
                    <a:pt x="522" y="757"/>
                    <a:pt x="490"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5"/>
            <p:cNvSpPr/>
            <p:nvPr/>
          </p:nvSpPr>
          <p:spPr>
            <a:xfrm>
              <a:off x="1513900" y="5950113"/>
              <a:ext cx="81225" cy="14725"/>
            </a:xfrm>
            <a:custGeom>
              <a:rect b="b" l="l" r="r" t="t"/>
              <a:pathLst>
                <a:path extrusionOk="0" h="589" w="3249">
                  <a:moveTo>
                    <a:pt x="3248" y="0"/>
                  </a:moveTo>
                  <a:lnTo>
                    <a:pt x="0" y="43"/>
                  </a:lnTo>
                  <a:cubicBezTo>
                    <a:pt x="522" y="400"/>
                    <a:pt x="1129" y="589"/>
                    <a:pt x="1708" y="589"/>
                  </a:cubicBezTo>
                  <a:cubicBezTo>
                    <a:pt x="2287" y="589"/>
                    <a:pt x="2838"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1578575" y="5824888"/>
              <a:ext cx="53825" cy="19825"/>
            </a:xfrm>
            <a:custGeom>
              <a:rect b="b" l="l" r="r" t="t"/>
              <a:pathLst>
                <a:path extrusionOk="0" h="793" w="2153">
                  <a:moveTo>
                    <a:pt x="1008" y="0"/>
                  </a:moveTo>
                  <a:cubicBezTo>
                    <a:pt x="918" y="0"/>
                    <a:pt x="832" y="10"/>
                    <a:pt x="746" y="26"/>
                  </a:cubicBezTo>
                  <a:cubicBezTo>
                    <a:pt x="682" y="47"/>
                    <a:pt x="629" y="68"/>
                    <a:pt x="576" y="90"/>
                  </a:cubicBezTo>
                  <a:cubicBezTo>
                    <a:pt x="523" y="121"/>
                    <a:pt x="470" y="143"/>
                    <a:pt x="416" y="185"/>
                  </a:cubicBezTo>
                  <a:cubicBezTo>
                    <a:pt x="320" y="249"/>
                    <a:pt x="235" y="324"/>
                    <a:pt x="171" y="409"/>
                  </a:cubicBezTo>
                  <a:cubicBezTo>
                    <a:pt x="97" y="505"/>
                    <a:pt x="44" y="601"/>
                    <a:pt x="1" y="697"/>
                  </a:cubicBezTo>
                  <a:cubicBezTo>
                    <a:pt x="107" y="654"/>
                    <a:pt x="193" y="590"/>
                    <a:pt x="278" y="547"/>
                  </a:cubicBezTo>
                  <a:cubicBezTo>
                    <a:pt x="363" y="505"/>
                    <a:pt x="459" y="462"/>
                    <a:pt x="544" y="430"/>
                  </a:cubicBezTo>
                  <a:cubicBezTo>
                    <a:pt x="687" y="377"/>
                    <a:pt x="837" y="353"/>
                    <a:pt x="982" y="353"/>
                  </a:cubicBezTo>
                  <a:cubicBezTo>
                    <a:pt x="1010" y="353"/>
                    <a:pt x="1038" y="354"/>
                    <a:pt x="1066" y="356"/>
                  </a:cubicBezTo>
                  <a:cubicBezTo>
                    <a:pt x="1258" y="377"/>
                    <a:pt x="1439" y="430"/>
                    <a:pt x="1598" y="505"/>
                  </a:cubicBezTo>
                  <a:cubicBezTo>
                    <a:pt x="1790" y="590"/>
                    <a:pt x="1982" y="686"/>
                    <a:pt x="2152" y="792"/>
                  </a:cubicBezTo>
                  <a:cubicBezTo>
                    <a:pt x="2067" y="579"/>
                    <a:pt x="1928" y="398"/>
                    <a:pt x="1747" y="271"/>
                  </a:cubicBezTo>
                  <a:cubicBezTo>
                    <a:pt x="1566" y="121"/>
                    <a:pt x="1343" y="26"/>
                    <a:pt x="1108" y="4"/>
                  </a:cubicBezTo>
                  <a:cubicBezTo>
                    <a:pt x="1074" y="1"/>
                    <a:pt x="1041" y="0"/>
                    <a:pt x="100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1471300" y="5824888"/>
              <a:ext cx="54075" cy="19825"/>
            </a:xfrm>
            <a:custGeom>
              <a:rect b="b" l="l" r="r" t="t"/>
              <a:pathLst>
                <a:path extrusionOk="0" h="793" w="2163">
                  <a:moveTo>
                    <a:pt x="1018" y="0"/>
                  </a:moveTo>
                  <a:cubicBezTo>
                    <a:pt x="928" y="0"/>
                    <a:pt x="842" y="10"/>
                    <a:pt x="757" y="26"/>
                  </a:cubicBezTo>
                  <a:cubicBezTo>
                    <a:pt x="693" y="47"/>
                    <a:pt x="639" y="68"/>
                    <a:pt x="586" y="90"/>
                  </a:cubicBezTo>
                  <a:cubicBezTo>
                    <a:pt x="522" y="121"/>
                    <a:pt x="480" y="143"/>
                    <a:pt x="426" y="185"/>
                  </a:cubicBezTo>
                  <a:cubicBezTo>
                    <a:pt x="331" y="249"/>
                    <a:pt x="245" y="324"/>
                    <a:pt x="171" y="409"/>
                  </a:cubicBezTo>
                  <a:cubicBezTo>
                    <a:pt x="107" y="505"/>
                    <a:pt x="54" y="601"/>
                    <a:pt x="1" y="697"/>
                  </a:cubicBezTo>
                  <a:cubicBezTo>
                    <a:pt x="107" y="654"/>
                    <a:pt x="192" y="590"/>
                    <a:pt x="288" y="547"/>
                  </a:cubicBezTo>
                  <a:cubicBezTo>
                    <a:pt x="373" y="505"/>
                    <a:pt x="458" y="462"/>
                    <a:pt x="554" y="430"/>
                  </a:cubicBezTo>
                  <a:cubicBezTo>
                    <a:pt x="697" y="377"/>
                    <a:pt x="847" y="353"/>
                    <a:pt x="992" y="353"/>
                  </a:cubicBezTo>
                  <a:cubicBezTo>
                    <a:pt x="1020" y="353"/>
                    <a:pt x="1048" y="354"/>
                    <a:pt x="1076" y="356"/>
                  </a:cubicBezTo>
                  <a:cubicBezTo>
                    <a:pt x="1268" y="377"/>
                    <a:pt x="1438" y="430"/>
                    <a:pt x="1608" y="505"/>
                  </a:cubicBezTo>
                  <a:cubicBezTo>
                    <a:pt x="1790" y="579"/>
                    <a:pt x="1971" y="675"/>
                    <a:pt x="2162" y="792"/>
                  </a:cubicBezTo>
                  <a:cubicBezTo>
                    <a:pt x="2077" y="579"/>
                    <a:pt x="1939" y="398"/>
                    <a:pt x="1758" y="271"/>
                  </a:cubicBezTo>
                  <a:cubicBezTo>
                    <a:pt x="1577" y="121"/>
                    <a:pt x="1353" y="26"/>
                    <a:pt x="1119" y="4"/>
                  </a:cubicBezTo>
                  <a:cubicBezTo>
                    <a:pt x="1084" y="1"/>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1486475" y="5863313"/>
              <a:ext cx="35700" cy="22400"/>
            </a:xfrm>
            <a:custGeom>
              <a:rect b="b" l="l" r="r" t="t"/>
              <a:pathLst>
                <a:path extrusionOk="0" h="896" w="1428">
                  <a:moveTo>
                    <a:pt x="693" y="1"/>
                  </a:moveTo>
                  <a:cubicBezTo>
                    <a:pt x="586" y="1"/>
                    <a:pt x="480" y="11"/>
                    <a:pt x="373" y="54"/>
                  </a:cubicBezTo>
                  <a:cubicBezTo>
                    <a:pt x="277" y="107"/>
                    <a:pt x="192" y="182"/>
                    <a:pt x="128" y="288"/>
                  </a:cubicBezTo>
                  <a:cubicBezTo>
                    <a:pt x="22" y="469"/>
                    <a:pt x="0" y="682"/>
                    <a:pt x="43" y="885"/>
                  </a:cubicBezTo>
                  <a:cubicBezTo>
                    <a:pt x="64" y="693"/>
                    <a:pt x="128" y="512"/>
                    <a:pt x="235" y="352"/>
                  </a:cubicBezTo>
                  <a:cubicBezTo>
                    <a:pt x="288" y="288"/>
                    <a:pt x="352" y="235"/>
                    <a:pt x="437" y="203"/>
                  </a:cubicBezTo>
                  <a:cubicBezTo>
                    <a:pt x="522" y="171"/>
                    <a:pt x="607" y="160"/>
                    <a:pt x="703" y="160"/>
                  </a:cubicBezTo>
                  <a:cubicBezTo>
                    <a:pt x="884" y="160"/>
                    <a:pt x="1055" y="235"/>
                    <a:pt x="1161" y="373"/>
                  </a:cubicBezTo>
                  <a:cubicBezTo>
                    <a:pt x="1289" y="523"/>
                    <a:pt x="1374" y="704"/>
                    <a:pt x="1417" y="895"/>
                  </a:cubicBezTo>
                  <a:cubicBezTo>
                    <a:pt x="1427" y="682"/>
                    <a:pt x="1374" y="469"/>
                    <a:pt x="1257" y="299"/>
                  </a:cubicBezTo>
                  <a:cubicBezTo>
                    <a:pt x="1129"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1582850" y="5861713"/>
              <a:ext cx="35700" cy="22400"/>
            </a:xfrm>
            <a:custGeom>
              <a:rect b="b" l="l" r="r" t="t"/>
              <a:pathLst>
                <a:path extrusionOk="0" h="896" w="1428">
                  <a:moveTo>
                    <a:pt x="703" y="1"/>
                  </a:moveTo>
                  <a:cubicBezTo>
                    <a:pt x="586" y="1"/>
                    <a:pt x="480" y="22"/>
                    <a:pt x="373" y="65"/>
                  </a:cubicBezTo>
                  <a:cubicBezTo>
                    <a:pt x="277" y="107"/>
                    <a:pt x="192" y="193"/>
                    <a:pt x="128" y="288"/>
                  </a:cubicBezTo>
                  <a:cubicBezTo>
                    <a:pt x="32" y="469"/>
                    <a:pt x="0" y="682"/>
                    <a:pt x="43" y="885"/>
                  </a:cubicBezTo>
                  <a:cubicBezTo>
                    <a:pt x="64" y="693"/>
                    <a:pt x="128" y="512"/>
                    <a:pt x="235" y="352"/>
                  </a:cubicBezTo>
                  <a:cubicBezTo>
                    <a:pt x="288" y="288"/>
                    <a:pt x="352" y="235"/>
                    <a:pt x="437" y="203"/>
                  </a:cubicBezTo>
                  <a:cubicBezTo>
                    <a:pt x="522" y="171"/>
                    <a:pt x="607" y="161"/>
                    <a:pt x="693" y="161"/>
                  </a:cubicBezTo>
                  <a:cubicBezTo>
                    <a:pt x="874" y="161"/>
                    <a:pt x="1044" y="235"/>
                    <a:pt x="1161" y="374"/>
                  </a:cubicBezTo>
                  <a:cubicBezTo>
                    <a:pt x="1278" y="533"/>
                    <a:pt x="1363" y="704"/>
                    <a:pt x="1417" y="895"/>
                  </a:cubicBezTo>
                  <a:cubicBezTo>
                    <a:pt x="1427"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1414850" y="5705638"/>
              <a:ext cx="145125" cy="184600"/>
            </a:xfrm>
            <a:custGeom>
              <a:rect b="b" l="l" r="r" t="t"/>
              <a:pathLst>
                <a:path extrusionOk="0" h="7384" w="5805">
                  <a:moveTo>
                    <a:pt x="4284" y="1"/>
                  </a:moveTo>
                  <a:cubicBezTo>
                    <a:pt x="2908" y="1"/>
                    <a:pt x="1099" y="1433"/>
                    <a:pt x="640" y="3103"/>
                  </a:cubicBezTo>
                  <a:cubicBezTo>
                    <a:pt x="1" y="5424"/>
                    <a:pt x="1364" y="7383"/>
                    <a:pt x="1364" y="7383"/>
                  </a:cubicBezTo>
                  <a:cubicBezTo>
                    <a:pt x="1577" y="6499"/>
                    <a:pt x="1662" y="5573"/>
                    <a:pt x="1598" y="4657"/>
                  </a:cubicBezTo>
                  <a:cubicBezTo>
                    <a:pt x="5805" y="3497"/>
                    <a:pt x="5592" y="728"/>
                    <a:pt x="5592" y="728"/>
                  </a:cubicBezTo>
                  <a:cubicBezTo>
                    <a:pt x="5292" y="219"/>
                    <a:pt x="4821" y="1"/>
                    <a:pt x="42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1544500" y="5705638"/>
              <a:ext cx="145125" cy="193650"/>
            </a:xfrm>
            <a:custGeom>
              <a:rect b="b" l="l" r="r" t="t"/>
              <a:pathLst>
                <a:path extrusionOk="0" h="7746" w="5805">
                  <a:moveTo>
                    <a:pt x="1408" y="1"/>
                  </a:moveTo>
                  <a:cubicBezTo>
                    <a:pt x="856" y="1"/>
                    <a:pt x="375" y="219"/>
                    <a:pt x="75" y="728"/>
                  </a:cubicBezTo>
                  <a:cubicBezTo>
                    <a:pt x="75" y="728"/>
                    <a:pt x="1" y="3497"/>
                    <a:pt x="4207" y="4657"/>
                  </a:cubicBezTo>
                  <a:cubicBezTo>
                    <a:pt x="4207" y="4657"/>
                    <a:pt x="4005" y="6425"/>
                    <a:pt x="4367" y="7745"/>
                  </a:cubicBezTo>
                  <a:cubicBezTo>
                    <a:pt x="4367" y="7745"/>
                    <a:pt x="5805" y="5424"/>
                    <a:pt x="5166" y="3103"/>
                  </a:cubicBezTo>
                  <a:cubicBezTo>
                    <a:pt x="4698" y="1433"/>
                    <a:pt x="2822" y="1"/>
                    <a:pt x="140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1414850" y="5777338"/>
              <a:ext cx="56200" cy="112900"/>
            </a:xfrm>
            <a:custGeom>
              <a:rect b="b" l="l" r="r" t="t"/>
              <a:pathLst>
                <a:path extrusionOk="0" h="4516" w="2248">
                  <a:moveTo>
                    <a:pt x="714" y="0"/>
                  </a:moveTo>
                  <a:cubicBezTo>
                    <a:pt x="693" y="75"/>
                    <a:pt x="661" y="149"/>
                    <a:pt x="651" y="235"/>
                  </a:cubicBezTo>
                  <a:cubicBezTo>
                    <a:pt x="1" y="2556"/>
                    <a:pt x="1364" y="4515"/>
                    <a:pt x="1364" y="4515"/>
                  </a:cubicBezTo>
                  <a:cubicBezTo>
                    <a:pt x="1588" y="3631"/>
                    <a:pt x="1673" y="2705"/>
                    <a:pt x="1609" y="1789"/>
                  </a:cubicBezTo>
                  <a:cubicBezTo>
                    <a:pt x="1822" y="1736"/>
                    <a:pt x="2035" y="1661"/>
                    <a:pt x="2248" y="1598"/>
                  </a:cubicBezTo>
                  <a:cubicBezTo>
                    <a:pt x="1630" y="1172"/>
                    <a:pt x="1108" y="639"/>
                    <a:pt x="71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55"/>
          <p:cNvGrpSpPr/>
          <p:nvPr/>
        </p:nvGrpSpPr>
        <p:grpSpPr>
          <a:xfrm>
            <a:off x="2056120" y="3823696"/>
            <a:ext cx="689613" cy="786379"/>
            <a:chOff x="3946800" y="2180875"/>
            <a:chExt cx="524500" cy="593225"/>
          </a:xfrm>
        </p:grpSpPr>
        <p:sp>
          <p:nvSpPr>
            <p:cNvPr id="1153" name="Google Shape;1153;p55"/>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5"/>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5"/>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5"/>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5"/>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5"/>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5"/>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5"/>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5"/>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5"/>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5"/>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5"/>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5"/>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5"/>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5"/>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5"/>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5"/>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5"/>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5"/>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5"/>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5"/>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5"/>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5"/>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55"/>
          <p:cNvGrpSpPr/>
          <p:nvPr/>
        </p:nvGrpSpPr>
        <p:grpSpPr>
          <a:xfrm>
            <a:off x="3137326" y="605325"/>
            <a:ext cx="675793" cy="786411"/>
            <a:chOff x="3171738" y="605325"/>
            <a:chExt cx="675793" cy="786411"/>
          </a:xfrm>
        </p:grpSpPr>
        <p:grpSp>
          <p:nvGrpSpPr>
            <p:cNvPr id="1189" name="Google Shape;1189;p55"/>
            <p:cNvGrpSpPr/>
            <p:nvPr/>
          </p:nvGrpSpPr>
          <p:grpSpPr>
            <a:xfrm>
              <a:off x="3171738" y="605325"/>
              <a:ext cx="675775" cy="786411"/>
              <a:chOff x="242875" y="2938775"/>
              <a:chExt cx="504950" cy="585825"/>
            </a:xfrm>
          </p:grpSpPr>
          <p:sp>
            <p:nvSpPr>
              <p:cNvPr id="1190" name="Google Shape;1190;p55"/>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5"/>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5"/>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5"/>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5"/>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5"/>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5"/>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5"/>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5"/>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5"/>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5"/>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5"/>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5"/>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6" name="Google Shape;1206;p55"/>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56"/>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Traversing</a:t>
            </a:r>
            <a:br>
              <a:rPr lang="en" sz="2800"/>
            </a:br>
            <a:r>
              <a:rPr lang="en" sz="2800"/>
              <a:t>Algorithm</a:t>
            </a:r>
            <a:endParaRPr sz="2800"/>
          </a:p>
        </p:txBody>
      </p:sp>
      <p:sp>
        <p:nvSpPr>
          <p:cNvPr id="1212" name="Google Shape;1212;p56"/>
          <p:cNvSpPr txBox="1"/>
          <p:nvPr>
            <p:ph idx="1" type="body"/>
          </p:nvPr>
        </p:nvSpPr>
        <p:spPr>
          <a:xfrm>
            <a:off x="592135" y="2788650"/>
            <a:ext cx="3182853"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0"/>
              </a:spcAft>
              <a:buSzPts val="1200"/>
              <a:buNone/>
            </a:pPr>
            <a:r>
              <a:rPr lang="en"/>
              <a:t>Condition = BFS in INCREASING order</a:t>
            </a:r>
            <a:endParaRPr/>
          </a:p>
          <a:p>
            <a:pPr indent="0" lvl="0" marL="0" rtl="0" algn="l">
              <a:lnSpc>
                <a:spcPct val="115000"/>
              </a:lnSpc>
              <a:spcBef>
                <a:spcPts val="1600"/>
              </a:spcBef>
              <a:spcAft>
                <a:spcPts val="0"/>
              </a:spcAft>
              <a:buSzPts val="1200"/>
              <a:buNone/>
            </a:pPr>
            <a:r>
              <a:rPr b="1" lang="en"/>
              <a:t>Find top-2 nearest hospital from the initial node!</a:t>
            </a:r>
            <a:endParaRPr/>
          </a:p>
          <a:p>
            <a:pPr indent="0" lvl="0" marL="0" rtl="0" algn="l">
              <a:lnSpc>
                <a:spcPct val="115000"/>
              </a:lnSpc>
              <a:spcBef>
                <a:spcPts val="1600"/>
              </a:spcBef>
              <a:spcAft>
                <a:spcPts val="1600"/>
              </a:spcAft>
              <a:buSzPts val="1200"/>
              <a:buNone/>
            </a:pPr>
            <a:r>
              <a:t/>
            </a:r>
            <a:endParaRPr/>
          </a:p>
        </p:txBody>
      </p:sp>
      <p:sp>
        <p:nvSpPr>
          <p:cNvPr id="1213" name="Google Shape;1213;p56"/>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14" name="Google Shape;1214;p56"/>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57"/>
          <p:cNvSpPr txBox="1"/>
          <p:nvPr>
            <p:ph type="title"/>
          </p:nvPr>
        </p:nvSpPr>
        <p:spPr>
          <a:xfrm>
            <a:off x="592136" y="1714350"/>
            <a:ext cx="3006000" cy="857400"/>
          </a:xfrm>
          <a:prstGeom prst="rect">
            <a:avLst/>
          </a:prstGeom>
          <a:no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SzPts val="2400"/>
              <a:buNone/>
            </a:pPr>
            <a:r>
              <a:rPr lang="en" sz="2800"/>
              <a:t>Traversing</a:t>
            </a:r>
            <a:br>
              <a:rPr lang="en" sz="2800"/>
            </a:br>
            <a:r>
              <a:rPr lang="en" sz="2800"/>
              <a:t>Algorithm</a:t>
            </a:r>
            <a:endParaRPr sz="2800"/>
          </a:p>
        </p:txBody>
      </p:sp>
      <p:sp>
        <p:nvSpPr>
          <p:cNvPr id="1220" name="Google Shape;1220;p57"/>
          <p:cNvSpPr txBox="1"/>
          <p:nvPr>
            <p:ph idx="1" type="body"/>
          </p:nvPr>
        </p:nvSpPr>
        <p:spPr>
          <a:xfrm>
            <a:off x="592136" y="2788650"/>
            <a:ext cx="3154282" cy="19299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SzPts val="1200"/>
              <a:buNone/>
            </a:pPr>
            <a:r>
              <a:rPr lang="en"/>
              <a:t>Hospital = [4, 12, 16, 17]</a:t>
            </a:r>
            <a:endParaRPr/>
          </a:p>
          <a:p>
            <a:pPr indent="0" lvl="0" marL="0" rtl="0" algn="l">
              <a:lnSpc>
                <a:spcPct val="115000"/>
              </a:lnSpc>
              <a:spcBef>
                <a:spcPts val="1600"/>
              </a:spcBef>
              <a:spcAft>
                <a:spcPts val="0"/>
              </a:spcAft>
              <a:buSzPts val="1200"/>
              <a:buNone/>
            </a:pPr>
            <a:r>
              <a:rPr lang="en"/>
              <a:t>Initial node = 8</a:t>
            </a:r>
            <a:endParaRPr/>
          </a:p>
          <a:p>
            <a:pPr indent="0" lvl="0" marL="0" rtl="0" algn="l">
              <a:lnSpc>
                <a:spcPct val="115000"/>
              </a:lnSpc>
              <a:spcBef>
                <a:spcPts val="1600"/>
              </a:spcBef>
              <a:spcAft>
                <a:spcPts val="1600"/>
              </a:spcAft>
              <a:buSzPts val="1200"/>
              <a:buNone/>
            </a:pPr>
            <a:r>
              <a:rPr lang="en"/>
              <a:t>Condition = BFS in INCREASING order</a:t>
            </a:r>
            <a:endParaRPr/>
          </a:p>
        </p:txBody>
      </p:sp>
      <p:sp>
        <p:nvSpPr>
          <p:cNvPr id="1221" name="Google Shape;1221;p57"/>
          <p:cNvSpPr txBox="1"/>
          <p:nvPr>
            <p:ph idx="2" type="title"/>
          </p:nvPr>
        </p:nvSpPr>
        <p:spPr>
          <a:xfrm>
            <a:off x="897925" y="533425"/>
            <a:ext cx="8574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solidFill>
                  <a:schemeClr val="lt1"/>
                </a:solidFill>
              </a:rPr>
              <a:t>X</a:t>
            </a:r>
            <a:endParaRPr sz="2500">
              <a:solidFill>
                <a:schemeClr val="lt1"/>
              </a:solidFill>
            </a:endParaRPr>
          </a:p>
        </p:txBody>
      </p:sp>
      <p:pic>
        <p:nvPicPr>
          <p:cNvPr id="1222" name="Google Shape;1222;p57"/>
          <p:cNvPicPr preferRelativeResize="0"/>
          <p:nvPr/>
        </p:nvPicPr>
        <p:blipFill rotWithShape="1">
          <a:blip r:embed="rId3">
            <a:alphaModFix/>
          </a:blip>
          <a:srcRect b="0" l="0" r="0" t="0"/>
          <a:stretch/>
        </p:blipFill>
        <p:spPr>
          <a:xfrm>
            <a:off x="4026868" y="156260"/>
            <a:ext cx="4779033" cy="4830979"/>
          </a:xfrm>
          <a:prstGeom prst="rect">
            <a:avLst/>
          </a:prstGeom>
          <a:noFill/>
          <a:ln>
            <a:noFill/>
          </a:ln>
        </p:spPr>
      </p:pic>
      <p:sp>
        <p:nvSpPr>
          <p:cNvPr id="1223" name="Google Shape;1223;p57"/>
          <p:cNvSpPr/>
          <p:nvPr/>
        </p:nvSpPr>
        <p:spPr>
          <a:xfrm>
            <a:off x="6709719" y="840259"/>
            <a:ext cx="308919" cy="308919"/>
          </a:xfrm>
          <a:prstGeom prst="ellipse">
            <a:avLst/>
          </a:prstGeom>
          <a:noFill/>
          <a:ln cap="flat" cmpd="sng" w="25400">
            <a:solidFill>
              <a:srgbClr val="CD2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4" name="Google Shape;1224;p57"/>
          <p:cNvSpPr/>
          <p:nvPr/>
        </p:nvSpPr>
        <p:spPr>
          <a:xfrm>
            <a:off x="5064211" y="2351901"/>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5" name="Google Shape;1225;p57"/>
          <p:cNvSpPr/>
          <p:nvPr/>
        </p:nvSpPr>
        <p:spPr>
          <a:xfrm>
            <a:off x="6631460" y="2967679"/>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6" name="Google Shape;1226;p57"/>
          <p:cNvSpPr/>
          <p:nvPr/>
        </p:nvSpPr>
        <p:spPr>
          <a:xfrm>
            <a:off x="7063946" y="3432325"/>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7" name="Google Shape;1227;p57"/>
          <p:cNvSpPr/>
          <p:nvPr/>
        </p:nvSpPr>
        <p:spPr>
          <a:xfrm>
            <a:off x="7653315" y="3560802"/>
            <a:ext cx="308919" cy="308919"/>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8" name="Google Shape;1228;p57"/>
          <p:cNvSpPr txBox="1"/>
          <p:nvPr/>
        </p:nvSpPr>
        <p:spPr>
          <a:xfrm>
            <a:off x="512611" y="4086855"/>
            <a:ext cx="122982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Visited = [8]</a:t>
            </a:r>
            <a:endParaRPr/>
          </a:p>
          <a:p>
            <a:pPr indent="0" lvl="0" marL="0" marR="0" rtl="0" algn="l">
              <a:lnSpc>
                <a:spcPct val="100000"/>
              </a:lnSpc>
              <a:spcBef>
                <a:spcPts val="0"/>
              </a:spcBef>
              <a:spcAft>
                <a:spcPts val="0"/>
              </a:spcAft>
              <a:buNone/>
            </a:pPr>
            <a:r>
              <a:rPr b="1" i="0" lang="en" sz="1400" u="none" cap="none" strike="noStrike">
                <a:solidFill>
                  <a:srgbClr val="70240B"/>
                </a:solidFill>
                <a:latin typeface="Quicksand"/>
                <a:ea typeface="Quicksand"/>
                <a:cs typeface="Quicksand"/>
                <a:sym typeface="Quicksand"/>
              </a:rPr>
              <a:t>Queue = [8]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mbrace Diversity Newsletter by Slidesgo">
  <a:themeElements>
    <a:clrScheme name="Simple Light">
      <a:dk1>
        <a:srgbClr val="175C4A"/>
      </a:dk1>
      <a:lt1>
        <a:srgbClr val="F3F1EA"/>
      </a:lt1>
      <a:dk2>
        <a:srgbClr val="080404"/>
      </a:dk2>
      <a:lt2>
        <a:srgbClr val="175C4A"/>
      </a:lt2>
      <a:accent1>
        <a:srgbClr val="D6D2C4"/>
      </a:accent1>
      <a:accent2>
        <a:srgbClr val="FFB29C"/>
      </a:accent2>
      <a:accent3>
        <a:srgbClr val="DB7356"/>
      </a:accent3>
      <a:accent4>
        <a:srgbClr val="175C4A"/>
      </a:accent4>
      <a:accent5>
        <a:srgbClr val="BA2913"/>
      </a:accent5>
      <a:accent6>
        <a:srgbClr val="E04917"/>
      </a:accent6>
      <a:hlink>
        <a:srgbClr val="08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mbrace Diversity Newsletter by Slidesgo">
  <a:themeElements>
    <a:clrScheme name="Simple Light">
      <a:dk1>
        <a:srgbClr val="175C4A"/>
      </a:dk1>
      <a:lt1>
        <a:srgbClr val="F3F1EA"/>
      </a:lt1>
      <a:dk2>
        <a:srgbClr val="080404"/>
      </a:dk2>
      <a:lt2>
        <a:srgbClr val="175C4A"/>
      </a:lt2>
      <a:accent1>
        <a:srgbClr val="D6D2C4"/>
      </a:accent1>
      <a:accent2>
        <a:srgbClr val="FFB29C"/>
      </a:accent2>
      <a:accent3>
        <a:srgbClr val="DB7356"/>
      </a:accent3>
      <a:accent4>
        <a:srgbClr val="175C4A"/>
      </a:accent4>
      <a:accent5>
        <a:srgbClr val="BA2913"/>
      </a:accent5>
      <a:accent6>
        <a:srgbClr val="E04917"/>
      </a:accent6>
      <a:hlink>
        <a:srgbClr val="08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