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AE7"/>
          </a:solidFill>
        </a:fill>
      </a:tcStyle>
    </a:wholeTbl>
    <a:band2H>
      <a:tcTxStyle b="def" i="def"/>
      <a:tcStyle>
        <a:tcBdr/>
        <a:fill>
          <a:solidFill>
            <a:srgbClr val="E6F5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F3D1"/>
          </a:solidFill>
        </a:fill>
      </a:tcStyle>
    </a:wholeTbl>
    <a:band2H>
      <a:tcTxStyle b="def" i="def"/>
      <a:tcStyle>
        <a:tcBdr/>
        <a:fill>
          <a:solidFill>
            <a:srgbClr val="F2F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FD1"/>
          </a:solidFill>
        </a:fill>
      </a:tcStyle>
    </a:wholeTbl>
    <a:band2H>
      <a:tcTxStyle b="def" i="def"/>
      <a:tcStyle>
        <a:tcBdr/>
        <a:fill>
          <a:solidFill>
            <a:srgbClr val="FCE8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Century Gothic"/>
      </a:defRPr>
    </a:lvl1pPr>
    <a:lvl2pPr indent="228600" defTabSz="457200" latinLnBrk="0">
      <a:defRPr sz="1200">
        <a:solidFill>
          <a:srgbClr val="FFFFFF"/>
        </a:solidFill>
        <a:latin typeface="+mj-lt"/>
        <a:ea typeface="+mj-ea"/>
        <a:cs typeface="+mj-cs"/>
        <a:sym typeface="Century Gothic"/>
      </a:defRPr>
    </a:lvl2pPr>
    <a:lvl3pPr indent="457200" defTabSz="457200" latinLnBrk="0">
      <a:defRPr sz="1200">
        <a:solidFill>
          <a:srgbClr val="FFFFFF"/>
        </a:solidFill>
        <a:latin typeface="+mj-lt"/>
        <a:ea typeface="+mj-ea"/>
        <a:cs typeface="+mj-cs"/>
        <a:sym typeface="Century Gothic"/>
      </a:defRPr>
    </a:lvl3pPr>
    <a:lvl4pPr indent="685800" defTabSz="457200" latinLnBrk="0">
      <a:defRPr sz="1200">
        <a:solidFill>
          <a:srgbClr val="FFFFFF"/>
        </a:solidFill>
        <a:latin typeface="+mj-lt"/>
        <a:ea typeface="+mj-ea"/>
        <a:cs typeface="+mj-cs"/>
        <a:sym typeface="Century Gothic"/>
      </a:defRPr>
    </a:lvl4pPr>
    <a:lvl5pPr indent="914400" defTabSz="457200" latinLnBrk="0">
      <a:defRPr sz="1200">
        <a:solidFill>
          <a:srgbClr val="FFFFFF"/>
        </a:solidFill>
        <a:latin typeface="+mj-lt"/>
        <a:ea typeface="+mj-ea"/>
        <a:cs typeface="+mj-cs"/>
        <a:sym typeface="Century Gothic"/>
      </a:defRPr>
    </a:lvl5pPr>
    <a:lvl6pPr indent="1143000" defTabSz="457200" latinLnBrk="0">
      <a:defRPr sz="1200">
        <a:solidFill>
          <a:srgbClr val="FFFFFF"/>
        </a:solidFill>
        <a:latin typeface="+mj-lt"/>
        <a:ea typeface="+mj-ea"/>
        <a:cs typeface="+mj-cs"/>
        <a:sym typeface="Century Gothic"/>
      </a:defRPr>
    </a:lvl6pPr>
    <a:lvl7pPr indent="1371600" defTabSz="457200" latinLnBrk="0">
      <a:defRPr sz="1200">
        <a:solidFill>
          <a:srgbClr val="FFFFFF"/>
        </a:solidFill>
        <a:latin typeface="+mj-lt"/>
        <a:ea typeface="+mj-ea"/>
        <a:cs typeface="+mj-cs"/>
        <a:sym typeface="Century Gothic"/>
      </a:defRPr>
    </a:lvl7pPr>
    <a:lvl8pPr indent="1600200" defTabSz="457200" latinLnBrk="0">
      <a:defRPr sz="1200">
        <a:solidFill>
          <a:srgbClr val="FFFFFF"/>
        </a:solidFill>
        <a:latin typeface="+mj-lt"/>
        <a:ea typeface="+mj-ea"/>
        <a:cs typeface="+mj-cs"/>
        <a:sym typeface="Century Gothic"/>
      </a:defRPr>
    </a:lvl8pPr>
    <a:lvl9pPr indent="1828800" defTabSz="457200" latinLnBrk="0">
      <a:defRPr sz="1200">
        <a:solidFill>
          <a:srgbClr val="FFFFFF"/>
        </a:solidFill>
        <a:latin typeface="+mj-lt"/>
        <a:ea typeface="+mj-ea"/>
        <a:cs typeface="+mj-cs"/>
        <a:sym typeface="Century Gothic"/>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folie">
    <p:spTree>
      <p:nvGrpSpPr>
        <p:cNvPr id="1" name=""/>
        <p:cNvGrpSpPr/>
        <p:nvPr/>
      </p:nvGrpSpPr>
      <p:grpSpPr>
        <a:xfrm>
          <a:off x="0" y="0"/>
          <a:ext cx="0" cy="0"/>
          <a:chOff x="0" y="0"/>
          <a:chExt cx="0" cy="0"/>
        </a:xfrm>
      </p:grpSpPr>
      <p:sp>
        <p:nvSpPr>
          <p:cNvPr id="12" name="Freeform 6"/>
          <p:cNvSpPr/>
          <p:nvPr/>
        </p:nvSpPr>
        <p:spPr>
          <a:xfrm>
            <a:off x="0" y="-3175"/>
            <a:ext cx="12192001" cy="5203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0361"/>
                </a:lnTo>
                <a:lnTo>
                  <a:pt x="3536" y="20361"/>
                </a:lnTo>
                <a:lnTo>
                  <a:pt x="4211" y="21547"/>
                </a:lnTo>
                <a:lnTo>
                  <a:pt x="4271" y="21600"/>
                </a:lnTo>
                <a:lnTo>
                  <a:pt x="4313"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13" name="Текст заголовка"/>
          <p:cNvSpPr txBox="1"/>
          <p:nvPr>
            <p:ph type="title"/>
          </p:nvPr>
        </p:nvSpPr>
        <p:spPr>
          <a:xfrm>
            <a:off x="810000" y="1449147"/>
            <a:ext cx="10572001" cy="2971052"/>
          </a:xfrm>
          <a:prstGeom prst="rect">
            <a:avLst/>
          </a:prstGeom>
        </p:spPr>
        <p:txBody>
          <a:bodyPr/>
          <a:lstStyle>
            <a:lvl1pPr>
              <a:defRPr sz="5400"/>
            </a:lvl1pPr>
          </a:lstStyle>
          <a:p>
            <a:pPr/>
            <a:r>
              <a:t>Текст заголовка</a:t>
            </a:r>
          </a:p>
        </p:txBody>
      </p:sp>
      <p:sp>
        <p:nvSpPr>
          <p:cNvPr id="14" name="Уровень текста 1…"/>
          <p:cNvSpPr txBox="1"/>
          <p:nvPr>
            <p:ph type="body" sz="quarter" idx="1"/>
          </p:nvPr>
        </p:nvSpPr>
        <p:spPr>
          <a:xfrm>
            <a:off x="810000" y="5280847"/>
            <a:ext cx="10572001" cy="434975"/>
          </a:xfrm>
          <a:prstGeom prst="rect">
            <a:avLst/>
          </a:prstGeom>
        </p:spPr>
        <p:txBody>
          <a:bodyPr anchor="t"/>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noramabild mit Beschriftung">
    <p:spTree>
      <p:nvGrpSpPr>
        <p:cNvPr id="1" name=""/>
        <p:cNvGrpSpPr/>
        <p:nvPr/>
      </p:nvGrpSpPr>
      <p:grpSpPr>
        <a:xfrm>
          <a:off x="0" y="0"/>
          <a:ext cx="0" cy="0"/>
          <a:chOff x="0" y="0"/>
          <a:chExt cx="0" cy="0"/>
        </a:xfrm>
      </p:grpSpPr>
      <p:sp>
        <p:nvSpPr>
          <p:cNvPr id="96" name="Текст заголовка"/>
          <p:cNvSpPr txBox="1"/>
          <p:nvPr>
            <p:ph type="title"/>
          </p:nvPr>
        </p:nvSpPr>
        <p:spPr>
          <a:xfrm>
            <a:off x="809999" y="4800600"/>
            <a:ext cx="10561420" cy="566738"/>
          </a:xfrm>
          <a:prstGeom prst="rect">
            <a:avLst/>
          </a:prstGeom>
        </p:spPr>
        <p:txBody>
          <a:bodyPr/>
          <a:lstStyle>
            <a:lvl1pPr>
              <a:defRPr b="0" sz="2400"/>
            </a:lvl1pPr>
          </a:lstStyle>
          <a:p>
            <a:pPr/>
            <a:r>
              <a:t>Текст заголовка</a:t>
            </a:r>
          </a:p>
        </p:txBody>
      </p:sp>
      <p:sp>
        <p:nvSpPr>
          <p:cNvPr id="97" name="Picture Placeholder 14"/>
          <p:cNvSpPr/>
          <p:nvPr>
            <p:ph type="pic" idx="21"/>
          </p:nvPr>
        </p:nvSpPr>
        <p:spPr>
          <a:xfrm>
            <a:off x="0" y="-1"/>
            <a:ext cx="12192001" cy="4800601"/>
          </a:xfrm>
          <a:prstGeom prst="rect">
            <a:avLst/>
          </a:prstGeom>
          <a:ln w="9525" cap="rnd">
            <a:solidFill>
              <a:srgbClr val="636363"/>
            </a:solidFill>
            <a:round/>
          </a:ln>
          <a:effectLst/>
        </p:spPr>
        <p:txBody>
          <a:bodyPr lIns="91439" rIns="91439" anchor="t">
            <a:noAutofit/>
          </a:bodyPr>
          <a:lstStyle/>
          <a:p>
            <a:pPr/>
          </a:p>
        </p:txBody>
      </p:sp>
      <p:sp>
        <p:nvSpPr>
          <p:cNvPr id="98" name="Уровень текста 1…"/>
          <p:cNvSpPr txBox="1"/>
          <p:nvPr>
            <p:ph type="body" sz="quarter" idx="1"/>
          </p:nvPr>
        </p:nvSpPr>
        <p:spPr>
          <a:xfrm>
            <a:off x="809999" y="5367337"/>
            <a:ext cx="10561420" cy="49371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9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Zitat mit Beschriftung">
    <p:spTree>
      <p:nvGrpSpPr>
        <p:cNvPr id="1" name=""/>
        <p:cNvGrpSpPr/>
        <p:nvPr/>
      </p:nvGrpSpPr>
      <p:grpSpPr>
        <a:xfrm>
          <a:off x="0" y="0"/>
          <a:ext cx="0" cy="0"/>
          <a:chOff x="0" y="0"/>
          <a:chExt cx="0" cy="0"/>
        </a:xfrm>
      </p:grpSpPr>
      <p:sp>
        <p:nvSpPr>
          <p:cNvPr id="106" name="Freeform 6"/>
          <p:cNvSpPr/>
          <p:nvPr/>
        </p:nvSpPr>
        <p:spPr>
          <a:xfrm>
            <a:off x="631696" y="1081456"/>
            <a:ext cx="6332418" cy="3239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107" name="Текст заголовка"/>
          <p:cNvSpPr txBox="1"/>
          <p:nvPr>
            <p:ph type="title"/>
          </p:nvPr>
        </p:nvSpPr>
        <p:spPr>
          <a:xfrm>
            <a:off x="850984" y="1238502"/>
            <a:ext cx="5893841" cy="2645912"/>
          </a:xfrm>
          <a:prstGeom prst="rect">
            <a:avLst/>
          </a:prstGeom>
        </p:spPr>
        <p:txBody>
          <a:bodyPr/>
          <a:lstStyle>
            <a:lvl1pPr>
              <a:defRPr sz="4200"/>
            </a:lvl1pPr>
          </a:lstStyle>
          <a:p>
            <a:pPr/>
            <a:r>
              <a:t>Текст заголовка</a:t>
            </a:r>
          </a:p>
        </p:txBody>
      </p:sp>
      <p:sp>
        <p:nvSpPr>
          <p:cNvPr id="108" name="Уровень текста 1…"/>
          <p:cNvSpPr txBox="1"/>
          <p:nvPr>
            <p:ph type="body" sz="quarter" idx="1"/>
          </p:nvPr>
        </p:nvSpPr>
        <p:spPr>
          <a:xfrm>
            <a:off x="853189" y="4443679"/>
            <a:ext cx="5891638" cy="713242"/>
          </a:xfrm>
          <a:prstGeom prst="rect">
            <a:avLst/>
          </a:prstGeom>
        </p:spPr>
        <p:txBody>
          <a:bodyPr anchor="t"/>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9" name="Text Placeholder 5"/>
          <p:cNvSpPr/>
          <p:nvPr>
            <p:ph type="body" sz="quarter" idx="21"/>
          </p:nvPr>
        </p:nvSpPr>
        <p:spPr>
          <a:xfrm>
            <a:off x="7574642" y="1081455"/>
            <a:ext cx="3810002" cy="4075467"/>
          </a:xfrm>
          <a:prstGeom prst="rect">
            <a:avLst/>
          </a:prstGeom>
        </p:spPr>
        <p:txBody>
          <a:bodyPr anchor="t"/>
          <a:lstStyle/>
          <a:p>
            <a:pPr marL="0" indent="0">
              <a:buClrTx/>
              <a:buSzTx/>
              <a:buNone/>
            </a:pPr>
          </a:p>
        </p:txBody>
      </p:sp>
      <p:sp>
        <p:nvSpPr>
          <p:cNvPr id="11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nskarte">
    <p:spTree>
      <p:nvGrpSpPr>
        <p:cNvPr id="1" name=""/>
        <p:cNvGrpSpPr/>
        <p:nvPr/>
      </p:nvGrpSpPr>
      <p:grpSpPr>
        <a:xfrm>
          <a:off x="0" y="0"/>
          <a:ext cx="0" cy="0"/>
          <a:chOff x="0" y="0"/>
          <a:chExt cx="0" cy="0"/>
        </a:xfrm>
      </p:grpSpPr>
      <p:sp>
        <p:nvSpPr>
          <p:cNvPr id="117" name="Freeform 6"/>
          <p:cNvSpPr/>
          <p:nvPr/>
        </p:nvSpPr>
        <p:spPr>
          <a:xfrm>
            <a:off x="1140883" y="2286585"/>
            <a:ext cx="4895117" cy="25039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118" name="Текст заголовка"/>
          <p:cNvSpPr txBox="1"/>
          <p:nvPr>
            <p:ph type="title"/>
          </p:nvPr>
        </p:nvSpPr>
        <p:spPr>
          <a:xfrm>
            <a:off x="1357088" y="2435956"/>
            <a:ext cx="4382522" cy="2007791"/>
          </a:xfrm>
          <a:prstGeom prst="rect">
            <a:avLst/>
          </a:prstGeom>
        </p:spPr>
        <p:txBody>
          <a:bodyPr/>
          <a:lstStyle>
            <a:lvl1pPr>
              <a:defRPr sz="3200"/>
            </a:lvl1pPr>
          </a:lstStyle>
          <a:p>
            <a:pPr/>
            <a:r>
              <a:t>Текст заголовка</a:t>
            </a:r>
          </a:p>
        </p:txBody>
      </p:sp>
      <p:sp>
        <p:nvSpPr>
          <p:cNvPr id="119" name="Уровень текста 1…"/>
          <p:cNvSpPr txBox="1"/>
          <p:nvPr>
            <p:ph type="body" sz="quarter" idx="1"/>
          </p:nvPr>
        </p:nvSpPr>
        <p:spPr>
          <a:xfrm>
            <a:off x="6155999" y="2286000"/>
            <a:ext cx="4880301" cy="2295525"/>
          </a:xfrm>
          <a:prstGeom prst="rect">
            <a:avLst/>
          </a:prstGeom>
        </p:spPr>
        <p:txBody>
          <a:bodyPr anchor="t"/>
          <a:lstStyle>
            <a:lvl1pPr marL="0" indent="0">
              <a:buClrTx/>
              <a:buSzTx/>
              <a:buNone/>
            </a:lvl1pPr>
            <a:lvl2pPr>
              <a:buClrTx/>
            </a:lvl2pPr>
            <a:lvl3pPr>
              <a:buClrTx/>
            </a:lvl3pPr>
            <a:lvl4pPr>
              <a:buClrTx/>
            </a:lvl4pPr>
            <a:lvl5pPr>
              <a:buClrTx/>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22" name="Текст заголовка"/>
          <p:cNvSpPr txBox="1"/>
          <p:nvPr>
            <p:ph type="title"/>
          </p:nvPr>
        </p:nvSpPr>
        <p:spPr>
          <a:prstGeom prst="rect">
            <a:avLst/>
          </a:prstGeom>
        </p:spPr>
        <p:txBody>
          <a:bodyPr/>
          <a:lstStyle/>
          <a:p>
            <a:pPr/>
            <a:r>
              <a:t>Текст заголовка</a:t>
            </a:r>
          </a:p>
        </p:txBody>
      </p:sp>
      <p:sp>
        <p:nvSpPr>
          <p:cNvPr id="23" name="Уровень текста 1…"/>
          <p:cNvSpPr txBox="1"/>
          <p:nvPr>
            <p:ph type="body" idx="1"/>
          </p:nvPr>
        </p:nvSpPr>
        <p:spPr>
          <a:xfrm>
            <a:off x="818712" y="2222287"/>
            <a:ext cx="10554575" cy="3636512"/>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bschnitts-&#10;überschrift">
    <p:spTree>
      <p:nvGrpSpPr>
        <p:cNvPr id="1" name=""/>
        <p:cNvGrpSpPr/>
        <p:nvPr/>
      </p:nvGrpSpPr>
      <p:grpSpPr>
        <a:xfrm>
          <a:off x="0" y="0"/>
          <a:ext cx="0" cy="0"/>
          <a:chOff x="0" y="0"/>
          <a:chExt cx="0" cy="0"/>
        </a:xfrm>
      </p:grpSpPr>
      <p:sp>
        <p:nvSpPr>
          <p:cNvPr id="31" name="Freeform 7"/>
          <p:cNvSpPr/>
          <p:nvPr/>
        </p:nvSpPr>
        <p:spPr>
          <a:xfrm>
            <a:off x="0" y="1"/>
            <a:ext cx="12192001" cy="5203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0361"/>
                </a:lnTo>
                <a:lnTo>
                  <a:pt x="18064" y="20361"/>
                </a:lnTo>
                <a:lnTo>
                  <a:pt x="17389" y="21547"/>
                </a:lnTo>
                <a:lnTo>
                  <a:pt x="17329" y="21600"/>
                </a:lnTo>
                <a:lnTo>
                  <a:pt x="17287" y="21600"/>
                </a:lnTo>
                <a:lnTo>
                  <a:pt x="17269" y="21580"/>
                </a:lnTo>
                <a:lnTo>
                  <a:pt x="17231" y="21547"/>
                </a:lnTo>
                <a:lnTo>
                  <a:pt x="16556" y="20361"/>
                </a:lnTo>
                <a:lnTo>
                  <a:pt x="0" y="20361"/>
                </a:lnTo>
                <a:lnTo>
                  <a:pt x="0"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32" name="Текст заголовка"/>
          <p:cNvSpPr txBox="1"/>
          <p:nvPr>
            <p:ph type="title"/>
          </p:nvPr>
        </p:nvSpPr>
        <p:spPr>
          <a:xfrm>
            <a:off x="809999" y="2951396"/>
            <a:ext cx="10561420" cy="1468800"/>
          </a:xfrm>
          <a:prstGeom prst="rect">
            <a:avLst/>
          </a:prstGeom>
        </p:spPr>
        <p:txBody>
          <a:bodyPr/>
          <a:lstStyle>
            <a:lvl1pPr algn="r">
              <a:defRPr sz="4800"/>
            </a:lvl1pPr>
          </a:lstStyle>
          <a:p>
            <a:pPr/>
            <a:r>
              <a:t>Текст заголовка</a:t>
            </a:r>
          </a:p>
        </p:txBody>
      </p:sp>
      <p:sp>
        <p:nvSpPr>
          <p:cNvPr id="33" name="Уровень текста 1…"/>
          <p:cNvSpPr txBox="1"/>
          <p:nvPr>
            <p:ph type="body" sz="quarter" idx="1"/>
          </p:nvPr>
        </p:nvSpPr>
        <p:spPr>
          <a:xfrm>
            <a:off x="809999" y="5281200"/>
            <a:ext cx="10561420" cy="433956"/>
          </a:xfrm>
          <a:prstGeom prst="rect">
            <a:avLst/>
          </a:prstGeom>
        </p:spPr>
        <p:txBody>
          <a:bodyPr anchor="t"/>
          <a:lstStyle>
            <a:lvl1pPr marL="0" indent="0" algn="r">
              <a:buClrTx/>
              <a:buSzTx/>
              <a:buNone/>
            </a:lvl1pPr>
            <a:lvl2pPr marL="0" indent="457200" algn="r">
              <a:buClrTx/>
              <a:buSzTx/>
              <a:buNone/>
            </a:lvl2pPr>
            <a:lvl3pPr marL="0" indent="914400" algn="r">
              <a:buClrTx/>
              <a:buSzTx/>
              <a:buNone/>
            </a:lvl3pPr>
            <a:lvl4pPr marL="0" indent="1371600" algn="r">
              <a:buClrTx/>
              <a:buSzTx/>
              <a:buNone/>
            </a:lvl4pPr>
            <a:lvl5pPr marL="0" indent="1828800" algn="r">
              <a:buClrTx/>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41" name="Текст заголовка"/>
          <p:cNvSpPr txBox="1"/>
          <p:nvPr>
            <p:ph type="title"/>
          </p:nvPr>
        </p:nvSpPr>
        <p:spPr>
          <a:prstGeom prst="rect">
            <a:avLst/>
          </a:prstGeom>
        </p:spPr>
        <p:txBody>
          <a:bodyPr/>
          <a:lstStyle/>
          <a:p>
            <a:pPr/>
            <a:r>
              <a:t>Текст заголовка</a:t>
            </a:r>
          </a:p>
        </p:txBody>
      </p:sp>
      <p:sp>
        <p:nvSpPr>
          <p:cNvPr id="42" name="Уровень текста 1…"/>
          <p:cNvSpPr txBox="1"/>
          <p:nvPr>
            <p:ph type="body" sz="half" idx="1"/>
          </p:nvPr>
        </p:nvSpPr>
        <p:spPr>
          <a:xfrm>
            <a:off x="818712" y="2222287"/>
            <a:ext cx="5185874" cy="3638764"/>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50" name="Текст заголовка"/>
          <p:cNvSpPr txBox="1"/>
          <p:nvPr>
            <p:ph type="title"/>
          </p:nvPr>
        </p:nvSpPr>
        <p:spPr>
          <a:prstGeom prst="rect">
            <a:avLst/>
          </a:prstGeom>
        </p:spPr>
        <p:txBody>
          <a:bodyPr/>
          <a:lstStyle/>
          <a:p>
            <a:pPr/>
            <a:r>
              <a:t>Текст заголовка</a:t>
            </a:r>
          </a:p>
        </p:txBody>
      </p:sp>
      <p:sp>
        <p:nvSpPr>
          <p:cNvPr id="51" name="Уровень текста 1…"/>
          <p:cNvSpPr txBox="1"/>
          <p:nvPr>
            <p:ph type="body" sz="quarter" idx="1"/>
          </p:nvPr>
        </p:nvSpPr>
        <p:spPr>
          <a:xfrm>
            <a:off x="814727" y="2174875"/>
            <a:ext cx="5189858" cy="576263"/>
          </a:xfrm>
          <a:prstGeom prst="rect">
            <a:avLst/>
          </a:prstGeom>
        </p:spPr>
        <p:txBody>
          <a:bodyPr anchor="b"/>
          <a:lstStyle>
            <a:lvl1pPr marL="0" indent="0" algn="ctr">
              <a:buClrTx/>
              <a:buSzTx/>
              <a:buNone/>
              <a:defRPr sz="2000"/>
            </a:lvl1pPr>
            <a:lvl2pPr marL="0" indent="457200" algn="ctr">
              <a:buClrTx/>
              <a:buSzTx/>
              <a:buNone/>
              <a:defRPr sz="2000"/>
            </a:lvl2pPr>
            <a:lvl3pPr marL="0" indent="914400" algn="ctr">
              <a:buClrTx/>
              <a:buSzTx/>
              <a:buNone/>
              <a:defRPr sz="2000"/>
            </a:lvl3pPr>
            <a:lvl4pPr marL="0" indent="1371600" algn="ctr">
              <a:buClrTx/>
              <a:buSzTx/>
              <a:buNone/>
              <a:defRPr sz="2000"/>
            </a:lvl4pPr>
            <a:lvl5pPr marL="0" indent="1828800" algn="ctr">
              <a:buClrTx/>
              <a:buSzTx/>
              <a:buNone/>
              <a:defRPr sz="20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2" name="Text Placeholder 4"/>
          <p:cNvSpPr/>
          <p:nvPr>
            <p:ph type="body" sz="quarter" idx="21"/>
          </p:nvPr>
        </p:nvSpPr>
        <p:spPr>
          <a:xfrm>
            <a:off x="6187414" y="2174874"/>
            <a:ext cx="5194584" cy="576264"/>
          </a:xfrm>
          <a:prstGeom prst="rect">
            <a:avLst/>
          </a:prstGeom>
        </p:spPr>
        <p:txBody>
          <a:bodyPr anchor="b"/>
          <a:lstStyle/>
          <a:p>
            <a:pPr marL="0" indent="0" algn="ctr">
              <a:buClrTx/>
              <a:buSzTx/>
              <a:buNone/>
              <a:defRPr sz="2000"/>
            </a:pPr>
          </a:p>
        </p:txBody>
      </p:sp>
      <p:sp>
        <p:nvSpPr>
          <p:cNvPr id="5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60" name="Текст заголовка"/>
          <p:cNvSpPr txBox="1"/>
          <p:nvPr>
            <p:ph type="title"/>
          </p:nvPr>
        </p:nvSpPr>
        <p:spPr>
          <a:prstGeom prst="rect">
            <a:avLst/>
          </a:prstGeom>
        </p:spPr>
        <p:txBody>
          <a:bodyPr/>
          <a:lstStyle/>
          <a:p>
            <a:pPr/>
            <a:r>
              <a:t>Текст заголовка</a:t>
            </a:r>
          </a:p>
        </p:txBody>
      </p:sp>
      <p:sp>
        <p:nvSpPr>
          <p:cNvPr id="6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eer">
    <p:spTree>
      <p:nvGrpSpPr>
        <p:cNvPr id="1" name=""/>
        <p:cNvGrpSpPr/>
        <p:nvPr/>
      </p:nvGrpSpPr>
      <p:grpSpPr>
        <a:xfrm>
          <a:off x="0" y="0"/>
          <a:ext cx="0" cy="0"/>
          <a:chOff x="0" y="0"/>
          <a:chExt cx="0" cy="0"/>
        </a:xfrm>
      </p:grpSpPr>
      <p:sp>
        <p:nvSpPr>
          <p:cNvPr id="6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nhalt mit Überschrift">
    <p:spTree>
      <p:nvGrpSpPr>
        <p:cNvPr id="1" name=""/>
        <p:cNvGrpSpPr/>
        <p:nvPr/>
      </p:nvGrpSpPr>
      <p:grpSpPr>
        <a:xfrm>
          <a:off x="0" y="0"/>
          <a:ext cx="0" cy="0"/>
          <a:chOff x="0" y="0"/>
          <a:chExt cx="0" cy="0"/>
        </a:xfrm>
      </p:grpSpPr>
      <p:sp>
        <p:nvSpPr>
          <p:cNvPr id="75" name="Freeform 6"/>
          <p:cNvSpPr/>
          <p:nvPr/>
        </p:nvSpPr>
        <p:spPr>
          <a:xfrm>
            <a:off x="1073151" y="446087"/>
            <a:ext cx="3547533" cy="1814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76" name="Текст заголовка"/>
          <p:cNvSpPr txBox="1"/>
          <p:nvPr>
            <p:ph type="title"/>
          </p:nvPr>
        </p:nvSpPr>
        <p:spPr>
          <a:xfrm>
            <a:off x="1073150" y="446087"/>
            <a:ext cx="3547535" cy="1618397"/>
          </a:xfrm>
          <a:prstGeom prst="rect">
            <a:avLst/>
          </a:prstGeom>
        </p:spPr>
        <p:txBody>
          <a:bodyPr/>
          <a:lstStyle>
            <a:lvl1pPr>
              <a:defRPr sz="2000"/>
            </a:lvl1pPr>
          </a:lstStyle>
          <a:p>
            <a:pPr/>
            <a:r>
              <a:t>Текст заголовка</a:t>
            </a:r>
          </a:p>
        </p:txBody>
      </p:sp>
      <p:sp>
        <p:nvSpPr>
          <p:cNvPr id="77" name="Уровень текста 1…"/>
          <p:cNvSpPr txBox="1"/>
          <p:nvPr>
            <p:ph type="body" idx="1"/>
          </p:nvPr>
        </p:nvSpPr>
        <p:spPr>
          <a:xfrm>
            <a:off x="4855633" y="446087"/>
            <a:ext cx="6252634" cy="5414964"/>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8" name="Text Placeholder 3"/>
          <p:cNvSpPr/>
          <p:nvPr>
            <p:ph type="body" sz="quarter" idx="21"/>
          </p:nvPr>
        </p:nvSpPr>
        <p:spPr>
          <a:xfrm>
            <a:off x="1073150" y="2260737"/>
            <a:ext cx="3547535" cy="3600312"/>
          </a:xfrm>
          <a:prstGeom prst="rect">
            <a:avLst/>
          </a:prstGeom>
        </p:spPr>
        <p:txBody>
          <a:bodyPr/>
          <a:lstStyle/>
          <a:p>
            <a:pPr marL="0" indent="0">
              <a:buClrTx/>
              <a:buSzTx/>
              <a:buNone/>
              <a:defRPr sz="1400"/>
            </a:pPr>
          </a:p>
        </p:txBody>
      </p:sp>
      <p:sp>
        <p:nvSpPr>
          <p:cNvPr id="7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ld mit Überschrift">
    <p:spTree>
      <p:nvGrpSpPr>
        <p:cNvPr id="1" name=""/>
        <p:cNvGrpSpPr/>
        <p:nvPr/>
      </p:nvGrpSpPr>
      <p:grpSpPr>
        <a:xfrm>
          <a:off x="0" y="0"/>
          <a:ext cx="0" cy="0"/>
          <a:chOff x="0" y="0"/>
          <a:chExt cx="0" cy="0"/>
        </a:xfrm>
      </p:grpSpPr>
      <p:sp>
        <p:nvSpPr>
          <p:cNvPr id="86" name="Текст заголовка"/>
          <p:cNvSpPr txBox="1"/>
          <p:nvPr>
            <p:ph type="title"/>
          </p:nvPr>
        </p:nvSpPr>
        <p:spPr>
          <a:xfrm>
            <a:off x="814727" y="727522"/>
            <a:ext cx="4852989" cy="1617164"/>
          </a:xfrm>
          <a:prstGeom prst="rect">
            <a:avLst/>
          </a:prstGeom>
        </p:spPr>
        <p:txBody>
          <a:bodyPr/>
          <a:lstStyle>
            <a:lvl1pPr>
              <a:defRPr b="0" sz="2400"/>
            </a:lvl1pPr>
          </a:lstStyle>
          <a:p>
            <a:pPr/>
            <a:r>
              <a:t>Текст заголовка</a:t>
            </a:r>
          </a:p>
        </p:txBody>
      </p:sp>
      <p:sp>
        <p:nvSpPr>
          <p:cNvPr id="87" name="Picture Placeholder 11"/>
          <p:cNvSpPr/>
          <p:nvPr>
            <p:ph type="pic" idx="21"/>
          </p:nvPr>
        </p:nvSpPr>
        <p:spPr>
          <a:xfrm>
            <a:off x="6098116" y="0"/>
            <a:ext cx="6093884" cy="6858000"/>
          </a:xfrm>
          <a:prstGeom prst="rect">
            <a:avLst/>
          </a:prstGeom>
          <a:ln w="9525">
            <a:solidFill>
              <a:srgbClr val="636363"/>
            </a:solidFill>
            <a:round/>
          </a:ln>
          <a:effectLst/>
        </p:spPr>
        <p:txBody>
          <a:bodyPr lIns="91439" rIns="91439" anchor="t">
            <a:noAutofit/>
          </a:bodyPr>
          <a:lstStyle/>
          <a:p>
            <a:pPr/>
          </a:p>
        </p:txBody>
      </p:sp>
      <p:sp>
        <p:nvSpPr>
          <p:cNvPr id="88" name="Уровень текста 1…"/>
          <p:cNvSpPr txBox="1"/>
          <p:nvPr>
            <p:ph type="body" sz="half" idx="1"/>
          </p:nvPr>
        </p:nvSpPr>
        <p:spPr>
          <a:xfrm>
            <a:off x="814727" y="2344684"/>
            <a:ext cx="4852989" cy="3516365"/>
          </a:xfrm>
          <a:prstGeom prst="rect">
            <a:avLst/>
          </a:prstGeom>
        </p:spPr>
        <p:txBody>
          <a:bodyPr anchor="t"/>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9" name="Номер слайда"/>
          <p:cNvSpPr txBox="1"/>
          <p:nvPr>
            <p:ph type="sldNum" sz="quarter" idx="2"/>
          </p:nvPr>
        </p:nvSpPr>
        <p:spPr>
          <a:xfrm>
            <a:off x="5609010" y="6080087"/>
            <a:ext cx="315834" cy="3264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12121"/>
        </a:solidFill>
      </p:bgPr>
    </p:bg>
    <p:spTree>
      <p:nvGrpSpPr>
        <p:cNvPr id="1" name=""/>
        <p:cNvGrpSpPr/>
        <p:nvPr/>
      </p:nvGrpSpPr>
      <p:grpSpPr>
        <a:xfrm>
          <a:off x="0" y="0"/>
          <a:ext cx="0" cy="0"/>
          <a:chOff x="0" y="0"/>
          <a:chExt cx="0" cy="0"/>
        </a:xfrm>
      </p:grpSpPr>
      <p:sp>
        <p:nvSpPr>
          <p:cNvPr id="2" name="Freeform 6"/>
          <p:cNvSpPr/>
          <p:nvPr/>
        </p:nvSpPr>
        <p:spPr>
          <a:xfrm>
            <a:off x="0" y="-1"/>
            <a:ext cx="12192001" cy="2185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8651"/>
                </a:lnTo>
                <a:lnTo>
                  <a:pt x="3536" y="18651"/>
                </a:lnTo>
                <a:lnTo>
                  <a:pt x="4211" y="21475"/>
                </a:lnTo>
                <a:lnTo>
                  <a:pt x="4271" y="21600"/>
                </a:lnTo>
                <a:lnTo>
                  <a:pt x="4313" y="21600"/>
                </a:lnTo>
                <a:lnTo>
                  <a:pt x="4331" y="21553"/>
                </a:lnTo>
                <a:lnTo>
                  <a:pt x="4369" y="21475"/>
                </a:lnTo>
                <a:lnTo>
                  <a:pt x="5044" y="18651"/>
                </a:lnTo>
                <a:lnTo>
                  <a:pt x="21600" y="1865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3" name="Текст заголовка"/>
          <p:cNvSpPr txBox="1"/>
          <p:nvPr>
            <p:ph type="title"/>
          </p:nvPr>
        </p:nvSpPr>
        <p:spPr>
          <a:xfrm>
            <a:off x="809999" y="447188"/>
            <a:ext cx="10572000" cy="970450"/>
          </a:xfrm>
          <a:prstGeom prst="rect">
            <a:avLst/>
          </a:prstGeom>
          <a:ln w="12700">
            <a:miter lim="400000"/>
          </a:ln>
          <a:effectLst>
            <a:outerShdw sx="100000" sy="100000" kx="0" ky="0" algn="b" rotWithShape="0" blurRad="50800" dist="0" dir="14400000">
              <a:srgbClr val="000000">
                <a:alpha val="60000"/>
              </a:srgbClr>
            </a:outerShdw>
          </a:effectLst>
          <a:extLst>
            <a:ext uri="{C572A759-6A51-4108-AA02-DFA0A04FC94B}">
              <ma14:wrappingTextBoxFlag xmlns:ma14="http://schemas.microsoft.com/office/mac/drawingml/2011/main" val="1"/>
            </a:ext>
          </a:extLst>
        </p:spPr>
        <p:txBody>
          <a:bodyPr lIns="45719" rIns="45719" anchor="b">
            <a:normAutofit fontScale="100000" lnSpcReduction="0"/>
          </a:bodyPr>
          <a:lstStyle/>
          <a:p>
            <a:pPr/>
            <a:r>
              <a:t>Текст заголовка</a:t>
            </a:r>
          </a:p>
        </p:txBody>
      </p:sp>
      <p:sp>
        <p:nvSpPr>
          <p:cNvPr id="4" name="Уровень текста 1…"/>
          <p:cNvSpPr txBox="1"/>
          <p:nvPr>
            <p:ph type="body" idx="1"/>
          </p:nvPr>
        </p:nvSpPr>
        <p:spPr>
          <a:xfrm>
            <a:off x="609600" y="1417637"/>
            <a:ext cx="10972800" cy="4891088"/>
          </a:xfrm>
          <a:prstGeom prst="rect">
            <a:avLst/>
          </a:prstGeom>
          <a:ln w="12700">
            <a:miter lim="400000"/>
          </a:ln>
          <a:effectLst>
            <a:outerShdw sx="100000" sy="100000" kx="0" ky="0" algn="b" rotWithShape="0" blurRad="50800" dist="0" dir="14400000">
              <a:srgbClr val="000000">
                <a:alpha val="40000"/>
              </a:srgbClr>
            </a:outerShdw>
          </a:effectLst>
          <a:extLst>
            <a:ext uri="{C572A759-6A51-4108-AA02-DFA0A04FC94B}">
              <ma14:wrappingTextBoxFlag xmlns:ma14="http://schemas.microsoft.com/office/mac/drawingml/2011/main" val="1"/>
            </a:ext>
          </a:extLst>
        </p:spPr>
        <p:txBody>
          <a:bodyPr lIns="45719" rIns="45719" anchor="ctr">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 name="Номер слайда"/>
          <p:cNvSpPr txBox="1"/>
          <p:nvPr>
            <p:ph type="sldNum" sz="quarter" idx="2"/>
          </p:nvPr>
        </p:nvSpPr>
        <p:spPr>
          <a:xfrm>
            <a:off x="11424652" y="6080087"/>
            <a:ext cx="315835" cy="326401"/>
          </a:xfrm>
          <a:prstGeom prst="rect">
            <a:avLst/>
          </a:prstGeom>
          <a:ln w="12700">
            <a:miter lim="400000"/>
          </a:ln>
        </p:spPr>
        <p:txBody>
          <a:bodyPr wrap="none" lIns="10800" tIns="10800" rIns="10800" bIns="10800" anchor="b">
            <a:spAutoFit/>
          </a:bodyPr>
          <a:lstStyle>
            <a:lvl1pPr algn="r">
              <a:defRPr sz="20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mj-lt"/>
          <a:ea typeface="+mj-ea"/>
          <a:cs typeface="+mj-cs"/>
          <a:sym typeface="Century Gothic"/>
        </a:defRPr>
      </a:lvl1pPr>
      <a:lvl2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mj-lt"/>
          <a:ea typeface="+mj-ea"/>
          <a:cs typeface="+mj-cs"/>
          <a:sym typeface="Century Gothic"/>
        </a:defRPr>
      </a:lvl2pPr>
      <a:lvl3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mj-lt"/>
          <a:ea typeface="+mj-ea"/>
          <a:cs typeface="+mj-cs"/>
          <a:sym typeface="Century Gothic"/>
        </a:defRPr>
      </a:lvl3pPr>
      <a:lvl4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mj-lt"/>
          <a:ea typeface="+mj-ea"/>
          <a:cs typeface="+mj-cs"/>
          <a:sym typeface="Century Gothic"/>
        </a:defRPr>
      </a:lvl4pPr>
      <a:lvl5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mj-lt"/>
          <a:ea typeface="+mj-ea"/>
          <a:cs typeface="+mj-cs"/>
          <a:sym typeface="Century Gothic"/>
        </a:defRPr>
      </a:lvl5pPr>
      <a:lvl6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mj-lt"/>
          <a:ea typeface="+mj-ea"/>
          <a:cs typeface="+mj-cs"/>
          <a:sym typeface="Century Gothic"/>
        </a:defRPr>
      </a:lvl6pPr>
      <a:lvl7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mj-lt"/>
          <a:ea typeface="+mj-ea"/>
          <a:cs typeface="+mj-cs"/>
          <a:sym typeface="Century Gothic"/>
        </a:defRPr>
      </a:lvl7pPr>
      <a:lvl8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mj-lt"/>
          <a:ea typeface="+mj-ea"/>
          <a:cs typeface="+mj-cs"/>
          <a:sym typeface="Century Gothic"/>
        </a:defRPr>
      </a:lvl8pPr>
      <a:lvl9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mj-lt"/>
          <a:ea typeface="+mj-ea"/>
          <a:cs typeface="+mj-cs"/>
          <a:sym typeface="Century Gothic"/>
        </a:defRPr>
      </a:lvl9pPr>
    </p:titleStyle>
    <p:bodyStyle>
      <a:lvl1pPr marL="3429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mj-lt"/>
          <a:ea typeface="+mj-ea"/>
          <a:cs typeface="+mj-cs"/>
          <a:sym typeface="Century Gothic"/>
        </a:defRPr>
      </a:lvl1pPr>
      <a:lvl2pPr marL="778668" marR="0" indent="-321468"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mj-lt"/>
          <a:ea typeface="+mj-ea"/>
          <a:cs typeface="+mj-cs"/>
          <a:sym typeface="Century Gothic"/>
        </a:defRPr>
      </a:lvl2pPr>
      <a:lvl3pPr marL="1208314" marR="0" indent="-293914"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mj-lt"/>
          <a:ea typeface="+mj-ea"/>
          <a:cs typeface="+mj-cs"/>
          <a:sym typeface="Century Gothic"/>
        </a:defRPr>
      </a:lvl3pPr>
      <a:lvl4pPr marL="17145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mj-lt"/>
          <a:ea typeface="+mj-ea"/>
          <a:cs typeface="+mj-cs"/>
          <a:sym typeface="Century Gothic"/>
        </a:defRPr>
      </a:lvl4pPr>
      <a:lvl5pPr marL="21717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mj-lt"/>
          <a:ea typeface="+mj-ea"/>
          <a:cs typeface="+mj-cs"/>
          <a:sym typeface="Century Gothic"/>
        </a:defRPr>
      </a:lvl5pPr>
      <a:lvl6pPr marL="25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mj-lt"/>
          <a:ea typeface="+mj-ea"/>
          <a:cs typeface="+mj-cs"/>
          <a:sym typeface="Century Gothic"/>
        </a:defRPr>
      </a:lvl6pPr>
      <a:lvl7pPr marL="29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mj-lt"/>
          <a:ea typeface="+mj-ea"/>
          <a:cs typeface="+mj-cs"/>
          <a:sym typeface="Century Gothic"/>
        </a:defRPr>
      </a:lvl7pPr>
      <a:lvl8pPr marL="33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mj-lt"/>
          <a:ea typeface="+mj-ea"/>
          <a:cs typeface="+mj-cs"/>
          <a:sym typeface="Century Gothic"/>
        </a:defRPr>
      </a:lvl8pPr>
      <a:lvl9pPr marL="37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mj-lt"/>
          <a:ea typeface="+mj-ea"/>
          <a:cs typeface="+mj-cs"/>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1pPr>
      <a:lvl2pPr marL="0" marR="0" indent="4572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2pPr>
      <a:lvl3pPr marL="0" marR="0" indent="9144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3pPr>
      <a:lvl4pPr marL="0" marR="0" indent="13716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4pPr>
      <a:lvl5pPr marL="0" marR="0" indent="18288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5pPr>
      <a:lvl6pPr marL="0" marR="0" indent="22860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6pPr>
      <a:lvl7pPr marL="0" marR="0" indent="27432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7pPr>
      <a:lvl8pPr marL="0" marR="0" indent="32004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8pPr>
      <a:lvl9pPr marL="0" marR="0" indent="36576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ogle.com/" TargetMode="External"/><Relationship Id="rId3" Type="http://schemas.openxmlformats.org/officeDocument/2006/relationships/hyperlink" Target="http://www.wikipedia.com/"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Rectangle 7"/>
          <p:cNvSpPr/>
          <p:nvPr/>
        </p:nvSpPr>
        <p:spPr>
          <a:xfrm>
            <a:off x="0" y="0"/>
            <a:ext cx="12192000" cy="68580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30" name="Titel 1"/>
          <p:cNvSpPr txBox="1"/>
          <p:nvPr>
            <p:ph type="ctrTitle"/>
          </p:nvPr>
        </p:nvSpPr>
        <p:spPr>
          <a:xfrm>
            <a:off x="6095998" y="1032917"/>
            <a:ext cx="5452534" cy="4792167"/>
          </a:xfrm>
          <a:prstGeom prst="rect">
            <a:avLst/>
          </a:prstGeom>
          <a:effectLst/>
        </p:spPr>
        <p:txBody>
          <a:bodyPr anchor="ctr"/>
          <a:lstStyle/>
          <a:p>
            <a:pPr>
              <a:defRPr sz="6600"/>
            </a:pPr>
            <a:r>
              <a:t>Political System </a:t>
            </a:r>
            <a:br/>
            <a:r>
              <a:t>of New Zealand</a:t>
            </a:r>
          </a:p>
        </p:txBody>
      </p:sp>
      <p:sp>
        <p:nvSpPr>
          <p:cNvPr id="131" name="Freeform: Shape 9"/>
          <p:cNvSpPr/>
          <p:nvPr/>
        </p:nvSpPr>
        <p:spPr>
          <a:xfrm rot="16200000">
            <a:off x="-650724" y="650723"/>
            <a:ext cx="6858001" cy="55565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394"/>
                </a:moveTo>
                <a:lnTo>
                  <a:pt x="12061" y="21121"/>
                </a:lnTo>
                <a:lnTo>
                  <a:pt x="12055" y="21127"/>
                </a:lnTo>
                <a:lnTo>
                  <a:pt x="12046" y="21133"/>
                </a:lnTo>
                <a:lnTo>
                  <a:pt x="11964" y="21199"/>
                </a:lnTo>
                <a:lnTo>
                  <a:pt x="11921" y="21216"/>
                </a:lnTo>
                <a:lnTo>
                  <a:pt x="11674" y="21382"/>
                </a:lnTo>
                <a:cubicBezTo>
                  <a:pt x="11405" y="21522"/>
                  <a:pt x="11110" y="21600"/>
                  <a:pt x="10800" y="21600"/>
                </a:cubicBezTo>
                <a:cubicBezTo>
                  <a:pt x="10490" y="21600"/>
                  <a:pt x="10195" y="21522"/>
                  <a:pt x="9926" y="21382"/>
                </a:cubicBezTo>
                <a:lnTo>
                  <a:pt x="9679" y="21216"/>
                </a:lnTo>
                <a:lnTo>
                  <a:pt x="9636" y="21199"/>
                </a:lnTo>
                <a:lnTo>
                  <a:pt x="9554" y="21133"/>
                </a:lnTo>
                <a:lnTo>
                  <a:pt x="9545" y="21127"/>
                </a:lnTo>
                <a:lnTo>
                  <a:pt x="9539" y="21121"/>
                </a:lnTo>
                <a:lnTo>
                  <a:pt x="0" y="13394"/>
                </a:lnTo>
                <a:close/>
                <a:moveTo>
                  <a:pt x="21600" y="0"/>
                </a:moveTo>
                <a:lnTo>
                  <a:pt x="21600" y="13394"/>
                </a:lnTo>
                <a:lnTo>
                  <a:pt x="0" y="13394"/>
                </a:lnTo>
                <a:lnTo>
                  <a:pt x="0" y="0"/>
                </a:lnTo>
                <a:close/>
              </a:path>
            </a:pathLst>
          </a:custGeom>
          <a:solidFill>
            <a:srgbClr val="212121"/>
          </a:solidFill>
          <a:ln w="12700">
            <a:miter lim="400000"/>
          </a:ln>
        </p:spPr>
        <p:txBody>
          <a:bodyPr lIns="45719" rIns="45719"/>
          <a:lstStyle/>
          <a:p>
            <a:pPr>
              <a:defRPr>
                <a:solidFill>
                  <a:srgbClr val="FFFFFF"/>
                </a:solidFill>
              </a:defRPr>
            </a:pPr>
          </a:p>
        </p:txBody>
      </p:sp>
      <p:sp>
        <p:nvSpPr>
          <p:cNvPr id="132" name="Untertitel 2"/>
          <p:cNvSpPr txBox="1"/>
          <p:nvPr>
            <p:ph type="subTitle" sz="quarter" idx="1"/>
          </p:nvPr>
        </p:nvSpPr>
        <p:spPr>
          <a:xfrm>
            <a:off x="643465" y="2281573"/>
            <a:ext cx="3994017" cy="2294853"/>
          </a:xfrm>
          <a:prstGeom prst="rect">
            <a:avLst/>
          </a:prstGeom>
          <a:effectLst/>
        </p:spPr>
        <p:txBody>
          <a:bodyPr anchor="ctr"/>
          <a:lstStyle/>
          <a:p>
            <a:pPr algn="ctr" defTabSz="448055">
              <a:spcBef>
                <a:spcPts val="500"/>
              </a:spcBef>
              <a:defRPr sz="2744"/>
            </a:pPr>
          </a:p>
          <a:p>
            <a:pPr algn="ctr" defTabSz="448055">
              <a:defRPr sz="2744"/>
            </a:pPr>
            <a:r>
              <a:t>“The Queen reigns, but the government rules“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Rectangle 7"/>
          <p:cNvSpPr/>
          <p:nvPr/>
        </p:nvSpPr>
        <p:spPr>
          <a:xfrm>
            <a:off x="0" y="0"/>
            <a:ext cx="12192000" cy="6858000"/>
          </a:xfrm>
          <a:prstGeom prst="rect">
            <a:avLst/>
          </a:prstGeom>
          <a:solidFill>
            <a:srgbClr val="212121"/>
          </a:solidFill>
          <a:ln w="12700">
            <a:miter lim="400000"/>
          </a:ln>
        </p:spPr>
        <p:txBody>
          <a:bodyPr lIns="45719" rIns="45719" anchor="ctr"/>
          <a:lstStyle/>
          <a:p>
            <a:pPr algn="ctr">
              <a:defRPr>
                <a:solidFill>
                  <a:srgbClr val="FFFFFF"/>
                </a:solidFill>
              </a:defRPr>
            </a:pPr>
          </a:p>
        </p:txBody>
      </p:sp>
      <p:sp>
        <p:nvSpPr>
          <p:cNvPr id="135" name="Titel 1"/>
          <p:cNvSpPr txBox="1"/>
          <p:nvPr>
            <p:ph type="title"/>
          </p:nvPr>
        </p:nvSpPr>
        <p:spPr>
          <a:xfrm>
            <a:off x="965199" y="1218476"/>
            <a:ext cx="3187320" cy="4421050"/>
          </a:xfrm>
          <a:prstGeom prst="rect">
            <a:avLst/>
          </a:prstGeom>
          <a:effectLst/>
        </p:spPr>
        <p:txBody>
          <a:bodyPr anchor="ctr"/>
          <a:lstStyle>
            <a:lvl1pPr algn="r">
              <a:defRPr sz="3200">
                <a:solidFill>
                  <a:srgbClr val="FFFFFF"/>
                </a:solidFill>
              </a:defRPr>
            </a:lvl1pPr>
          </a:lstStyle>
          <a:p>
            <a:pPr/>
            <a:r>
              <a:t>Content</a:t>
            </a:r>
          </a:p>
        </p:txBody>
      </p:sp>
      <p:sp>
        <p:nvSpPr>
          <p:cNvPr id="136" name="Straight Connector 9"/>
          <p:cNvSpPr/>
          <p:nvPr/>
        </p:nvSpPr>
        <p:spPr>
          <a:xfrm flipH="1">
            <a:off x="4649634" y="1696777"/>
            <a:ext cx="1" cy="3464448"/>
          </a:xfrm>
          <a:prstGeom prst="line">
            <a:avLst/>
          </a:prstGeom>
          <a:ln w="22225" cap="rnd">
            <a:solidFill>
              <a:schemeClr val="accent1"/>
            </a:solidFill>
          </a:ln>
        </p:spPr>
        <p:txBody>
          <a:bodyPr lIns="45719" rIns="45719"/>
          <a:lstStyle/>
          <a:p>
            <a:pPr>
              <a:defRPr>
                <a:solidFill>
                  <a:srgbClr val="FFFFFF"/>
                </a:solidFill>
              </a:defRPr>
            </a:pPr>
          </a:p>
        </p:txBody>
      </p:sp>
      <p:sp>
        <p:nvSpPr>
          <p:cNvPr id="137" name="Inhaltsplatzhalter 2"/>
          <p:cNvSpPr txBox="1"/>
          <p:nvPr>
            <p:ph type="body" sz="half" idx="1"/>
          </p:nvPr>
        </p:nvSpPr>
        <p:spPr>
          <a:xfrm>
            <a:off x="5146750" y="1218475"/>
            <a:ext cx="6080052" cy="4421052"/>
          </a:xfrm>
          <a:prstGeom prst="rect">
            <a:avLst/>
          </a:prstGeom>
          <a:effectLst/>
        </p:spPr>
        <p:txBody>
          <a:bodyPr/>
          <a:lstStyle/>
          <a:p>
            <a:pPr>
              <a:defRPr sz="1600"/>
            </a:pPr>
            <a:r>
              <a:t>Separation of Powers</a:t>
            </a:r>
          </a:p>
          <a:p>
            <a:pPr>
              <a:defRPr sz="1600"/>
            </a:pPr>
            <a:r>
              <a:t>The Prime Minister</a:t>
            </a:r>
          </a:p>
          <a:p>
            <a:pPr>
              <a:defRPr sz="1600"/>
            </a:pPr>
            <a:r>
              <a:t>Foreign Relations</a:t>
            </a:r>
          </a:p>
          <a:p>
            <a:pPr>
              <a:defRPr sz="1600"/>
            </a:pPr>
            <a:r>
              <a:t>The Queen of New Zealand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Rectangle 12"/>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40" name="Freeform 23"/>
          <p:cNvSpPr/>
          <p:nvPr/>
        </p:nvSpPr>
        <p:spPr>
          <a:xfrm>
            <a:off x="0" y="0"/>
            <a:ext cx="463700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5985"/>
                </a:lnTo>
                <a:lnTo>
                  <a:pt x="19875" y="6860"/>
                </a:lnTo>
                <a:lnTo>
                  <a:pt x="19855" y="6880"/>
                </a:lnTo>
                <a:lnTo>
                  <a:pt x="19825" y="6910"/>
                </a:lnTo>
                <a:lnTo>
                  <a:pt x="19796" y="6935"/>
                </a:lnTo>
                <a:lnTo>
                  <a:pt x="19796" y="6995"/>
                </a:lnTo>
                <a:lnTo>
                  <a:pt x="19825" y="7020"/>
                </a:lnTo>
                <a:lnTo>
                  <a:pt x="19855" y="7050"/>
                </a:lnTo>
                <a:lnTo>
                  <a:pt x="19875" y="7070"/>
                </a:lnTo>
                <a:lnTo>
                  <a:pt x="21600" y="7945"/>
                </a:lnTo>
                <a:lnTo>
                  <a:pt x="21600" y="21600"/>
                </a:lnTo>
                <a:lnTo>
                  <a:pt x="0" y="21600"/>
                </a:lnTo>
                <a:close/>
              </a:path>
            </a:pathLst>
          </a:custGeom>
          <a:solidFill>
            <a:srgbClr val="262626"/>
          </a:solidFill>
          <a:ln w="12700">
            <a:miter lim="400000"/>
          </a:ln>
        </p:spPr>
        <p:txBody>
          <a:bodyPr lIns="45719" rIns="45719" anchor="ctr"/>
          <a:lstStyle/>
          <a:p>
            <a:pPr algn="ctr">
              <a:defRPr>
                <a:solidFill>
                  <a:srgbClr val="FFFFFF"/>
                </a:solidFill>
              </a:defRPr>
            </a:pPr>
          </a:p>
        </p:txBody>
      </p:sp>
      <p:sp>
        <p:nvSpPr>
          <p:cNvPr id="141" name="Titel 1"/>
          <p:cNvSpPr txBox="1"/>
          <p:nvPr>
            <p:ph type="title"/>
          </p:nvPr>
        </p:nvSpPr>
        <p:spPr>
          <a:xfrm>
            <a:off x="810001" y="250634"/>
            <a:ext cx="3413084" cy="1559413"/>
          </a:xfrm>
          <a:prstGeom prst="rect">
            <a:avLst/>
          </a:prstGeom>
        </p:spPr>
        <p:txBody>
          <a:bodyPr/>
          <a:lstStyle>
            <a:lvl1pPr>
              <a:defRPr sz="3200"/>
            </a:lvl1pPr>
          </a:lstStyle>
          <a:p>
            <a:pPr/>
            <a:r>
              <a:t>Separation of Powers</a:t>
            </a:r>
          </a:p>
        </p:txBody>
      </p:sp>
      <p:sp>
        <p:nvSpPr>
          <p:cNvPr id="142" name="Content Placeholder 9"/>
          <p:cNvSpPr txBox="1"/>
          <p:nvPr>
            <p:ph type="body" sz="quarter" idx="1"/>
          </p:nvPr>
        </p:nvSpPr>
        <p:spPr>
          <a:xfrm>
            <a:off x="810000" y="2975164"/>
            <a:ext cx="3404374" cy="3632201"/>
          </a:xfrm>
          <a:prstGeom prst="rect">
            <a:avLst/>
          </a:prstGeom>
        </p:spPr>
        <p:txBody>
          <a:bodyPr/>
          <a:lstStyle/>
          <a:p>
            <a:pPr marL="318897" indent="-318897" defTabSz="425195">
              <a:spcBef>
                <a:spcPts val="500"/>
              </a:spcBef>
              <a:defRPr sz="1302"/>
            </a:pPr>
            <a:r>
              <a:t>Parliamentary monarchy like in Britain</a:t>
            </a:r>
          </a:p>
          <a:p>
            <a:pPr marL="318897" indent="-318897" defTabSz="425195">
              <a:spcBef>
                <a:spcPts val="500"/>
              </a:spcBef>
              <a:defRPr sz="1302"/>
            </a:pPr>
            <a:r>
              <a:t>No House of Lords since 1951</a:t>
            </a:r>
          </a:p>
          <a:p>
            <a:pPr marL="318897" indent="-318897" defTabSz="425195">
              <a:spcBef>
                <a:spcPts val="500"/>
              </a:spcBef>
              <a:defRPr sz="1302"/>
            </a:pPr>
            <a:r>
              <a:t>Mixed-Member Proportional Election system</a:t>
            </a:r>
          </a:p>
          <a:p>
            <a:pPr marL="318897" indent="-318897" defTabSz="425195">
              <a:spcBef>
                <a:spcPts val="500"/>
              </a:spcBef>
              <a:defRPr sz="1302"/>
            </a:pPr>
            <a:r>
              <a:t>New Zealand was dependent on the decisions of the British Parliament</a:t>
            </a:r>
          </a:p>
          <a:p>
            <a:pPr marL="318897" indent="-318897" defTabSz="425195">
              <a:spcBef>
                <a:spcPts val="500"/>
              </a:spcBef>
              <a:defRPr sz="1302"/>
            </a:pPr>
            <a:r>
              <a:t>Broke away from its influence 1986 </a:t>
            </a:r>
          </a:p>
          <a:p>
            <a:pPr marL="318897" indent="-318897" defTabSz="425195">
              <a:spcBef>
                <a:spcPts val="500"/>
              </a:spcBef>
              <a:defRPr sz="1302"/>
            </a:pPr>
            <a:r>
              <a:t>Queen Elizabeth II. remained head of state</a:t>
            </a:r>
          </a:p>
          <a:p>
            <a:pPr marL="0" indent="0" defTabSz="425195">
              <a:spcBef>
                <a:spcPts val="500"/>
              </a:spcBef>
              <a:buSzTx/>
              <a:buFont typeface="Wingdings 2"/>
              <a:buNone/>
              <a:defRPr sz="1674"/>
            </a:pPr>
            <a:endParaRPr sz="1302"/>
          </a:p>
          <a:p>
            <a:pPr marL="318897" indent="-318897" defTabSz="425195">
              <a:spcBef>
                <a:spcPts val="500"/>
              </a:spcBef>
              <a:defRPr sz="1488"/>
            </a:pPr>
          </a:p>
          <a:p>
            <a:pPr marL="318897" indent="-318897" defTabSz="425195">
              <a:spcBef>
                <a:spcPts val="500"/>
              </a:spcBef>
              <a:defRPr sz="1488"/>
            </a:pPr>
          </a:p>
        </p:txBody>
      </p:sp>
      <p:sp>
        <p:nvSpPr>
          <p:cNvPr id="143" name="Rounded Rectangle 17"/>
          <p:cNvSpPr/>
          <p:nvPr/>
        </p:nvSpPr>
        <p:spPr>
          <a:xfrm>
            <a:off x="5278944" y="958640"/>
            <a:ext cx="6269592" cy="4945244"/>
          </a:xfrm>
          <a:prstGeom prst="roundRect">
            <a:avLst>
              <a:gd name="adj" fmla="val 3513"/>
            </a:avLst>
          </a:prstGeom>
          <a:solidFill>
            <a:srgbClr val="FFFFFF"/>
          </a:solidFill>
          <a:ln w="15875" cap="rnd">
            <a:solidFill>
              <a:schemeClr val="accent1"/>
            </a:solidFill>
          </a:ln>
        </p:spPr>
        <p:txBody>
          <a:bodyPr lIns="45719" rIns="45719" anchor="ctr"/>
          <a:lstStyle/>
          <a:p>
            <a:pPr algn="ctr">
              <a:defRPr>
                <a:solidFill>
                  <a:srgbClr val="FFFFFF"/>
                </a:solidFill>
              </a:defRPr>
            </a:pPr>
          </a:p>
        </p:txBody>
      </p:sp>
      <p:pic>
        <p:nvPicPr>
          <p:cNvPr id="144" name="Grafik 6" descr="Grafik 6"/>
          <p:cNvPicPr>
            <a:picLocks noChangeAspect="1"/>
          </p:cNvPicPr>
          <p:nvPr/>
        </p:nvPicPr>
        <p:blipFill>
          <a:blip r:embed="rId2">
            <a:extLst/>
          </a:blip>
          <a:srcRect l="0" t="0" r="12424" b="0"/>
          <a:stretch>
            <a:fillRect/>
          </a:stretch>
        </p:blipFill>
        <p:spPr>
          <a:xfrm>
            <a:off x="5594313" y="1263897"/>
            <a:ext cx="5638854" cy="433007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itel 1"/>
          <p:cNvSpPr txBox="1"/>
          <p:nvPr>
            <p:ph type="title"/>
          </p:nvPr>
        </p:nvSpPr>
        <p:spPr>
          <a:xfrm>
            <a:off x="1073151" y="446087"/>
            <a:ext cx="3526841" cy="1688494"/>
          </a:xfrm>
          <a:prstGeom prst="rect">
            <a:avLst/>
          </a:prstGeom>
        </p:spPr>
        <p:txBody>
          <a:bodyPr/>
          <a:lstStyle/>
          <a:p>
            <a:pPr>
              <a:defRPr sz="3600">
                <a:solidFill>
                  <a:srgbClr val="FFFFFF"/>
                </a:solidFill>
              </a:defRPr>
            </a:pPr>
            <a:r>
              <a:t>The</a:t>
            </a:r>
            <a:r>
              <a:rPr>
                <a:solidFill>
                  <a:srgbClr val="FEFEFE"/>
                </a:solidFill>
              </a:rPr>
              <a:t> </a:t>
            </a:r>
            <a:r>
              <a:t>Prime</a:t>
            </a:r>
            <a:r>
              <a:rPr>
                <a:solidFill>
                  <a:srgbClr val="FEFEFE"/>
                </a:solidFill>
              </a:rPr>
              <a:t> </a:t>
            </a:r>
            <a:r>
              <a:t>Minister</a:t>
            </a:r>
          </a:p>
        </p:txBody>
      </p:sp>
      <p:pic>
        <p:nvPicPr>
          <p:cNvPr id="147" name="Grafik 6" descr="Grafik 6"/>
          <p:cNvPicPr>
            <a:picLocks noChangeAspect="1"/>
          </p:cNvPicPr>
          <p:nvPr/>
        </p:nvPicPr>
        <p:blipFill>
          <a:blip r:embed="rId2">
            <a:extLst/>
          </a:blip>
          <a:srcRect l="0" t="0" r="0" b="1"/>
          <a:stretch>
            <a:fillRect/>
          </a:stretch>
        </p:blipFill>
        <p:spPr>
          <a:xfrm>
            <a:off x="8653856" y="446087"/>
            <a:ext cx="2464991" cy="25657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99" y="0"/>
                </a:moveTo>
                <a:cubicBezTo>
                  <a:pt x="1611" y="0"/>
                  <a:pt x="0" y="1548"/>
                  <a:pt x="0" y="3458"/>
                </a:cubicBezTo>
                <a:lnTo>
                  <a:pt x="0" y="21600"/>
                </a:lnTo>
                <a:lnTo>
                  <a:pt x="18001" y="21600"/>
                </a:lnTo>
                <a:cubicBezTo>
                  <a:pt x="19989" y="21600"/>
                  <a:pt x="21600" y="20052"/>
                  <a:pt x="21600" y="18142"/>
                </a:cubicBezTo>
                <a:lnTo>
                  <a:pt x="21600" y="0"/>
                </a:lnTo>
                <a:lnTo>
                  <a:pt x="3599" y="0"/>
                </a:lnTo>
                <a:close/>
              </a:path>
            </a:pathLst>
          </a:custGeom>
          <a:ln w="88900" cap="sq">
            <a:solidFill>
              <a:srgbClr val="FFFFFF"/>
            </a:solidFill>
            <a:miter/>
          </a:ln>
          <a:effectLst>
            <a:outerShdw sx="100000" sy="100000" kx="0" ky="0" algn="b" rotWithShape="0" blurRad="254000" dist="0" dir="0">
              <a:srgbClr val="000000">
                <a:alpha val="43000"/>
              </a:srgbClr>
            </a:outerShdw>
          </a:effectLst>
        </p:spPr>
      </p:pic>
      <p:sp>
        <p:nvSpPr>
          <p:cNvPr id="148" name="Textplatzhalter 3"/>
          <p:cNvSpPr txBox="1"/>
          <p:nvPr>
            <p:ph type="body" sz="half" idx="1"/>
          </p:nvPr>
        </p:nvSpPr>
        <p:spPr>
          <a:xfrm>
            <a:off x="927708" y="3184994"/>
            <a:ext cx="7344568" cy="3301206"/>
          </a:xfrm>
          <a:prstGeom prst="rect">
            <a:avLst/>
          </a:prstGeom>
        </p:spPr>
        <p:txBody>
          <a:bodyPr anchor="t"/>
          <a:lstStyle/>
          <a:p>
            <a:pPr>
              <a:buFont typeface="Arial"/>
              <a:buChar char="•"/>
              <a:defRPr sz="1400"/>
            </a:pPr>
            <a:r>
              <a:t>Originally called “colonial secretary“ or “first minister“</a:t>
            </a:r>
          </a:p>
          <a:p>
            <a:pPr>
              <a:buFont typeface="Arial"/>
              <a:buChar char="•"/>
              <a:defRPr sz="1400"/>
            </a:pPr>
            <a:r>
              <a:t>The leader of the Cabinet and takes a coordinating role</a:t>
            </a:r>
          </a:p>
          <a:p>
            <a:pPr>
              <a:buFont typeface="Arial"/>
              <a:buChar char="•"/>
              <a:defRPr sz="1400"/>
            </a:pPr>
            <a:r>
              <a:t>Is the leader of the party with more than half of the seats</a:t>
            </a:r>
          </a:p>
          <a:p>
            <a:pPr>
              <a:buFont typeface="Arial"/>
              <a:buChar char="•"/>
              <a:defRPr sz="1400"/>
            </a:pPr>
            <a:r>
              <a:t>Serves until they resign, retire or die</a:t>
            </a:r>
          </a:p>
        </p:txBody>
      </p:sp>
      <p:sp>
        <p:nvSpPr>
          <p:cNvPr id="149" name="Textfeld 7"/>
          <p:cNvSpPr txBox="1"/>
          <p:nvPr/>
        </p:nvSpPr>
        <p:spPr>
          <a:xfrm>
            <a:off x="8510845" y="3227548"/>
            <a:ext cx="2972832"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a:solidFill>
                  <a:srgbClr val="FFFFFF"/>
                </a:solidFill>
              </a:defRPr>
            </a:lvl1pPr>
          </a:lstStyle>
          <a:p>
            <a:pPr/>
            <a:r>
              <a:t>Jacinda Ardern</a:t>
            </a:r>
          </a:p>
        </p:txBody>
      </p:sp>
      <p:sp>
        <p:nvSpPr>
          <p:cNvPr id="150" name="Textfeld 2"/>
          <p:cNvSpPr txBox="1"/>
          <p:nvPr/>
        </p:nvSpPr>
        <p:spPr>
          <a:xfrm>
            <a:off x="8510845" y="3681434"/>
            <a:ext cx="2180274" cy="2606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a:solidFill>
                  <a:srgbClr val="FFFFFF"/>
                </a:solidFill>
              </a:defRPr>
            </a:pPr>
            <a:r>
              <a:t>Born on the 26th of July 1980 in Hamilton, NZ</a:t>
            </a:r>
          </a:p>
          <a:p>
            <a:pPr marL="285750" indent="-285750">
              <a:buSzPct val="100000"/>
              <a:buFont typeface="Arial"/>
              <a:buChar char="•"/>
              <a:defRPr>
                <a:solidFill>
                  <a:srgbClr val="FFFFFF"/>
                </a:solidFill>
              </a:defRPr>
            </a:pPr>
            <a:r>
              <a:t>40th Prime Minister</a:t>
            </a:r>
          </a:p>
          <a:p>
            <a:pPr marL="285750" indent="-285750">
              <a:buSzPct val="100000"/>
              <a:buFont typeface="Arial"/>
              <a:buChar char="•"/>
              <a:defRPr>
                <a:solidFill>
                  <a:srgbClr val="FFFFFF"/>
                </a:solidFill>
              </a:defRPr>
            </a:pPr>
            <a:r>
              <a:t>In office since the 26th of October 2017</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7"/>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49"/>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9" grpId="2"/>
      <p:bldP build="whole" bldLvl="1" animBg="1" rev="0" advAuto="0" spid="147" grpId="1"/>
      <p:bldP build="whole" bldLvl="1" animBg="1" rev="0" advAuto="0" spid="150" grpId="3"/>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Freeform 6"/>
          <p:cNvSpPr/>
          <p:nvPr/>
        </p:nvSpPr>
        <p:spPr>
          <a:xfrm>
            <a:off x="0" y="-1"/>
            <a:ext cx="12192001" cy="2185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8651"/>
                </a:lnTo>
                <a:lnTo>
                  <a:pt x="3536" y="18651"/>
                </a:lnTo>
                <a:lnTo>
                  <a:pt x="4211" y="21475"/>
                </a:lnTo>
                <a:lnTo>
                  <a:pt x="4271" y="21600"/>
                </a:lnTo>
                <a:lnTo>
                  <a:pt x="4313" y="21600"/>
                </a:lnTo>
                <a:lnTo>
                  <a:pt x="4331" y="21553"/>
                </a:lnTo>
                <a:lnTo>
                  <a:pt x="4369" y="21475"/>
                </a:lnTo>
                <a:lnTo>
                  <a:pt x="5044" y="18651"/>
                </a:lnTo>
                <a:lnTo>
                  <a:pt x="21600" y="1865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153" name="Rectangle 22"/>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54" name="Freeform 23"/>
          <p:cNvSpPr/>
          <p:nvPr/>
        </p:nvSpPr>
        <p:spPr>
          <a:xfrm>
            <a:off x="0" y="0"/>
            <a:ext cx="463700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5985"/>
                </a:lnTo>
                <a:lnTo>
                  <a:pt x="19875" y="6860"/>
                </a:lnTo>
                <a:lnTo>
                  <a:pt x="19855" y="6880"/>
                </a:lnTo>
                <a:lnTo>
                  <a:pt x="19825" y="6910"/>
                </a:lnTo>
                <a:lnTo>
                  <a:pt x="19796" y="6935"/>
                </a:lnTo>
                <a:lnTo>
                  <a:pt x="19796" y="6995"/>
                </a:lnTo>
                <a:lnTo>
                  <a:pt x="19825" y="7020"/>
                </a:lnTo>
                <a:lnTo>
                  <a:pt x="19855" y="7050"/>
                </a:lnTo>
                <a:lnTo>
                  <a:pt x="19875" y="7070"/>
                </a:lnTo>
                <a:lnTo>
                  <a:pt x="21600" y="7945"/>
                </a:lnTo>
                <a:lnTo>
                  <a:pt x="21600" y="21600"/>
                </a:lnTo>
                <a:lnTo>
                  <a:pt x="0" y="21600"/>
                </a:lnTo>
                <a:close/>
              </a:path>
            </a:pathLst>
          </a:custGeom>
          <a:solidFill>
            <a:srgbClr val="262626"/>
          </a:solidFill>
          <a:ln w="12700">
            <a:miter lim="400000"/>
          </a:ln>
        </p:spPr>
        <p:txBody>
          <a:bodyPr lIns="45719" rIns="45719" anchor="ctr"/>
          <a:lstStyle/>
          <a:p>
            <a:pPr algn="ctr">
              <a:defRPr>
                <a:solidFill>
                  <a:srgbClr val="FFFFFF"/>
                </a:solidFill>
              </a:defRPr>
            </a:pPr>
          </a:p>
        </p:txBody>
      </p:sp>
      <p:sp>
        <p:nvSpPr>
          <p:cNvPr id="155" name="Titel 1"/>
          <p:cNvSpPr txBox="1"/>
          <p:nvPr>
            <p:ph type="title"/>
          </p:nvPr>
        </p:nvSpPr>
        <p:spPr>
          <a:xfrm>
            <a:off x="810001" y="447188"/>
            <a:ext cx="3413084" cy="1559413"/>
          </a:xfrm>
          <a:prstGeom prst="rect">
            <a:avLst/>
          </a:prstGeom>
        </p:spPr>
        <p:txBody>
          <a:bodyPr/>
          <a:lstStyle>
            <a:lvl1pPr>
              <a:defRPr sz="3200"/>
            </a:lvl1pPr>
          </a:lstStyle>
          <a:p>
            <a:pPr/>
            <a:r>
              <a:t>Foreign Relations</a:t>
            </a:r>
          </a:p>
        </p:txBody>
      </p:sp>
      <p:sp>
        <p:nvSpPr>
          <p:cNvPr id="156" name="Textplatzhalter 4"/>
          <p:cNvSpPr txBox="1"/>
          <p:nvPr>
            <p:ph type="body" sz="quarter" idx="1"/>
          </p:nvPr>
        </p:nvSpPr>
        <p:spPr>
          <a:xfrm>
            <a:off x="818712" y="2413000"/>
            <a:ext cx="3404374" cy="3632200"/>
          </a:xfrm>
          <a:prstGeom prst="rect">
            <a:avLst/>
          </a:prstGeom>
        </p:spPr>
        <p:txBody>
          <a:bodyPr/>
          <a:lstStyle/>
          <a:p>
            <a:pPr marL="285750" indent="-285750">
              <a:defRPr sz="1600"/>
            </a:pPr>
            <a:r>
              <a:t>Maintains 128 embassies and consulates </a:t>
            </a:r>
            <a:endParaRPr sz="1400"/>
          </a:p>
          <a:p>
            <a:pPr marL="285750" indent="-285750">
              <a:defRPr sz="1600"/>
            </a:pPr>
            <a:r>
              <a:t>Has relations with 150 countries </a:t>
            </a:r>
            <a:endParaRPr sz="1400"/>
          </a:p>
          <a:p>
            <a:pPr marL="285750" indent="-285750">
              <a:defRPr sz="1600"/>
            </a:pPr>
            <a:r>
              <a:t>Involved in multiple forms and cooperations</a:t>
            </a:r>
          </a:p>
          <a:p>
            <a:pPr marL="285750" indent="-285750">
              <a:defRPr sz="1600"/>
            </a:pPr>
            <a:r>
              <a:t>Has a nuclear-free policy</a:t>
            </a:r>
            <a:endParaRPr sz="1400"/>
          </a:p>
          <a:p>
            <a:pPr marL="285750" indent="-285750">
              <a:defRPr sz="1600"/>
            </a:pPr>
            <a:r>
              <a:t>Especially close with Australia and Asia</a:t>
            </a:r>
          </a:p>
        </p:txBody>
      </p:sp>
      <p:sp>
        <p:nvSpPr>
          <p:cNvPr id="157" name="Rounded Rectangle 17"/>
          <p:cNvSpPr/>
          <p:nvPr/>
        </p:nvSpPr>
        <p:spPr>
          <a:xfrm>
            <a:off x="5278944" y="958640"/>
            <a:ext cx="6269592" cy="4945244"/>
          </a:xfrm>
          <a:prstGeom prst="roundRect">
            <a:avLst>
              <a:gd name="adj" fmla="val 3513"/>
            </a:avLst>
          </a:prstGeom>
          <a:solidFill>
            <a:srgbClr val="FFFFFF"/>
          </a:solidFill>
          <a:ln w="15875" cap="rnd">
            <a:solidFill>
              <a:schemeClr val="accent1"/>
            </a:solidFill>
          </a:ln>
        </p:spPr>
        <p:txBody>
          <a:bodyPr lIns="45719" rIns="45719" anchor="ctr"/>
          <a:lstStyle/>
          <a:p>
            <a:pPr algn="ctr">
              <a:defRPr>
                <a:solidFill>
                  <a:srgbClr val="FFFFFF"/>
                </a:solidFill>
              </a:defRPr>
            </a:pPr>
          </a:p>
        </p:txBody>
      </p:sp>
      <p:pic>
        <p:nvPicPr>
          <p:cNvPr id="158" name="Grafik 7" descr="Grafik 7"/>
          <p:cNvPicPr>
            <a:picLocks noChangeAspect="1"/>
          </p:cNvPicPr>
          <p:nvPr/>
        </p:nvPicPr>
        <p:blipFill>
          <a:blip r:embed="rId3">
            <a:extLst/>
          </a:blip>
          <a:srcRect l="0" t="3406" r="0" b="0"/>
          <a:stretch>
            <a:fillRect/>
          </a:stretch>
        </p:blipFill>
        <p:spPr>
          <a:xfrm>
            <a:off x="5603706" y="1258529"/>
            <a:ext cx="5638797" cy="4330161"/>
          </a:xfrm>
          <a:prstGeom prst="rect">
            <a:avLst/>
          </a:prstGeom>
          <a:ln w="12700">
            <a:miter lim="400000"/>
          </a:ln>
          <a:effectLst>
            <a:outerShdw sx="100000" sy="100000" kx="0" ky="0" algn="b" rotWithShape="0" blurRad="50800" dist="0" dir="14400000">
              <a:srgbClr val="000000">
                <a:alpha val="40000"/>
              </a:srgbClr>
            </a:outerShdw>
          </a:effectLst>
        </p:spPr>
      </p:pic>
      <p:sp>
        <p:nvSpPr>
          <p:cNvPr id="159" name="Ellipse 2"/>
          <p:cNvSpPr/>
          <p:nvPr/>
        </p:nvSpPr>
        <p:spPr>
          <a:xfrm>
            <a:off x="8423132" y="4672012"/>
            <a:ext cx="590241" cy="842381"/>
          </a:xfrm>
          <a:prstGeom prst="ellipse">
            <a:avLst/>
          </a:prstGeom>
          <a:ln w="15875" cap="rnd">
            <a:solidFill>
              <a:srgbClr val="E43617"/>
            </a:solidFill>
          </a:ln>
        </p:spPr>
        <p:txBody>
          <a:bodyPr lIns="45719" rIns="45719" anchor="ctr"/>
          <a:lstStyle/>
          <a:p>
            <a:pPr algn="ctr">
              <a:defRPr>
                <a:noFill/>
                <a:effectLst>
                  <a:outerShdw sx="100000" sy="100000" kx="0" ky="0" algn="b" rotWithShape="0" blurRad="38100" dist="19050" dir="2700000">
                    <a:srgbClr val="000000">
                      <a:alpha val="40000"/>
                    </a:srgbClr>
                  </a:outerShdw>
                </a:effectLst>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Rectangle 7"/>
          <p:cNvSpPr/>
          <p:nvPr/>
        </p:nvSpPr>
        <p:spPr>
          <a:xfrm>
            <a:off x="0" y="0"/>
            <a:ext cx="12192000" cy="6858000"/>
          </a:xfrm>
          <a:prstGeom prst="rect">
            <a:avLst/>
          </a:prstGeom>
          <a:solidFill>
            <a:srgbClr val="212121"/>
          </a:solidFill>
          <a:ln w="12700">
            <a:miter lim="400000"/>
          </a:ln>
        </p:spPr>
        <p:txBody>
          <a:bodyPr lIns="45719" rIns="45719" anchor="ctr"/>
          <a:lstStyle/>
          <a:p>
            <a:pPr algn="ctr">
              <a:defRPr>
                <a:solidFill>
                  <a:srgbClr val="FFFFFF"/>
                </a:solidFill>
              </a:defRPr>
            </a:pPr>
          </a:p>
        </p:txBody>
      </p:sp>
      <p:sp>
        <p:nvSpPr>
          <p:cNvPr id="162" name="Titel 1"/>
          <p:cNvSpPr txBox="1"/>
          <p:nvPr>
            <p:ph type="title"/>
          </p:nvPr>
        </p:nvSpPr>
        <p:spPr>
          <a:xfrm>
            <a:off x="809999" y="447188"/>
            <a:ext cx="10572000" cy="970450"/>
          </a:xfrm>
          <a:prstGeom prst="rect">
            <a:avLst/>
          </a:prstGeom>
          <a:effectLst/>
        </p:spPr>
        <p:txBody>
          <a:bodyPr anchor="ctr"/>
          <a:lstStyle>
            <a:lvl1pPr algn="ctr">
              <a:defRPr sz="2800">
                <a:solidFill>
                  <a:srgbClr val="FFFFFF"/>
                </a:solidFill>
              </a:defRPr>
            </a:lvl1pPr>
          </a:lstStyle>
          <a:p>
            <a:pPr/>
            <a:r>
              <a:t>The Queen of New Zealand</a:t>
            </a:r>
          </a:p>
        </p:txBody>
      </p:sp>
      <p:sp>
        <p:nvSpPr>
          <p:cNvPr id="163"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19050" cap="rnd">
            <a:solidFill>
              <a:schemeClr val="accent1"/>
            </a:solidFill>
          </a:ln>
        </p:spPr>
        <p:txBody>
          <a:bodyPr lIns="45719" rIns="45719" anchor="ctr"/>
          <a:lstStyle/>
          <a:p>
            <a:pPr algn="ctr">
              <a:defRPr>
                <a:solidFill>
                  <a:srgbClr val="FFFFFF"/>
                </a:solidFill>
              </a:defRPr>
            </a:pPr>
          </a:p>
        </p:txBody>
      </p:sp>
      <p:sp>
        <p:nvSpPr>
          <p:cNvPr id="164" name="Inhaltsplatzhalter 2"/>
          <p:cNvSpPr txBox="1"/>
          <p:nvPr>
            <p:ph type="body" idx="1"/>
          </p:nvPr>
        </p:nvSpPr>
        <p:spPr>
          <a:xfrm>
            <a:off x="1115732" y="2222287"/>
            <a:ext cx="9966953" cy="3636512"/>
          </a:xfrm>
          <a:prstGeom prst="rect">
            <a:avLst/>
          </a:prstGeom>
          <a:effectLst/>
        </p:spPr>
        <p:txBody>
          <a:bodyPr/>
          <a:lstStyle/>
          <a:p>
            <a:pPr/>
            <a:r>
              <a:t>Queen Elizabeth II. is the Queen of New Zealand</a:t>
            </a:r>
          </a:p>
          <a:p>
            <a:pPr/>
            <a:r>
              <a:t>She was born in 1926 in Mayfair, London and has a younger sister — Princess Margaret</a:t>
            </a:r>
          </a:p>
          <a:p>
            <a:pPr/>
            <a:r>
              <a:t>When her father died she became queen of 15 commonwealth realms including New Zealand</a:t>
            </a:r>
          </a:p>
          <a:p>
            <a:pPr/>
            <a:r>
              <a:t>She rules over NZ because of the Treaty of Waitangi, which was signed in 1840 by Captain William Hobson who was a British Royal Navy officer and many leaders of the indigenous Polynesian people of NZ called Maori</a:t>
            </a:r>
          </a:p>
          <a:p>
            <a:pPr/>
            <a:r>
              <a:t>The treaty of Waitangi established a British Governor of New Zealand, at that time Queen Victoria, but at the same time recognised the lands, forests and other possessions of the Maori and gave them the rights of British subjects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Freeform 6"/>
          <p:cNvSpPr/>
          <p:nvPr/>
        </p:nvSpPr>
        <p:spPr>
          <a:xfrm>
            <a:off x="0" y="-3175"/>
            <a:ext cx="12192001" cy="5203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0361"/>
                </a:lnTo>
                <a:lnTo>
                  <a:pt x="3536" y="20361"/>
                </a:lnTo>
                <a:lnTo>
                  <a:pt x="4211" y="21547"/>
                </a:lnTo>
                <a:lnTo>
                  <a:pt x="4271" y="21600"/>
                </a:lnTo>
                <a:lnTo>
                  <a:pt x="4313"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p>
        </p:txBody>
      </p:sp>
      <p:pic>
        <p:nvPicPr>
          <p:cNvPr id="167" name="Grafik 3" descr="Grafik 3"/>
          <p:cNvPicPr>
            <a:picLocks noChangeAspect="1"/>
          </p:cNvPicPr>
          <p:nvPr/>
        </p:nvPicPr>
        <p:blipFill>
          <a:blip r:embed="rId3">
            <a:extLst/>
          </a:blip>
          <a:srcRect l="0" t="15064" r="0" b="32234"/>
          <a:stretch>
            <a:fillRect/>
          </a:stretch>
        </p:blipFill>
        <p:spPr>
          <a:xfrm>
            <a:off x="-2" y="-2"/>
            <a:ext cx="12192002" cy="4883283"/>
          </a:xfrm>
          <a:prstGeom prst="rect">
            <a:avLst/>
          </a:prstGeom>
          <a:ln w="12700">
            <a:miter lim="400000"/>
          </a:ln>
        </p:spPr>
      </p:pic>
      <p:sp>
        <p:nvSpPr>
          <p:cNvPr id="168" name="Freeform 9"/>
          <p:cNvSpPr/>
          <p:nvPr/>
        </p:nvSpPr>
        <p:spPr>
          <a:xfrm>
            <a:off x="0" y="4547642"/>
            <a:ext cx="12192001" cy="2332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536" y="0"/>
                </a:lnTo>
                <a:lnTo>
                  <a:pt x="4211" y="2442"/>
                </a:lnTo>
                <a:lnTo>
                  <a:pt x="4226" y="2469"/>
                </a:lnTo>
                <a:lnTo>
                  <a:pt x="4249" y="2510"/>
                </a:lnTo>
                <a:lnTo>
                  <a:pt x="4271" y="2551"/>
                </a:lnTo>
                <a:lnTo>
                  <a:pt x="4313" y="2551"/>
                </a:lnTo>
                <a:lnTo>
                  <a:pt x="4331" y="2510"/>
                </a:lnTo>
                <a:lnTo>
                  <a:pt x="4354" y="2469"/>
                </a:lnTo>
                <a:lnTo>
                  <a:pt x="4369" y="2442"/>
                </a:lnTo>
                <a:lnTo>
                  <a:pt x="5044" y="0"/>
                </a:lnTo>
                <a:lnTo>
                  <a:pt x="21600" y="0"/>
                </a:lnTo>
                <a:lnTo>
                  <a:pt x="21600" y="21600"/>
                </a:lnTo>
                <a:lnTo>
                  <a:pt x="0" y="21600"/>
                </a:lnTo>
                <a:close/>
              </a:path>
            </a:pathLst>
          </a:custGeom>
          <a:solidFill>
            <a:srgbClr val="262626"/>
          </a:solidFill>
          <a:ln w="12700">
            <a:miter lim="400000"/>
          </a:ln>
        </p:spPr>
        <p:txBody>
          <a:bodyPr lIns="45719" rIns="45719" anchor="ctr"/>
          <a:lstStyle/>
          <a:p>
            <a:pPr algn="ctr">
              <a:defRPr>
                <a:solidFill>
                  <a:srgbClr val="FFFFFF"/>
                </a:solidFill>
              </a:defRPr>
            </a:pPr>
          </a:p>
        </p:txBody>
      </p:sp>
      <p:sp>
        <p:nvSpPr>
          <p:cNvPr id="169" name="Titel 1"/>
          <p:cNvSpPr txBox="1"/>
          <p:nvPr>
            <p:ph type="title"/>
          </p:nvPr>
        </p:nvSpPr>
        <p:spPr>
          <a:xfrm>
            <a:off x="809999" y="5324330"/>
            <a:ext cx="10572000" cy="779530"/>
          </a:xfrm>
          <a:prstGeom prst="rect">
            <a:avLst/>
          </a:prstGeom>
        </p:spPr>
        <p:txBody>
          <a:bodyPr/>
          <a:lstStyle>
            <a:lvl1pPr defTabSz="333756">
              <a:defRPr sz="4380"/>
            </a:lvl1pPr>
          </a:lstStyle>
          <a:p>
            <a:pPr/>
            <a:r>
              <a:t>Thank you for listening!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Rectangle 7"/>
          <p:cNvSpPr/>
          <p:nvPr/>
        </p:nvSpPr>
        <p:spPr>
          <a:xfrm>
            <a:off x="0" y="0"/>
            <a:ext cx="12192000" cy="6858000"/>
          </a:xfrm>
          <a:prstGeom prst="rect">
            <a:avLst/>
          </a:prstGeom>
          <a:solidFill>
            <a:srgbClr val="212121"/>
          </a:solidFill>
          <a:ln w="12700">
            <a:miter lim="400000"/>
          </a:ln>
        </p:spPr>
        <p:txBody>
          <a:bodyPr lIns="45719" rIns="45719" anchor="ctr"/>
          <a:lstStyle/>
          <a:p>
            <a:pPr algn="ctr">
              <a:defRPr>
                <a:solidFill>
                  <a:srgbClr val="FFFFFF"/>
                </a:solidFill>
              </a:defRPr>
            </a:pPr>
          </a:p>
        </p:txBody>
      </p:sp>
      <p:sp>
        <p:nvSpPr>
          <p:cNvPr id="172" name="Titel 1"/>
          <p:cNvSpPr txBox="1"/>
          <p:nvPr>
            <p:ph type="title"/>
          </p:nvPr>
        </p:nvSpPr>
        <p:spPr>
          <a:xfrm>
            <a:off x="965199" y="1218476"/>
            <a:ext cx="3187320" cy="4421050"/>
          </a:xfrm>
          <a:prstGeom prst="rect">
            <a:avLst/>
          </a:prstGeom>
          <a:effectLst/>
        </p:spPr>
        <p:txBody>
          <a:bodyPr anchor="ctr"/>
          <a:lstStyle>
            <a:lvl1pPr algn="r">
              <a:defRPr sz="3200">
                <a:solidFill>
                  <a:srgbClr val="FFFFFF"/>
                </a:solidFill>
              </a:defRPr>
            </a:lvl1pPr>
          </a:lstStyle>
          <a:p>
            <a:pPr/>
            <a:r>
              <a:t>Sources</a:t>
            </a:r>
          </a:p>
        </p:txBody>
      </p:sp>
      <p:sp>
        <p:nvSpPr>
          <p:cNvPr id="173" name="Straight Connector 9"/>
          <p:cNvSpPr/>
          <p:nvPr/>
        </p:nvSpPr>
        <p:spPr>
          <a:xfrm flipH="1">
            <a:off x="4649634" y="1696777"/>
            <a:ext cx="1" cy="3464448"/>
          </a:xfrm>
          <a:prstGeom prst="line">
            <a:avLst/>
          </a:prstGeom>
          <a:ln w="22225" cap="rnd">
            <a:solidFill>
              <a:schemeClr val="accent1"/>
            </a:solidFill>
          </a:ln>
        </p:spPr>
        <p:txBody>
          <a:bodyPr lIns="45719" rIns="45719"/>
          <a:lstStyle/>
          <a:p>
            <a:pPr>
              <a:defRPr>
                <a:solidFill>
                  <a:srgbClr val="FFFFFF"/>
                </a:solidFill>
              </a:defRPr>
            </a:pPr>
          </a:p>
        </p:txBody>
      </p:sp>
      <p:sp>
        <p:nvSpPr>
          <p:cNvPr id="174" name="Inhaltsplatzhalter 2"/>
          <p:cNvSpPr txBox="1"/>
          <p:nvPr>
            <p:ph type="body" sz="half" idx="1"/>
          </p:nvPr>
        </p:nvSpPr>
        <p:spPr>
          <a:xfrm>
            <a:off x="5146750" y="1218475"/>
            <a:ext cx="6080052" cy="4421052"/>
          </a:xfrm>
          <a:prstGeom prst="rect">
            <a:avLst/>
          </a:prstGeom>
          <a:effectLst/>
        </p:spPr>
        <p:txBody>
          <a:bodyPr/>
          <a:lstStyle/>
          <a:p>
            <a:pPr>
              <a:defRPr sz="1600"/>
            </a:pPr>
            <a:r>
              <a:rPr u="sng">
                <a:solidFill>
                  <a:srgbClr val="8F8F8F"/>
                </a:solidFill>
                <a:uFill>
                  <a:solidFill>
                    <a:srgbClr val="8F8F8F"/>
                  </a:solidFill>
                </a:uFill>
                <a:hlinkClick r:id="rId2" invalidUrl="" action="" tgtFrame="" tooltip="" history="1" highlightClick="0" endSnd="0"/>
              </a:rPr>
              <a:t>www.google.com</a:t>
            </a:r>
          </a:p>
          <a:p>
            <a:pPr>
              <a:defRPr sz="1600"/>
            </a:pPr>
            <a:r>
              <a:rPr u="sng">
                <a:solidFill>
                  <a:srgbClr val="8F8F8F"/>
                </a:solidFill>
                <a:uFill>
                  <a:solidFill>
                    <a:srgbClr val="8F8F8F"/>
                  </a:solidFill>
                </a:uFill>
                <a:hlinkClick r:id="rId3" invalidUrl="" action="" tgtFrame="" tooltip="" history="1" highlightClick="0" endSnd="0"/>
              </a:rPr>
              <a:t>www.wikipedia.com</a:t>
            </a: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Zitierfähig">
  <a:themeElements>
    <a:clrScheme name="Zitierfähig">
      <a:dk1>
        <a:srgbClr val="000000"/>
      </a:dk1>
      <a:lt1>
        <a:srgbClr val="212121"/>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Zitierfähig">
      <a:majorFont>
        <a:latin typeface="Century Gothic"/>
        <a:ea typeface="Century Gothic"/>
        <a:cs typeface="Century Gothic"/>
      </a:majorFont>
      <a:minorFont>
        <a:latin typeface="Helvetica"/>
        <a:ea typeface="Helvetica"/>
        <a:cs typeface="Helvetica"/>
      </a:minorFont>
    </a:fontScheme>
    <a:fmtScheme name="Zitierfähi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Zitierfähig">
  <a:themeElements>
    <a:clrScheme name="Zitierfähig">
      <a:dk1>
        <a:srgbClr val="000000"/>
      </a:dk1>
      <a:lt1>
        <a:srgbClr val="FFFFFF"/>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Zitierfähig">
      <a:majorFont>
        <a:latin typeface="Century Gothic"/>
        <a:ea typeface="Century Gothic"/>
        <a:cs typeface="Century Gothic"/>
      </a:majorFont>
      <a:minorFont>
        <a:latin typeface="Helvetica"/>
        <a:ea typeface="Helvetica"/>
        <a:cs typeface="Helvetica"/>
      </a:minorFont>
    </a:fontScheme>
    <a:fmtScheme name="Zitierfähi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