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7" r:id="rId3"/>
    <p:sldId id="258" r:id="rId4"/>
    <p:sldId id="265" r:id="rId5"/>
    <p:sldId id="260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98F62-86C7-40D6-A390-D077E85F7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932465-C330-4817-BACC-48AB4E13B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641492-89B4-4854-946E-FE04B08E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B960-7CEC-4211-989A-5EED76B851BB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0F46B9-0940-4545-8BA0-98EC2074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ECB3ED-D1C4-4D98-9E9E-1F77EB7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1B4A-45B2-458E-ABBA-F1FAE434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88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12F9A-ADF0-4855-A079-174D67CF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6316E4-AA48-45AF-9D7F-0868BFC6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38AEA-DF8D-4450-8437-C3BE6329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B960-7CEC-4211-989A-5EED76B851BB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5533E-19CC-42C9-AE9B-C7A6C592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48104-754B-4E1A-A455-04494BF8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1B4A-45B2-458E-ABBA-F1FAE434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78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84486B-F4E8-4ED5-BA86-C995AB60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6EB220-9CCF-46ED-8F3D-FE0018EEE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9BDDFF-4970-4A55-B353-B101EF53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B960-7CEC-4211-989A-5EED76B851BB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FFC40E-6182-44A7-A8F6-3F04E614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0771B-4254-4140-8A40-70F00879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1B4A-45B2-458E-ABBA-F1FAE434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3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CB106-E737-460C-8FB7-FA4D9790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5098E-4D4F-41FA-B17A-8880C022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9B3084-C7EE-4654-B8B7-643976F6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B960-7CEC-4211-989A-5EED76B851BB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8FD8DC-B885-4F9C-B579-728FD74A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4C73F4-AD9E-4187-AEEC-232B0029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1B4A-45B2-458E-ABBA-F1FAE434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41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B999B-1C97-44E1-8736-1E2E4DFF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5D176E-481A-4564-8BB6-7B04ACCE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968EA7-61AD-4C79-BBE1-BB6A3F43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B960-7CEC-4211-989A-5EED76B851BB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2C55B1-87B5-45AC-9EA0-FA208EBB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959BAD-0AF4-4E60-A148-347E9609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1B4A-45B2-458E-ABBA-F1FAE434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45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9A948-D348-41B8-A79A-AF53E24E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D8DC1-80CF-4AE8-BEA9-4682F559C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D7B032-D25B-4E25-82AF-C7EAB3A58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2825CA-A893-4C72-ACB2-A5C0234C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B960-7CEC-4211-989A-5EED76B851BB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1C4F46-E6FE-42F6-A741-632F8D13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0CAAB4-D0A7-4316-848E-FE1DC0DD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1B4A-45B2-458E-ABBA-F1FAE434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3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1039E-3C17-49F8-A363-4EC2E6F6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AB3781-DB69-41BC-92AE-161263EB6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779D16-38E6-4D8B-8AC1-18ECEF86D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4CADEB-7BCF-4A6A-8B44-1E5B47213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A4F86D-2537-4A5C-B9F4-22C50F0E9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4C05A4-6BD8-411C-8DE4-AB158AD8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B960-7CEC-4211-989A-5EED76B851BB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B2C355-6902-4274-8577-54E547B2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8BBCDA-E137-455B-887F-62BCC548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1B4A-45B2-458E-ABBA-F1FAE434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76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409E6-6F01-487C-A2A7-DA643A25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CA6A1C-F1EC-49F6-8550-4AB5A275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B960-7CEC-4211-989A-5EED76B851BB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0AEAEA-C140-4D7B-8ED9-D4FB33F7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0E4121-DD90-4C4B-ABE3-061C0ABB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1B4A-45B2-458E-ABBA-F1FAE434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56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8F6593-02B7-4652-9671-0B36571E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B960-7CEC-4211-989A-5EED76B851BB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3A8C33-787C-4E3C-A8AF-42D7EA2E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82C0A1-3E37-4F3A-ACF6-E4B5B8BB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1B4A-45B2-458E-ABBA-F1FAE434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90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EFAC1-C515-41B9-9036-DDD14E3D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FD347-712E-4877-8D47-F3F6BEA5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698061-75B6-4963-99C1-CE7260788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FCAAA1-35AA-40C5-9BCA-5A51EA2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B960-7CEC-4211-989A-5EED76B851BB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42686B-0778-4476-82DD-75FD47FE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0D2693-72EA-4F13-930C-2F07D02C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1B4A-45B2-458E-ABBA-F1FAE434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12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F47F8-036D-44CC-B323-45297BEC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14BBA6-1388-4135-A1BA-8D29C1AC7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59B57B-B8CE-4BF4-9EFD-B7C3551B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94928-EC12-4F54-A670-9CBA9693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B960-7CEC-4211-989A-5EED76B851BB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CE0A63-838E-491A-A48C-A4B86554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661279-A3F2-402E-B74A-F0048896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1B4A-45B2-458E-ABBA-F1FAE434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71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21209-46E5-486C-9683-988512D6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254492-9BA9-4906-839B-508B03F4A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A78B6E-5E5A-448D-A16E-97847DEF8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0B960-7CEC-4211-989A-5EED76B851BB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5D031C-2E19-4142-B5AC-EC08B762F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3A4D99-A9FA-469C-A5D7-D5B55DA00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1B4A-45B2-458E-ABBA-F1FAE434B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5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2BC57-F341-431B-8AA2-FDF7E2D9C9C8}"/>
              </a:ext>
            </a:extLst>
          </p:cNvPr>
          <p:cNvSpPr txBox="1"/>
          <p:nvPr/>
        </p:nvSpPr>
        <p:spPr>
          <a:xfrm>
            <a:off x="856352" y="1639197"/>
            <a:ext cx="10479295" cy="16823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671" spc="39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Интернет-ресурс на тему</a:t>
            </a:r>
          </a:p>
          <a:p>
            <a:pPr algn="ctr">
              <a:lnSpc>
                <a:spcPct val="150000"/>
              </a:lnSpc>
            </a:pPr>
            <a:r>
              <a:rPr lang="ru-RU" sz="3671" spc="39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«Киногерои»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ADF073D-0480-4479-9F56-E42F0C464135}"/>
              </a:ext>
            </a:extLst>
          </p:cNvPr>
          <p:cNvSpPr txBox="1">
            <a:spLocks/>
          </p:cNvSpPr>
          <p:nvPr/>
        </p:nvSpPr>
        <p:spPr>
          <a:xfrm>
            <a:off x="4948146" y="5406713"/>
            <a:ext cx="2295708" cy="71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76" indent="-449576" defTabSz="1198870">
              <a:spcBef>
                <a:spcPct val="20000"/>
              </a:spcBef>
              <a:defRPr/>
            </a:pPr>
            <a:r>
              <a:rPr lang="ru-RU" sz="1836" b="1" dirty="0">
                <a:solidFill>
                  <a:schemeClr val="bg1"/>
                </a:solidFill>
              </a:rPr>
              <a:t>Автор: Залетин Н.А.</a:t>
            </a:r>
          </a:p>
          <a:p>
            <a:pPr marL="449576" indent="-449576" defTabSz="1198870">
              <a:spcBef>
                <a:spcPct val="20000"/>
              </a:spcBef>
              <a:defRPr/>
            </a:pPr>
            <a:r>
              <a:rPr lang="ru-RU" sz="1836" b="1" dirty="0">
                <a:solidFill>
                  <a:schemeClr val="bg1"/>
                </a:solidFill>
              </a:rPr>
              <a:t>Группа: ИКБО-01-19</a:t>
            </a:r>
          </a:p>
        </p:txBody>
      </p:sp>
    </p:spTree>
    <p:extLst>
      <p:ext uri="{BB962C8B-B14F-4D97-AF65-F5344CB8AC3E}">
        <p14:creationId xmlns:p14="http://schemas.microsoft.com/office/powerpoint/2010/main" val="165377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4CE55A-196F-440B-B8AC-BFB7E8FBA953}"/>
              </a:ext>
            </a:extLst>
          </p:cNvPr>
          <p:cNvSpPr txBox="1"/>
          <p:nvPr/>
        </p:nvSpPr>
        <p:spPr>
          <a:xfrm>
            <a:off x="2769672" y="1153195"/>
            <a:ext cx="6571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изучения интернет-ресурсов похожей тематики были сформулированы положения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которым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должен удовлетворять интернет-ресурс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7A828-5522-4FD6-8FBF-040B127ACC35}"/>
              </a:ext>
            </a:extLst>
          </p:cNvPr>
          <p:cNvSpPr txBox="1"/>
          <p:nvPr/>
        </p:nvSpPr>
        <p:spPr>
          <a:xfrm>
            <a:off x="3060206" y="2252974"/>
            <a:ext cx="6280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Информативность (пользователь должен получить всю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интересующую его информацию)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Интуитивность – интерфейс сайта безошибочно направляет пользователя туда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куда задумал разработчик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Красивым с точки зрения дизайна</a:t>
            </a:r>
          </a:p>
        </p:txBody>
      </p:sp>
      <p:sp>
        <p:nvSpPr>
          <p:cNvPr id="10" name="Google Shape;152;p5">
            <a:extLst>
              <a:ext uri="{FF2B5EF4-FFF2-40B4-BE49-F238E27FC236}">
                <a16:creationId xmlns:a16="http://schemas.microsoft.com/office/drawing/2014/main" id="{CFFFB0E0-AB1A-46F5-BAE0-D698D3E5E772}"/>
              </a:ext>
            </a:extLst>
          </p:cNvPr>
          <p:cNvSpPr txBox="1">
            <a:spLocks/>
          </p:cNvSpPr>
          <p:nvPr/>
        </p:nvSpPr>
        <p:spPr>
          <a:xfrm>
            <a:off x="0" y="365126"/>
            <a:ext cx="12192000" cy="61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3959"/>
              <a:buFont typeface="Arial"/>
              <a:buNone/>
            </a:pPr>
            <a:r>
              <a:rPr lang="ru-RU" sz="3959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Анализ предметной области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511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3">
            <a:extLst>
              <a:ext uri="{FF2B5EF4-FFF2-40B4-BE49-F238E27FC236}">
                <a16:creationId xmlns:a16="http://schemas.microsoft.com/office/drawing/2014/main" id="{C63FB3C5-07AC-44C6-A160-82C1D137F776}"/>
              </a:ext>
            </a:extLst>
          </p:cNvPr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2;p3">
            <a:extLst>
              <a:ext uri="{FF2B5EF4-FFF2-40B4-BE49-F238E27FC236}">
                <a16:creationId xmlns:a16="http://schemas.microsoft.com/office/drawing/2014/main" id="{D25958AB-3502-425A-A38B-9EB0D24DE249}"/>
              </a:ext>
            </a:extLst>
          </p:cNvPr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13;p3">
            <a:extLst>
              <a:ext uri="{FF2B5EF4-FFF2-40B4-BE49-F238E27FC236}">
                <a16:creationId xmlns:a16="http://schemas.microsoft.com/office/drawing/2014/main" id="{D9E8BD6A-577B-4272-B198-E4140D3C128F}"/>
              </a:ext>
            </a:extLst>
          </p:cNvPr>
          <p:cNvSpPr txBox="1">
            <a:spLocks/>
          </p:cNvSpPr>
          <p:nvPr/>
        </p:nvSpPr>
        <p:spPr>
          <a:xfrm>
            <a:off x="970534" y="14660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Используемые технологии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Google Shape;116;p3">
            <a:extLst>
              <a:ext uri="{FF2B5EF4-FFF2-40B4-BE49-F238E27FC236}">
                <a16:creationId xmlns:a16="http://schemas.microsoft.com/office/drawing/2014/main" id="{0E4EB203-9379-4297-B923-63D114AC3980}"/>
              </a:ext>
            </a:extLst>
          </p:cNvPr>
          <p:cNvSpPr txBox="1">
            <a:spLocks/>
          </p:cNvSpPr>
          <p:nvPr/>
        </p:nvSpPr>
        <p:spPr>
          <a:xfrm>
            <a:off x="969772" y="2799788"/>
            <a:ext cx="3438906" cy="161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itchFamily="34" charset="0"/>
              <a:buNone/>
            </a:pPr>
            <a:r>
              <a:rPr lang="ru-R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разработки</a:t>
            </a:r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itchFamily="34" charset="0"/>
              <a:buNone/>
            </a:pPr>
            <a:r>
              <a:rPr lang="ru-R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HTML5, CSS3, </a:t>
            </a:r>
            <a:r>
              <a:rPr lang="ru-RU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itchFamily="34" charset="0"/>
              <a:buNone/>
            </a:pP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itchFamily="34" charset="0"/>
              <a:buNone/>
            </a:pPr>
            <a:r>
              <a:rPr lang="ru-R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хостинга</a:t>
            </a:r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ru-RU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r>
              <a:rPr lang="ru-R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itchFamily="34" charset="0"/>
              <a:buNone/>
            </a:pPr>
            <a:endParaRPr lang="ru-RU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BD0BC9-740F-4512-BC96-8E4D5C5D8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62" y="611823"/>
            <a:ext cx="6477000" cy="48577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0113779-A8CC-44A6-BDE7-D845C8C6A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9"/>
          <a:stretch/>
        </p:blipFill>
        <p:spPr>
          <a:xfrm>
            <a:off x="6544300" y="4338320"/>
            <a:ext cx="3673324" cy="138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2;p5">
            <a:extLst>
              <a:ext uri="{FF2B5EF4-FFF2-40B4-BE49-F238E27FC236}">
                <a16:creationId xmlns:a16="http://schemas.microsoft.com/office/drawing/2014/main" id="{A216FBC5-3762-4FC7-9E69-DD5EBC073FFE}"/>
              </a:ext>
            </a:extLst>
          </p:cNvPr>
          <p:cNvSpPr txBox="1">
            <a:spLocks/>
          </p:cNvSpPr>
          <p:nvPr/>
        </p:nvSpPr>
        <p:spPr>
          <a:xfrm>
            <a:off x="0" y="365126"/>
            <a:ext cx="12192000" cy="61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3959"/>
              <a:buFont typeface="Arial"/>
              <a:buNone/>
            </a:pPr>
            <a:r>
              <a:rPr lang="ru-RU" sz="3959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Дизайн интерфейса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E17B8F-45C0-4564-AB50-B3E1991DEA8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976746"/>
            <a:ext cx="10080000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5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D6A102-4826-4771-BCF2-ED8A334AB6C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774"/>
          <a:stretch/>
        </p:blipFill>
        <p:spPr>
          <a:xfrm>
            <a:off x="1056000" y="1069340"/>
            <a:ext cx="10080000" cy="5127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Google Shape;152;p5">
            <a:extLst>
              <a:ext uri="{FF2B5EF4-FFF2-40B4-BE49-F238E27FC236}">
                <a16:creationId xmlns:a16="http://schemas.microsoft.com/office/drawing/2014/main" id="{A216FBC5-3762-4FC7-9E69-DD5EBC073FFE}"/>
              </a:ext>
            </a:extLst>
          </p:cNvPr>
          <p:cNvSpPr txBox="1">
            <a:spLocks/>
          </p:cNvSpPr>
          <p:nvPr/>
        </p:nvSpPr>
        <p:spPr>
          <a:xfrm>
            <a:off x="0" y="365126"/>
            <a:ext cx="12192000" cy="61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3959"/>
              <a:buFont typeface="Arial"/>
              <a:buNone/>
            </a:pPr>
            <a:r>
              <a:rPr lang="ru-RU" sz="3959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Дизайн интерфейса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55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2;p5">
            <a:extLst>
              <a:ext uri="{FF2B5EF4-FFF2-40B4-BE49-F238E27FC236}">
                <a16:creationId xmlns:a16="http://schemas.microsoft.com/office/drawing/2014/main" id="{A216FBC5-3762-4FC7-9E69-DD5EBC073FFE}"/>
              </a:ext>
            </a:extLst>
          </p:cNvPr>
          <p:cNvSpPr txBox="1">
            <a:spLocks/>
          </p:cNvSpPr>
          <p:nvPr/>
        </p:nvSpPr>
        <p:spPr>
          <a:xfrm>
            <a:off x="0" y="365126"/>
            <a:ext cx="12192000" cy="61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3959"/>
              <a:buFont typeface="Arial"/>
              <a:buNone/>
            </a:pPr>
            <a:r>
              <a:rPr lang="ru-RU" sz="3959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Дизайн интерфейса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032774-C435-468F-90A5-87911BAAC4E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336"/>
          <a:stretch/>
        </p:blipFill>
        <p:spPr>
          <a:xfrm>
            <a:off x="1056000" y="1046480"/>
            <a:ext cx="10080000" cy="51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07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2;p5">
            <a:extLst>
              <a:ext uri="{FF2B5EF4-FFF2-40B4-BE49-F238E27FC236}">
                <a16:creationId xmlns:a16="http://schemas.microsoft.com/office/drawing/2014/main" id="{A216FBC5-3762-4FC7-9E69-DD5EBC073FFE}"/>
              </a:ext>
            </a:extLst>
          </p:cNvPr>
          <p:cNvSpPr txBox="1">
            <a:spLocks/>
          </p:cNvSpPr>
          <p:nvPr/>
        </p:nvSpPr>
        <p:spPr>
          <a:xfrm>
            <a:off x="0" y="365126"/>
            <a:ext cx="12192000" cy="61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3959"/>
              <a:buFont typeface="Arial"/>
              <a:buNone/>
            </a:pPr>
            <a:r>
              <a:rPr lang="ru-RU" sz="3959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Дизайн интерфейса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0DE2A4-2180-44A3-A634-7E1D5FE4310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976746"/>
            <a:ext cx="10080000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91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6F6DB-3765-41F6-B77C-E86B5EDBF5D8}"/>
              </a:ext>
            </a:extLst>
          </p:cNvPr>
          <p:cNvSpPr txBox="1"/>
          <p:nvPr/>
        </p:nvSpPr>
        <p:spPr>
          <a:xfrm>
            <a:off x="3310962" y="1881291"/>
            <a:ext cx="5570076" cy="1867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769" dirty="0">
                <a:solidFill>
                  <a:schemeClr val="bg1"/>
                </a:solidFill>
              </a:rPr>
              <a:t>Благодарю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626160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90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Интернет-ресурс на тему «Киногерои»</dc:title>
  <dc:creator>саша яриков</dc:creator>
  <cp:lastModifiedBy>саша яриков</cp:lastModifiedBy>
  <cp:revision>9</cp:revision>
  <dcterms:created xsi:type="dcterms:W3CDTF">2020-12-08T21:06:46Z</dcterms:created>
  <dcterms:modified xsi:type="dcterms:W3CDTF">2020-12-09T10:44:38Z</dcterms:modified>
</cp:coreProperties>
</file>