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60B2-AA89-4EC0-BE07-E1147A45BC52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8D50-CE87-4214-B9C1-C499A768C53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Meteorite </a:t>
            </a:r>
            <a:r>
              <a:rPr lang="en-US" dirty="0" err="1" smtClean="0"/>
              <a:t>Destoyer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Куприн Никита Александрович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проекта – создать игру</a:t>
            </a:r>
            <a:endParaRPr lang="en-US" dirty="0" smtClean="0"/>
          </a:p>
          <a:p>
            <a:r>
              <a:rPr lang="ru-RU" dirty="0" smtClean="0"/>
              <a:t>Идея проекта – игры про космос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в т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ч</a:t>
            </a:r>
            <a:r>
              <a:rPr lang="en-US" dirty="0" smtClean="0"/>
              <a:t>. </a:t>
            </a:r>
            <a:r>
              <a:rPr lang="ru-RU" dirty="0" smtClean="0"/>
              <a:t> компьютерные или для приставок</a:t>
            </a:r>
          </a:p>
          <a:p>
            <a:r>
              <a:rPr lang="ru-RU" dirty="0" smtClean="0"/>
              <a:t>Реализация – библиотека </a:t>
            </a:r>
            <a:r>
              <a:rPr lang="en-US" dirty="0" err="1" smtClean="0"/>
              <a:t>pygame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PyQt5</a:t>
            </a:r>
          </a:p>
          <a:p>
            <a:r>
              <a:rPr lang="en-US" dirty="0" smtClean="0"/>
              <a:t>Os</a:t>
            </a:r>
          </a:p>
          <a:p>
            <a:r>
              <a:rPr lang="en-US" dirty="0" smtClean="0"/>
              <a:t>Random</a:t>
            </a:r>
          </a:p>
          <a:p>
            <a:r>
              <a:rPr lang="en-US" dirty="0" err="1" smtClean="0"/>
              <a:t>Pygame.mixer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285992"/>
            <a:ext cx="43529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71612"/>
            <a:ext cx="8229600" cy="4525963"/>
          </a:xfrm>
        </p:spPr>
        <p:txBody>
          <a:bodyPr/>
          <a:lstStyle/>
          <a:p>
            <a:r>
              <a:rPr lang="ru-RU" dirty="0" smtClean="0"/>
              <a:t>В игре присутствует 7 классов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Игрок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Враг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Снаряд игрока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Улучшенный снаряд игрока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Взрывы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Усилители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428868"/>
            <a:ext cx="3026302" cy="334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Таблица рекордов(а то</a:t>
            </a:r>
            <a:r>
              <a:rPr lang="ru-RU" dirty="0"/>
              <a:t> </a:t>
            </a:r>
            <a:r>
              <a:rPr lang="ru-RU" dirty="0" smtClean="0"/>
              <a:t>как-то очки бесполезные)</a:t>
            </a:r>
          </a:p>
          <a:p>
            <a:r>
              <a:rPr lang="ru-RU" dirty="0" smtClean="0"/>
              <a:t>Уровни с врагами</a:t>
            </a:r>
            <a:r>
              <a:rPr lang="en-US" dirty="0" smtClean="0"/>
              <a:t>,</a:t>
            </a:r>
            <a:r>
              <a:rPr lang="ru-RU" dirty="0" smtClean="0"/>
              <a:t> которые также смогут стрелять по игроку</a:t>
            </a:r>
          </a:p>
          <a:p>
            <a:r>
              <a:rPr lang="ru-RU" dirty="0" smtClean="0"/>
              <a:t>Усиление корабля в начале игры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Office PowerPoint</Application>
  <PresentationFormat>Экран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Meteorite Destoyer</vt:lpstr>
      <vt:lpstr>Цель проекта</vt:lpstr>
      <vt:lpstr>Реализация</vt:lpstr>
      <vt:lpstr>Реализация</vt:lpstr>
      <vt:lpstr>Развитие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Meteorite Destoyer</dc:title>
  <dc:creator>Александр</dc:creator>
  <cp:lastModifiedBy>Александр</cp:lastModifiedBy>
  <cp:revision>2</cp:revision>
  <dcterms:created xsi:type="dcterms:W3CDTF">2020-01-21T12:20:12Z</dcterms:created>
  <dcterms:modified xsi:type="dcterms:W3CDTF">2020-01-21T12:38:30Z</dcterms:modified>
</cp:coreProperties>
</file>