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A960-2B80-46B0-9457-AC143A60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3C549-34D6-44CB-883F-B569A125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9D5D-CF49-40F9-A62F-52808730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BD90-8B24-48E0-AEEC-542B8D51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5244-9634-43E6-89C9-7ECC00E5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BAEF-79CD-4FFB-8B27-F3AE321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3D58-92D7-4509-95F9-CA5D93E2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84DA-75D2-43CD-9626-FA28C088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7482-F4E4-4ABB-B8B8-79866FB9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8005-5639-4F29-8EC3-B709F6B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0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0EC7F-66FD-4A9A-9FD5-591EB536A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2AE59-E163-4472-B0D1-0EDC2823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9EB1-9C10-40E2-903F-5FDA1055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2053-92AD-4765-A8C2-5524184C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634-46C3-4859-B7C5-3DA6EAA4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2CC1-63CE-4029-B0DB-C9B334EB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8065-F156-496D-BF0A-FFF56D20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71B0-A916-4335-A517-D24AFE56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74F0-D0BB-4206-98C6-7A6899B5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E50F-9CCA-41C8-8510-9C900770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9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5794-5BEA-4EFF-BBF5-075FB322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9BB6-1FCF-4559-9C3A-91D20E37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1173-3DDB-4C35-AC6B-463D419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70B8-BED8-45AA-850F-5DE1C3C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C6B7-692D-4037-933D-D68503B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5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2D3-E66B-4163-8755-93692EC8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45BB-CF3A-4A1C-ACE1-07079EB5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9B4C2-69A9-47D4-B771-9F187CC23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1061-CEC0-42AD-95B9-4E1BE8C7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5A71A-84B3-4013-ADC9-85455FD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E4936-7805-43FE-BCAD-B9BD912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4AB8-0B3D-4788-A131-4B54AD60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D7CC-0AAB-4C7E-A9A1-E29623D3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19C6E-BB0B-42F3-82CE-7506D478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88693-3C0C-42CF-9E8E-14A7F4F5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9D9F-D6E9-41BF-9984-6B52C982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F10C-9807-4027-BA67-5A52C526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01393-D5FE-495A-9E10-31DA2A6D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9965E-4B6F-4491-A562-598D4C39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5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5C14-A07B-4805-A31A-4B41C714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054FD-A97F-49FC-9824-F67E9C93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BFD1-0F69-4E9F-97C1-143BAF18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A21D4-D0EC-4ADB-AAF8-A2BE808B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8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ECBB2-E5E4-472A-9217-093EF1E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2348E-4B00-483B-BC8A-5A83A854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E30C-AEE4-438D-841A-218D12DE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0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DBE-DD0D-4007-BCA6-2E89FB6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4C38-FF34-4C47-8253-5AB423B2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5A4AF-C62B-48DF-B8A7-A48B34B52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26C1-62E8-4F84-98AC-9F37CE5F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11D6-A0D9-4C40-B629-8FC555F7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3F32-04AB-4490-8B3C-1C9CED4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4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411-1F6D-4F91-A53C-54F56BB5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98778-6B6E-484F-B6D7-52E08252C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D339B-DE1B-40EA-9AFF-95B1708B5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142D5-37DF-471B-A651-CD38F9D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11D64-B20F-4D80-BBAC-888E91EA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F4AD-FCF9-4AF7-B4DC-419232A0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1F120-658F-4809-AF20-9879607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0F3D-9212-4343-AC59-F266E7D7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3AA1-460A-4D90-953F-30A6785F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E6FD7-998E-4A84-B2EA-DC7FACF967E6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6112-57E0-4A9E-B4AD-D0DD8C89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605E-F626-460D-BCAA-0ABBF39CB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F549-A19A-446A-8DF9-EC5CF53C6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E140-F8BA-4085-BF53-5947FFCE4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gfhjoli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97F9E-CE39-452E-8703-4CA6DDA30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5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gfhjoli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gfhjoli</dc:title>
  <dc:creator>nikita salunkhe</dc:creator>
  <cp:lastModifiedBy>nikita salunkhe</cp:lastModifiedBy>
  <cp:revision>1</cp:revision>
  <dcterms:created xsi:type="dcterms:W3CDTF">2020-09-05T15:11:38Z</dcterms:created>
  <dcterms:modified xsi:type="dcterms:W3CDTF">2020-09-05T15:11:41Z</dcterms:modified>
</cp:coreProperties>
</file>