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ED2E-E567-CD41-A25A-F20DC5884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CD990-E0E1-124F-862D-51A08B626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1780-93B4-8C42-8730-F4AC2BD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F763-93C5-8240-B976-CA1DB768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5884-3518-5949-A4B0-06D37EBF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0239-30E5-424B-85D4-52A8B5CC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8132A-3EDC-C040-8234-74AD8FDE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1EA2-D652-CF43-8007-BF0C4256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51FE-ABDF-6A4E-AF20-A98E02A0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85D5-8D51-0849-B948-958A497F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55825-1BEA-0546-9B86-87DFA0AE2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161B2-4EE8-0648-B74B-312FED34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E435-AFA9-ED43-B0C3-EE6BD83B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F40D-D8CF-4143-9AC0-0DD28B51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4B6B-56A7-6240-AEEF-E3AC66AE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0E52-12CA-3841-A6AF-C6AC4527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914E-FA10-0E45-B6C9-EC09C331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5489-1E2E-C24A-B18C-6FCDB3F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956E-A1A1-0E43-839C-20AD3F1B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8557-FE6E-4F4D-B23A-45A93F75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127F-76B9-464D-9591-2215D5EC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00B2-41CD-EC4A-9F91-6630DEDB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B633-67E0-CF4F-9F74-CEA8AA26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DA06-C43A-0F4A-9758-AA7F30FB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3923-B141-C84B-A243-7668DBC4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822F-5C60-A842-B179-BDF02DF4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B0A3-BC68-4C49-B239-48353E9A3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43CA7-5B9A-A04C-8849-FC6396572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84AF3-6ED9-C149-820C-760F9035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2921-8166-5C4E-B1F9-53AF3871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6928C-ED67-6645-B49B-D90CEF57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5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2D9-F8D8-844D-B8A8-8C60B350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F14C-8E36-B146-AFF1-D72E1D02A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10C3-1D51-4842-A9DD-6E0B5F5D2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603EC-8886-E842-A9C6-137CC8819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60375-4FCE-4942-BACF-B0E364E3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60644-1BB9-5341-9DF5-3B4C0904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E4331-8428-7748-98B6-0A43C57E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7FF51-E167-0B40-8645-35404669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7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1D75-D873-C542-99B8-D16E812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56495-7D93-4641-BFAA-9DDE855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83668-32DE-D64E-B54C-69220B66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85E3-368D-5240-90E3-623233FA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876E5-7B52-284B-828F-81F8BE84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07B8-BBC3-B641-BC58-29D65648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0CF-B6E2-1247-A0C6-B35B2E0F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95DB-A0BF-C841-B75D-716176F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266C-DDB5-8943-822A-4C95ACE8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16FB-08C8-BB47-8812-1E830844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6E5D-8AB6-3A4C-B604-F3BC19F5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158A-5E8F-2246-9A69-5BF74E53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2A311-0FA4-D04A-BBC4-28D71CAC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B4D2-2C1E-7D47-8CCC-A080030E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9B1C4-6614-1F44-8889-F2C5CF49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3C8E1-6E94-5D4F-9AB9-7EA11EF1F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7788D-5956-A64F-916D-E550BD1E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26FE-18D2-5542-AFB5-56A24EA6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8B67-CB54-844A-A259-134A5800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EE9E1-2CCD-6641-9820-9A496AEF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EA946-E9C3-6344-B8FC-C4E306D1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CB33-CD90-9D46-A00E-FDABD53B5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374C-2EF6-5F45-8507-1A5E9D3998B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0A6D-075C-D247-BA47-8D09C7389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972D-8977-E941-B12D-4FEBB95B2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A098-FCA7-4F4B-826B-8CF1DA4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7E358C31-CCF9-DD4E-9980-6B4F5E610DE3}"/>
              </a:ext>
            </a:extLst>
          </p:cNvPr>
          <p:cNvSpPr/>
          <p:nvPr/>
        </p:nvSpPr>
        <p:spPr>
          <a:xfrm>
            <a:off x="3608173" y="1495167"/>
            <a:ext cx="4720281" cy="4069208"/>
          </a:xfrm>
          <a:prstGeom prst="hexagon">
            <a:avLst/>
          </a:prstGeom>
          <a:solidFill>
            <a:schemeClr val="bg1"/>
          </a:solidFill>
          <a:ln w="57150">
            <a:solidFill>
              <a:srgbClr val="853078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NA with solid fill">
            <a:extLst>
              <a:ext uri="{FF2B5EF4-FFF2-40B4-BE49-F238E27FC236}">
                <a16:creationId xmlns:a16="http://schemas.microsoft.com/office/drawing/2014/main" id="{C87B9FC9-84E7-2E41-BEA8-EDA980088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995487" y="-957263"/>
            <a:ext cx="8201025" cy="820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Telkar</dc:creator>
  <cp:lastModifiedBy>Nikita Telkar</cp:lastModifiedBy>
  <cp:revision>4</cp:revision>
  <dcterms:created xsi:type="dcterms:W3CDTF">2021-06-20T21:10:55Z</dcterms:created>
  <dcterms:modified xsi:type="dcterms:W3CDTF">2021-06-21T03:24:46Z</dcterms:modified>
</cp:coreProperties>
</file>