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30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1"/>
    <p:restoredTop sz="94662"/>
  </p:normalViewPr>
  <p:slideViewPr>
    <p:cSldViewPr snapToGrid="0" snapToObjects="1">
      <p:cViewPr>
        <p:scale>
          <a:sx n="89" d="100"/>
          <a:sy n="89" d="100"/>
        </p:scale>
        <p:origin x="5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022DA-92C6-1A40-B94D-C0DCCED0E2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CD127-FA74-8E4C-8C56-F4FD35F48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F11EC-711E-C14A-8C56-D62F6D0C5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808D9-5403-5E4A-BFF6-9660FB82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6B8D3-3F07-EF4B-BC49-37D007FC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53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904A-5918-B84F-9171-9E297095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230FB-0D5A-AD4E-9E95-4F351E62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2316-FD45-AF49-A45A-221783DF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793DA-562E-454A-A811-FCADF5E94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A3C01-00C5-EB4E-8C34-5C7D1BC6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6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D484B-9D5E-CD43-B075-9077C48FA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5E814-F632-B94B-B31F-4DAE95478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6E06-DDFB-034D-8033-94295790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4C4C-00DD-E74C-872A-23FBD7156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C2357-3647-E347-B00E-CC02AC431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089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5A664-88A8-534A-BC57-E26D825D5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FC7A-3A21-1745-8D48-EE71201A6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F91E2C-FA35-684E-9218-D23C7B9E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01412-714B-5F4C-A402-B5E6C895D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3FECA-FF57-3542-AA92-BCC467245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A4A6F-BDEC-2345-861D-4747A9360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26870-DD1F-DE44-AD8A-047F359C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4D00-E2D0-6542-818C-02525D6E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89EC3-A45D-994A-9BAC-8FE670E6E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85105-710F-0A46-B7EA-8EF5D1F3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EF064-24BE-0049-A277-19B295A3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7AF-C090-0F46-B5E3-F385F909C7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42903-7539-EE4C-92F1-FB475812D6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73EFF-BCB5-1040-9B27-93F88B05E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95C6C-339F-224D-B862-7AD091CB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4115F-8EE2-064A-92A6-2DF00FDE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524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AB0D9-F039-1F45-9D24-AF0F96FB2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31FC7-13CB-984E-BB3E-0608C23E5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5009D-3B98-1D4B-B4D8-52D79FAEDC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AD3969-6A9A-0B4E-A05A-5E5F2B023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81B92-1521-F748-8655-B15A8AEBF3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0EE75-196B-7D41-86C3-21D28E288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9B68B-E537-B140-B286-C3AE08DAF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4D37B-C229-8A40-A678-03E5F20A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7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A988-9925-4F48-8F6B-39981959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1F6ED6-E5F3-7540-A410-0C61D3D8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3309D7-7D0E-FA42-BB1B-752E33F3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A66C6-E1D0-3D43-8D06-0ED38C2E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78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86571C-14F9-F347-9BD9-3501E75C8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326C9C-6AF5-C54D-B0C1-8B9C742E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212BA-E465-2C45-A411-03130DAD9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037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35D5F-6D42-F64D-B84B-9C39DC83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88AE3-600D-1044-83EE-F81F1323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55A6B-2AF9-384F-B88F-D6C5B42EF7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2AD19-16B3-F147-BA89-EDF0FEEE7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F43B9-B314-694E-82CF-1AD9E6639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49330-449B-B942-BC36-3BB2F5B8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06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014BE-7E81-2044-AD50-E792A2796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65480-B684-3546-8771-57806706E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8C4A-8D22-3443-B1A6-DE715E4D7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726E1-269A-B645-B824-DBE4446E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893FB-C092-BC43-A7FD-899550932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1DDF8-37A6-094D-8ABD-95FAB2D4E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4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2F62D7-AC8B-BC4C-9CFE-C264DCD1C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013CD-4DFC-C74E-A01C-BD0DD69BF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A5826-ECD8-0644-ADD0-F5BFB16EB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74DA31-33B4-1E4D-9052-898D6812D544}" type="datetimeFigureOut">
              <a:rPr lang="en-US" smtClean="0"/>
              <a:t>11/14/21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55F75-5079-9D47-8C62-F5C5202194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04768-F5E7-9B4A-93E4-61188CB096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E81D-F182-4242-8E97-124FDE5B1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0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CD0CD2DB-6887-BB4C-B43E-F2084AF81DC6}"/>
              </a:ext>
            </a:extLst>
          </p:cNvPr>
          <p:cNvSpPr/>
          <p:nvPr/>
        </p:nvSpPr>
        <p:spPr>
          <a:xfrm>
            <a:off x="1086493" y="822144"/>
            <a:ext cx="4859148" cy="4887450"/>
          </a:xfrm>
          <a:prstGeom prst="ellipse">
            <a:avLst/>
          </a:prstGeom>
          <a:blipFill dpi="0" rotWithShape="1">
            <a:blip r:embed="rId2"/>
            <a:srcRect/>
            <a:tile tx="-133350" ty="-36195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925E8C34-4846-1943-80C2-A26A0E715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8553449" y="2351468"/>
            <a:ext cx="1262063" cy="126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22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Nikita Telkar</dc:creator>
  <cp:lastModifiedBy>Nikita Telkar</cp:lastModifiedBy>
  <cp:revision>1</cp:revision>
  <dcterms:created xsi:type="dcterms:W3CDTF">2021-11-14T23:37:53Z</dcterms:created>
  <dcterms:modified xsi:type="dcterms:W3CDTF">2021-11-14T23:46:03Z</dcterms:modified>
</cp:coreProperties>
</file>