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3" r:id="rId9"/>
    <p:sldId id="264" r:id="rId10"/>
    <p:sldId id="270" r:id="rId11"/>
    <p:sldId id="265" r:id="rId12"/>
    <p:sldId id="269" r:id="rId13"/>
    <p:sldId id="268" r:id="rId14"/>
    <p:sldId id="266" r:id="rId15"/>
    <p:sldId id="26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Курсовой проект по дисциплине «Теория Языков Программирования и Методы Трансляции»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9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типов</a:t>
            </a:r>
          </a:p>
          <a:p>
            <a:r>
              <a:rPr lang="ru-RU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ДОПИСАТЬ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15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</a:t>
            </a:r>
            <a:r>
              <a:rPr lang="en-US" dirty="0" smtClean="0"/>
              <a:t>LLVM</a:t>
            </a:r>
            <a:r>
              <a:rPr lang="ru-RU" dirty="0" smtClean="0"/>
              <a:t> (</a:t>
            </a:r>
            <a:r>
              <a:rPr lang="ru-RU" dirty="0" err="1" smtClean="0"/>
              <a:t>Low</a:t>
            </a:r>
            <a:r>
              <a:rPr lang="ru-RU" dirty="0" smtClean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Virtual</a:t>
            </a:r>
            <a:r>
              <a:rPr lang="ru-RU" dirty="0"/>
              <a:t> </a:t>
            </a:r>
            <a:r>
              <a:rPr lang="ru-RU" dirty="0" err="1" smtClean="0"/>
              <a:t>Machine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Универсальная </a:t>
            </a:r>
            <a:r>
              <a:rPr lang="ru-RU" dirty="0"/>
              <a:t>система анализа, трансформации и </a:t>
            </a:r>
            <a:r>
              <a:rPr lang="ru-RU" dirty="0" smtClean="0"/>
              <a:t>оптимизации программ</a:t>
            </a:r>
            <a:endParaRPr lang="en-US" dirty="0" smtClean="0"/>
          </a:p>
          <a:p>
            <a:pPr lvl="1"/>
            <a:r>
              <a:rPr lang="ru-RU" dirty="0"/>
              <a:t>Р</a:t>
            </a:r>
            <a:r>
              <a:rPr lang="ru-RU" dirty="0" smtClean="0"/>
              <a:t>еализует </a:t>
            </a:r>
            <a:r>
              <a:rPr lang="ru-RU" dirty="0"/>
              <a:t>виртуальную машину с RISC-подобными инструкциями.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8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кодогенерации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НАШ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ЛЛВМ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37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</a:t>
            </a:r>
          </a:p>
          <a:p>
            <a:r>
              <a:rPr lang="en-US" dirty="0" smtClean="0"/>
              <a:t>Github.com</a:t>
            </a:r>
          </a:p>
          <a:p>
            <a:r>
              <a:rPr lang="en-US" dirty="0" err="1" smtClean="0"/>
              <a:t>llvm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:)</a:t>
            </a:r>
            <a:endParaRPr lang="en-US" sz="7200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Целочисленный тип, операции над ним</a:t>
            </a:r>
          </a:p>
          <a:p>
            <a:r>
              <a:rPr lang="ru-RU" sz="2800" dirty="0" smtClean="0"/>
              <a:t>Логический тип, операции над ним</a:t>
            </a:r>
          </a:p>
          <a:p>
            <a:r>
              <a:rPr lang="ru-RU" sz="2800" dirty="0" smtClean="0"/>
              <a:t>Ветвление (</a:t>
            </a:r>
            <a:r>
              <a:rPr lang="en-US" sz="2800" dirty="0" smtClean="0"/>
              <a:t>if)</a:t>
            </a:r>
          </a:p>
          <a:p>
            <a:r>
              <a:rPr lang="ru-RU" sz="2800" dirty="0" smtClean="0"/>
              <a:t>Цикл (</a:t>
            </a:r>
            <a:r>
              <a:rPr lang="en-US" sz="2800" dirty="0" smtClean="0"/>
              <a:t>while)</a:t>
            </a:r>
          </a:p>
          <a:p>
            <a:r>
              <a:rPr lang="ru-RU" sz="2800" dirty="0" smtClean="0"/>
              <a:t>Массив (одномерный)</a:t>
            </a:r>
          </a:p>
          <a:p>
            <a:r>
              <a:rPr lang="ru-RU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ДОПИСАТЬ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60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:(</a:t>
            </a:r>
            <a:endParaRPr lang="en-US" sz="7200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НАПИСАТЬ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24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/>
          <a:lstStyle/>
          <a:p>
            <a:r>
              <a:rPr lang="ru-RU" dirty="0" smtClean="0"/>
              <a:t>Выполнили:</a:t>
            </a:r>
          </a:p>
          <a:p>
            <a:pPr lvl="1"/>
            <a:r>
              <a:rPr lang="ru-RU" dirty="0" err="1" smtClean="0"/>
              <a:t>Ванясин</a:t>
            </a:r>
            <a:r>
              <a:rPr lang="ru-RU" dirty="0" smtClean="0"/>
              <a:t> Н.В.</a:t>
            </a:r>
          </a:p>
          <a:p>
            <a:pPr lvl="1"/>
            <a:r>
              <a:rPr lang="ru-RU" dirty="0" err="1" smtClean="0"/>
              <a:t>Сушенцов</a:t>
            </a:r>
            <a:r>
              <a:rPr lang="ru-RU" dirty="0" smtClean="0"/>
              <a:t> А.О.</a:t>
            </a:r>
          </a:p>
          <a:p>
            <a:pPr lvl="1"/>
            <a:r>
              <a:rPr lang="ru-RU" dirty="0" smtClean="0"/>
              <a:t>Орлов К.А.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9510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Йошкар-Ола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114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8539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5157192"/>
            <a:ext cx="163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PY#</a:t>
            </a:r>
            <a:endParaRPr lang="en-US" sz="6000" dirty="0"/>
          </a:p>
        </p:txBody>
      </p:sp>
      <p:cxnSp>
        <p:nvCxnSpPr>
          <p:cNvPr id="6" name="Elbow Connector 5"/>
          <p:cNvCxnSpPr>
            <a:stCxn id="1027" idx="2"/>
            <a:endCxn id="4" idx="1"/>
          </p:cNvCxnSpPr>
          <p:nvPr/>
        </p:nvCxnSpPr>
        <p:spPr>
          <a:xfrm rot="16200000" flipH="1">
            <a:off x="2514101" y="4183189"/>
            <a:ext cx="1212632" cy="175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29" idx="2"/>
            <a:endCxn id="4" idx="3"/>
          </p:cNvCxnSpPr>
          <p:nvPr/>
        </p:nvCxnSpPr>
        <p:spPr>
          <a:xfrm rot="5400000">
            <a:off x="5496303" y="4362015"/>
            <a:ext cx="1441232" cy="11647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8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ХЗ</a:t>
            </a:r>
            <a:endParaRPr lang="en-US" sz="8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6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компилятора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9872" y="1600659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Сканер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9872" y="279723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SLR(1) </a:t>
            </a:r>
            <a:r>
              <a:rPr lang="ru-RU" dirty="0" err="1" smtClean="0"/>
              <a:t>парсер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72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9872" y="555358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Генерация </a:t>
            </a:r>
            <a:r>
              <a:rPr lang="en-US" dirty="0" smtClean="0"/>
              <a:t>LLVM</a:t>
            </a:r>
            <a:r>
              <a:rPr lang="ru-RU" dirty="0" smtClean="0"/>
              <a:t>-кода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72000" y="2392747"/>
            <a:ext cx="0" cy="40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3589323"/>
            <a:ext cx="0" cy="415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572000" y="4797152"/>
            <a:ext cx="0" cy="75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7604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1"/>
            <a:endCxn id="19" idx="0"/>
          </p:cNvCxnSpPr>
          <p:nvPr/>
        </p:nvCxnSpPr>
        <p:spPr>
          <a:xfrm flipH="1">
            <a:off x="1619732" y="3193279"/>
            <a:ext cx="1800140" cy="8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6" idx="1"/>
          </p:cNvCxnSpPr>
          <p:nvPr/>
        </p:nvCxnSpPr>
        <p:spPr>
          <a:xfrm>
            <a:off x="2771860" y="4401108"/>
            <a:ext cx="648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7" idx="1"/>
          </p:cNvCxnSpPr>
          <p:nvPr/>
        </p:nvCxnSpPr>
        <p:spPr>
          <a:xfrm>
            <a:off x="1619732" y="4797152"/>
            <a:ext cx="1800140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16216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Таблица символов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5" idx="3"/>
            <a:endCxn id="45" idx="0"/>
          </p:cNvCxnSpPr>
          <p:nvPr/>
        </p:nvCxnSpPr>
        <p:spPr>
          <a:xfrm>
            <a:off x="5724128" y="3193279"/>
            <a:ext cx="1944216" cy="8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1"/>
            <a:endCxn id="6" idx="3"/>
          </p:cNvCxnSpPr>
          <p:nvPr/>
        </p:nvCxnSpPr>
        <p:spPr>
          <a:xfrm flipH="1">
            <a:off x="5724128" y="44011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5" idx="2"/>
            <a:endCxn id="7" idx="3"/>
          </p:cNvCxnSpPr>
          <p:nvPr/>
        </p:nvCxnSpPr>
        <p:spPr>
          <a:xfrm flipH="1">
            <a:off x="5724128" y="4797152"/>
            <a:ext cx="1944216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компилятора(подробно)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26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компилятора(подробно)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4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Парсер</a:t>
            </a:r>
            <a:r>
              <a:rPr lang="ru-RU" dirty="0"/>
              <a:t> </a:t>
            </a:r>
            <a:r>
              <a:rPr lang="ru-RU" dirty="0" err="1"/>
              <a:t>разбирет</a:t>
            </a:r>
            <a:r>
              <a:rPr lang="ru-RU" dirty="0"/>
              <a:t> поток лексем от сканера и формирует </a:t>
            </a:r>
            <a:r>
              <a:rPr lang="en-US" dirty="0"/>
              <a:t>AST </a:t>
            </a:r>
            <a:r>
              <a:rPr lang="ru-RU" dirty="0" smtClean="0"/>
              <a:t>с </a:t>
            </a:r>
            <a:r>
              <a:rPr lang="ru-RU" dirty="0"/>
              <a:t>помощью класса </a:t>
            </a:r>
            <a:r>
              <a:rPr lang="en-US" dirty="0" err="1" smtClean="0"/>
              <a:t>AstBuilder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1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 </a:t>
            </a:r>
            <a:r>
              <a:rPr lang="ru-RU" dirty="0" smtClean="0"/>
              <a:t>таблица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Таблица разбора генерируется утилитой </a:t>
            </a:r>
            <a:r>
              <a:rPr lang="en-US" dirty="0" err="1" smtClean="0"/>
              <a:t>parseTableMaker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LR</a:t>
            </a:r>
          </a:p>
          <a:p>
            <a:r>
              <a:rPr lang="en-US" dirty="0" smtClean="0"/>
              <a:t>LR – </a:t>
            </a:r>
            <a:r>
              <a:rPr lang="ru-RU" dirty="0" smtClean="0"/>
              <a:t>просмотр </a:t>
            </a:r>
            <a:r>
              <a:rPr lang="en-US" dirty="0" smtClean="0"/>
              <a:t>“left-to-right”, “rightmost”</a:t>
            </a:r>
            <a:r>
              <a:rPr lang="ru-RU" dirty="0" smtClean="0"/>
              <a:t> вывод</a:t>
            </a:r>
            <a:endParaRPr lang="en-US" dirty="0" smtClean="0"/>
          </a:p>
          <a:p>
            <a:r>
              <a:rPr lang="ru-RU" dirty="0" smtClean="0"/>
              <a:t>(1) – число просматриваемых символов для однозначного определения перехода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2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</TotalTime>
  <Words>184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Py#</vt:lpstr>
      <vt:lpstr>Источники</vt:lpstr>
      <vt:lpstr>Преимущества языка</vt:lpstr>
      <vt:lpstr>Структура компилятора</vt:lpstr>
      <vt:lpstr>Структура компилятора(подробно)</vt:lpstr>
      <vt:lpstr>Структура компилятора(подробно)</vt:lpstr>
      <vt:lpstr>Построение AST</vt:lpstr>
      <vt:lpstr>SLR(1) таблица</vt:lpstr>
      <vt:lpstr>SLR(1)</vt:lpstr>
      <vt:lpstr>Семантический анализ</vt:lpstr>
      <vt:lpstr>Генерация кода</vt:lpstr>
      <vt:lpstr>Пример кодогенерации</vt:lpstr>
      <vt:lpstr>Средства разработки</vt:lpstr>
      <vt:lpstr>Реализованный функционал</vt:lpstr>
      <vt:lpstr>Нереализованный функционал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P#</dc:title>
  <dc:creator>invisicat</dc:creator>
  <cp:lastModifiedBy>invisicat</cp:lastModifiedBy>
  <cp:revision>7</cp:revision>
  <dcterms:created xsi:type="dcterms:W3CDTF">2014-01-09T18:17:49Z</dcterms:created>
  <dcterms:modified xsi:type="dcterms:W3CDTF">2014-01-09T19:52:33Z</dcterms:modified>
</cp:coreProperties>
</file>