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3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898" autoAdjust="0"/>
  </p:normalViewPr>
  <p:slideViewPr>
    <p:cSldViewPr snapToGrid="0">
      <p:cViewPr>
        <p:scale>
          <a:sx n="91" d="100"/>
          <a:sy n="91" d="100"/>
        </p:scale>
        <p:origin x="370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051BF-5C08-43F2-861A-7DFB333DCD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8868-A82E-4D29-A848-71F55BA91C9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59" y="915296"/>
            <a:ext cx="7422776" cy="590774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773805" y="328295"/>
            <a:ext cx="498729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Group Number - 17</a:t>
            </a:r>
            <a:endParaRPr lang="en-US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777" y="331694"/>
            <a:ext cx="5611907" cy="59682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1810" y="224151"/>
            <a:ext cx="324548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IN" sz="5400" b="1" u="sng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Summary :</a:t>
            </a:r>
            <a:endParaRPr lang="en-US" altLang="en-IN" sz="5400" b="1" u="sng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4330" y="1240155"/>
            <a:ext cx="7448550" cy="4554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The service is intended to minimize the use of physical documents.</a:t>
            </a:r>
            <a:endParaRPr lang="en-US" sz="2000" dirty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Can manage and securely store the documents in Doc Locker.</a:t>
            </a:r>
            <a:endParaRPr lang="en-US" sz="2000" dirty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Provides a service to access documents</a:t>
            </a:r>
            <a:endParaRPr lang="en-US" sz="2000" dirty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Documents will  be made available for the third person via QR code.</a:t>
            </a:r>
            <a:endParaRPr lang="en-US" sz="2000" dirty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9449" y="340659"/>
            <a:ext cx="8220634" cy="104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u="sng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INCLUDED :</a:t>
            </a:r>
            <a:endParaRPr lang="en-US" sz="5400" b="1" u="sng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8282" y="2084117"/>
            <a:ext cx="3836894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1.File Management</a:t>
            </a:r>
            <a:endParaRPr lang="en-US" sz="3200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2.Authentication</a:t>
            </a:r>
            <a:endParaRPr lang="en-US" sz="3200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3.Dynamic QR code</a:t>
            </a:r>
            <a:endParaRPr lang="en-US" sz="3200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4.Logical grouping</a:t>
            </a:r>
            <a:endParaRPr lang="en-US" sz="32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45" y="1677670"/>
            <a:ext cx="2863215" cy="4944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WPS Presentation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Calibri Light</vt:lpstr>
      <vt:lpstr>Office Theme</vt:lpstr>
      <vt:lpstr>1_Office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gosavi</dc:creator>
  <cp:lastModifiedBy>Shree</cp:lastModifiedBy>
  <cp:revision>25</cp:revision>
  <dcterms:created xsi:type="dcterms:W3CDTF">2022-09-25T05:04:00Z</dcterms:created>
  <dcterms:modified xsi:type="dcterms:W3CDTF">2022-10-06T12:49:01Z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98E1D2B7F14945388D3D2ABECE1288D2</vt:lpwstr>
  </property>
  <property fmtid="{D5CDD505-2E9C-101B-9397-08002B2CF9AE}" pid="3" name="KSOProductBuildVer">
    <vt:lpwstr>1033-11.2.0.11210</vt:lpwstr>
  </property>
</Properties>
</file>