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0A0A-C6F3-B487-FDF6-2FB9B066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A0D3-0772-ED68-FE1D-F349560A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63BE-431E-E58E-8299-A264D0BC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EAD9-09D7-F357-A1A1-80D18C5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666F-AC72-E5CF-18D5-3FED4ACB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485D-AED7-26D2-D6F7-DB3D5E95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460DB-1019-3FDA-E1BF-902520392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CF40-8BC8-6C5E-81D0-A7609F73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ADA1-696C-4661-94DC-DA76FC2A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B967-9100-68C3-E8CC-6E30ACFE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29C68-1742-5E39-A6D9-6940F749D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C17B8-40E6-A4BB-50E6-70242635E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E74F-2FA8-44A8-DAB3-CE38E140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AC67-E8A2-C088-47D7-9CB2A57B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CB88-A7D9-B6FB-89FB-8B223447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065D-6F01-4FF1-DE10-841EA6B4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72FB-AC18-EF64-D538-3B9B990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385C-838D-7CD2-D5EB-0139FCB4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8CDF-F885-50A1-E6A5-5CC59080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673C-1977-E372-A74F-B267046F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D2F0-18C5-22CE-EB12-083995F1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2CD71-DFDA-4627-34D7-7E86765E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022E-20E1-7D6D-244D-740CB35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4967-9897-B303-1F98-3E4630F3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EB1E-0BF8-D097-20D7-4238C3F0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0AB1-8CEB-347A-2D04-5632B457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025C-564B-88DA-CD8C-62FFDAADC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2A1E6-5F16-7787-131F-1EB2D7259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00F88-BE15-F70B-762C-D68C229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F77DD-890E-22EE-37F5-88944B5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BF6C-1ADB-42DF-5567-719B25C6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0DD3-22A8-0B51-92D6-ED5FC9F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A7315-EF85-080D-32A1-A18A5A61B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D26C4-F965-D85A-FF4E-197AC3468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41B93-ECA9-1539-473A-2FBAF42FF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4576A-D8E1-D2EB-8166-2F86328B9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DBF76-ADD8-1EEF-B620-A3E30A93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08257-6973-D71F-FD47-57B4E951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ADC00-17D1-B493-852D-D934A0E9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A509-9993-8AB9-EA7E-85F875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37F80-EDAB-CF68-5054-0B388F7B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2DD3F-F895-202D-5EEC-A0103CAD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6F9A9-D98B-6AC8-6A7A-A19452E8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3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499C4-5176-1D9C-F695-9EFAC48E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76D5A-865B-C2F7-7B92-E8B781FF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632A-06F2-FD3A-0C0D-D2807317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EB8E-C334-0850-317F-6DBC4642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911B-5519-D7A7-E679-767BAE8F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64E8-2472-E3D8-7BF6-0F1B7C569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0D2CC-43EE-C3BA-7E2E-CE9E7B38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5634C-1590-DF06-6E9B-F7F92A9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9C82-05B6-5CBB-4637-E3B7163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8411-E928-E39E-B291-8B6DFB09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4137A-4C20-95C6-5825-BED9BDD78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5CB7B-8A23-2763-98AF-D6B0B58F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F4958-1851-EBF5-DD19-19FA71B1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2CBD-9682-03F3-5B34-5589B606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9E91B-BB2E-6804-7DE3-5D5AF53B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5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61CC8-3496-CDB8-A4CB-C9BCE618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E4F2-7D7A-3FFF-7F40-21FAD09E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B5FF-9633-D2D5-9124-55E2D517E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C06D-2FEF-4953-99BA-2016D1136CD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5B8C-4573-47C9-8697-2381765AC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6375-1DC7-06F5-2D78-D692BE90A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6CCF-300D-440B-9F4D-7F82FB07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1CD1-2524-CCD8-E3B2-9886CB966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3067-AA3A-3FB4-3A5A-1E95154F3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C57A2-17DF-7D09-F89E-6DA19CAD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3C8BC-6151-7F40-FA79-3BAFFBB2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0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Negi (EXT-Nokia)</dc:creator>
  <cp:lastModifiedBy>Nikita Negi (EXT-Nokia)</cp:lastModifiedBy>
  <cp:revision>1</cp:revision>
  <dcterms:created xsi:type="dcterms:W3CDTF">2023-08-16T16:32:58Z</dcterms:created>
  <dcterms:modified xsi:type="dcterms:W3CDTF">2023-08-16T16:35:15Z</dcterms:modified>
</cp:coreProperties>
</file>