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3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0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52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19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6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9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B5D5-4327-434A-BCD2-714CA7586B25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25E4-D40B-404C-BAE8-F095D5C1B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20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Путешествие рыцаря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08943"/>
            <a:ext cx="9144000" cy="1655762"/>
          </a:xfrm>
        </p:spPr>
        <p:txBody>
          <a:bodyPr/>
          <a:lstStyle/>
          <a:p>
            <a:r>
              <a:rPr lang="ru-RU" dirty="0" smtClean="0"/>
              <a:t>Легков Никита </a:t>
            </a:r>
            <a:r>
              <a:rPr lang="en-US" dirty="0" smtClean="0"/>
              <a:t>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1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эта тема?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знаю, я просто начал что-то делать. А идея приходила постепенно от того, что уже было готово.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13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середине работы было желание сделать какую ни будь </a:t>
            </a:r>
            <a:r>
              <a:rPr lang="ru-RU" dirty="0" err="1" smtClean="0"/>
              <a:t>настолку</a:t>
            </a:r>
            <a:r>
              <a:rPr lang="ru-RU" dirty="0" smtClean="0"/>
              <a:t> :)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avatars.mds.yandex.net/i?id=df59f5b15daac0ef7b64614e69146c815d09ff84-10234623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860" y="2901365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5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доске </a:t>
            </a:r>
            <a:r>
              <a:rPr lang="ru-RU" dirty="0" err="1" smtClean="0"/>
              <a:t>квестов</a:t>
            </a:r>
            <a:r>
              <a:rPr lang="ru-RU" dirty="0" smtClean="0"/>
              <a:t> должны были </a:t>
            </a:r>
            <a:r>
              <a:rPr lang="ru-RU" dirty="0"/>
              <a:t>б</a:t>
            </a:r>
            <a:r>
              <a:rPr lang="ru-RU" dirty="0" smtClean="0"/>
              <a:t>ыть мини игры.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 я не успел (</a:t>
            </a:r>
          </a:p>
          <a:p>
            <a:r>
              <a:rPr lang="ru-RU" dirty="0" smtClean="0"/>
              <a:t>Точнее сделал всю механику, а игры нет))))))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0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327" y="6217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игре дается 10 минут на то чтобы человек прокачал себя в кузнице за монетки, которые выпадают со скелетов.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526" y="9958973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259" y="2554454"/>
            <a:ext cx="48196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</a:t>
            </a:r>
            <a:r>
              <a:rPr lang="ru-RU" dirty="0" err="1" smtClean="0"/>
              <a:t>потоооооом</a:t>
            </a:r>
            <a:r>
              <a:rPr lang="ru-RU" dirty="0" smtClean="0"/>
              <a:t> появляется босс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38718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0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 я разобрался с гитом)))))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4" descr="https://avatars.mds.yandex.net/i?id=c33b7eb26a1e77419318c83f2a79bac1c692a01a-4503991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70" y="2306888"/>
            <a:ext cx="36385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81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простенькая презентация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что надо показывать саму игру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027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105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Путешествие рыцаря </vt:lpstr>
      <vt:lpstr>Почему эта тема?</vt:lpstr>
      <vt:lpstr>На середине работы было желание сделать какую ни будь настолку :)</vt:lpstr>
      <vt:lpstr>На доске квестов должны были быть мини игры.</vt:lpstr>
      <vt:lpstr>В игре дается 10 минут на то чтобы человек прокачал себя в кузнице за монетки, которые выпадают со скелетов.</vt:lpstr>
      <vt:lpstr>А потоооооом появляется босс</vt:lpstr>
      <vt:lpstr>А ещё я разобрался с гитом)))))</vt:lpstr>
      <vt:lpstr>Это простенькая презентация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Путешествие рыцаря</dc:title>
  <dc:creator>Никита Легков</dc:creator>
  <cp:lastModifiedBy>Никита Легков</cp:lastModifiedBy>
  <cp:revision>3</cp:revision>
  <dcterms:created xsi:type="dcterms:W3CDTF">2025-02-22T09:17:59Z</dcterms:created>
  <dcterms:modified xsi:type="dcterms:W3CDTF">2025-02-22T10:41:14Z</dcterms:modified>
</cp:coreProperties>
</file>