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izans" initials="NB" lastIdx="1" clrIdx="0">
    <p:extLst>
      <p:ext uri="{19B8F6BF-5375-455C-9EA6-DF929625EA0E}">
        <p15:presenceInfo xmlns:p15="http://schemas.microsoft.com/office/powerpoint/2012/main" userId="S-1-5-21-1022453737-1608914804-965413785-1233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15:16:48.50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140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9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42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26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22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520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2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22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50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79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327A-2781-4A40-9155-2761E55C9661}" type="datetimeFigureOut">
              <a:rPr lang="en-IE" smtClean="0"/>
              <a:t>13/02/2017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8F67-9F49-4BB4-9182-A5AF041A7A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82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0" y="2451100"/>
            <a:ext cx="2349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Sales &amp; marketing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857750" y="495300"/>
            <a:ext cx="2349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Finance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8115300" y="2451100"/>
            <a:ext cx="23495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83000" y="1485900"/>
            <a:ext cx="736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518400" y="1485900"/>
            <a:ext cx="1422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70486" y="1193800"/>
            <a:ext cx="10414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9589" y="924749"/>
            <a:ext cx="14959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Amount of money</a:t>
            </a:r>
          </a:p>
          <a:p>
            <a:r>
              <a:rPr lang="en-GB" sz="1100" dirty="0" smtClean="0"/>
              <a:t>available for research</a:t>
            </a:r>
          </a:p>
          <a:p>
            <a:r>
              <a:rPr lang="en-GB" sz="1100" dirty="0" smtClean="0"/>
              <a:t>Of potential customers</a:t>
            </a:r>
            <a:endParaRPr lang="en-IE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33946" y="1740813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Amount of money</a:t>
            </a:r>
          </a:p>
          <a:p>
            <a:r>
              <a:rPr lang="en-GB" sz="1100" dirty="0" smtClean="0"/>
              <a:t>Available for advertising</a:t>
            </a:r>
            <a:endParaRPr lang="en-IE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855412" y="1918613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How much sales/</a:t>
            </a:r>
          </a:p>
          <a:p>
            <a:r>
              <a:rPr lang="en-GB" sz="1100" dirty="0" smtClean="0"/>
              <a:t>profit was Made </a:t>
            </a:r>
            <a:endParaRPr lang="en-IE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95500" y="3961943"/>
            <a:ext cx="1797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What products sell the most</a:t>
            </a:r>
          </a:p>
          <a:p>
            <a:r>
              <a:rPr lang="en-GB" sz="1100" dirty="0" smtClean="0"/>
              <a:t>frequent</a:t>
            </a:r>
            <a:endParaRPr lang="en-IE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89250" y="3378200"/>
            <a:ext cx="0" cy="5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97300" y="1454607"/>
            <a:ext cx="2603500" cy="27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66000" y="584200"/>
            <a:ext cx="21971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42500" y="495300"/>
            <a:ext cx="24272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How much money is available for other</a:t>
            </a:r>
          </a:p>
          <a:p>
            <a:r>
              <a:rPr lang="en-GB" sz="1100" dirty="0" smtClean="0"/>
              <a:t>Sectors of the company, whether its</a:t>
            </a:r>
          </a:p>
          <a:p>
            <a:r>
              <a:rPr lang="en-GB" sz="1100" dirty="0" smtClean="0"/>
              <a:t>Purchasing, IT, or Sales.</a:t>
            </a:r>
            <a:endParaRPr lang="en-IE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391622" y="3853993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Database maintenance, computer maintenance</a:t>
            </a:r>
          </a:p>
          <a:p>
            <a:r>
              <a:rPr lang="en-GB" sz="1100" dirty="0" smtClean="0"/>
              <a:t>Collaborative software cost</a:t>
            </a:r>
            <a:endParaRPr lang="en-IE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90050" y="3378200"/>
            <a:ext cx="0" cy="47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58000" y="1454607"/>
            <a:ext cx="1533622" cy="2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Bizans</dc:creator>
  <cp:lastModifiedBy>Nikita Bizans</cp:lastModifiedBy>
  <cp:revision>2</cp:revision>
  <dcterms:created xsi:type="dcterms:W3CDTF">2017-02-13T15:12:51Z</dcterms:created>
  <dcterms:modified xsi:type="dcterms:W3CDTF">2017-02-13T15:25:38Z</dcterms:modified>
</cp:coreProperties>
</file>