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4" r:id="rId5"/>
    <p:sldId id="298" r:id="rId6"/>
    <p:sldId id="296" r:id="rId7"/>
    <p:sldId id="297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usiness.instagram.com/getting-started?ref=igb_carousel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 of Instagram for business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0FC1FDF-F768-6FE9-DA0C-7C189A1FE2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902" r="24902"/>
          <a:stretch>
            <a:fillRect/>
          </a:stretch>
        </p:blipFill>
        <p:spPr>
          <a:xfrm>
            <a:off x="7688825" y="1612490"/>
            <a:ext cx="3040135" cy="3441291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656C7-0664-67EC-3EF7-1838FE2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2681-C5D5-B431-E29A-F4555F4A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F80B0-7536-CB2B-16CB-47266AA6FA34}"/>
              </a:ext>
            </a:extLst>
          </p:cNvPr>
          <p:cNvSpPr txBox="1"/>
          <p:nvPr/>
        </p:nvSpPr>
        <p:spPr>
          <a:xfrm>
            <a:off x="838200" y="1613955"/>
            <a:ext cx="10282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C1E"/>
                </a:solidFill>
                <a:effectLst/>
                <a:latin typeface="ProximaNova-Regular"/>
              </a:rPr>
              <a:t>Instagram has over </a:t>
            </a:r>
            <a:r>
              <a:rPr lang="en-US" b="1" i="0" u="sng" dirty="0">
                <a:solidFill>
                  <a:srgbClr val="1B1C1E"/>
                </a:solidFill>
                <a:effectLst/>
                <a:latin typeface="ProximaNova-Regular"/>
              </a:rPr>
              <a:t>1.15</a:t>
            </a:r>
            <a:r>
              <a:rPr lang="en-US" b="0" i="0" dirty="0">
                <a:solidFill>
                  <a:srgbClr val="1B1C1E"/>
                </a:solidFill>
                <a:effectLst/>
                <a:latin typeface="ProximaNova-Regular"/>
              </a:rPr>
              <a:t> billion active users with approximately one billion monthly active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1B1C1E"/>
                </a:solidFill>
                <a:effectLst/>
                <a:latin typeface="ProximaNova-Regular"/>
              </a:rPr>
              <a:t>90%</a:t>
            </a:r>
            <a:r>
              <a:rPr lang="en-US" b="0" i="0" dirty="0">
                <a:solidFill>
                  <a:srgbClr val="1B1C1E"/>
                </a:solidFill>
                <a:effectLst/>
                <a:latin typeface="ProximaNova-Regular"/>
              </a:rPr>
              <a:t> of Instagram users follow at least one</a:t>
            </a:r>
            <a:r>
              <a:rPr lang="en-US" b="1" i="0" dirty="0">
                <a:solidFill>
                  <a:srgbClr val="1B1C1E"/>
                </a:solidFill>
                <a:effectLst/>
                <a:latin typeface="ProximaNova-Bold"/>
              </a:rPr>
              <a:t> </a:t>
            </a:r>
            <a:r>
              <a:rPr lang="en-US" b="0" i="0" dirty="0">
                <a:solidFill>
                  <a:srgbClr val="1B1C1E"/>
                </a:solidFill>
                <a:effectLst/>
                <a:latin typeface="ProximaNova-Regular"/>
              </a:rPr>
              <a:t>business account. No wonder more than </a:t>
            </a:r>
            <a:r>
              <a:rPr lang="en-US" b="0" i="0" u="none" strike="noStrike" dirty="0">
                <a:effectLst/>
                <a:latin typeface="ProximaNova-Regular"/>
                <a:hlinkClick r:id="rId2"/>
              </a:rPr>
              <a:t>200 million businesses</a:t>
            </a:r>
            <a:r>
              <a:rPr lang="en-US" b="0" i="0" dirty="0">
                <a:solidFill>
                  <a:srgbClr val="1B1C1E"/>
                </a:solidFill>
                <a:effectLst/>
                <a:latin typeface="ProximaNova-Regular"/>
              </a:rPr>
              <a:t> have a presence on Instagram.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C1E"/>
                </a:solidFill>
                <a:effectLst/>
                <a:latin typeface="ProximaNova-Regular"/>
              </a:rPr>
              <a:t>Influencers prefer Instagram due to its convenience. If you hire a well-known influencer, they can spread the word about your brand or product to millions of people in just a few days.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95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376B-2121-181F-79E5-A0D638BBE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385316"/>
            <a:ext cx="4873752" cy="1709928"/>
          </a:xfrm>
        </p:spPr>
        <p:txBody>
          <a:bodyPr/>
          <a:lstStyle/>
          <a:p>
            <a:r>
              <a:rPr lang="en-IN" dirty="0"/>
              <a:t>Top 3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F319E-97F1-C165-104E-2D87460BB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428999"/>
            <a:ext cx="5321218" cy="2165555"/>
          </a:xfrm>
        </p:spPr>
        <p:txBody>
          <a:bodyPr/>
          <a:lstStyle/>
          <a:p>
            <a:pPr marL="512064" indent="-457200">
              <a:buAutoNum type="arabicPeriod"/>
            </a:pPr>
            <a:r>
              <a:rPr lang="en-IN" dirty="0"/>
              <a:t>Easy to target audience</a:t>
            </a:r>
          </a:p>
          <a:p>
            <a:pPr marL="512064" indent="-457200">
              <a:buAutoNum type="arabicPeriod"/>
            </a:pPr>
            <a:r>
              <a:rPr lang="en-IN" dirty="0"/>
              <a:t>Visual storytelling</a:t>
            </a:r>
          </a:p>
          <a:p>
            <a:pPr marL="512064" indent="-457200">
              <a:buAutoNum type="arabicPeriod"/>
            </a:pPr>
            <a:r>
              <a:rPr lang="en-IN" dirty="0"/>
              <a:t>Make money</a:t>
            </a:r>
          </a:p>
          <a:p>
            <a:pPr marL="512064" indent="-457200">
              <a:buAutoNum type="arabicPeriod"/>
            </a:pPr>
            <a:endParaRPr lang="en-IN" dirty="0"/>
          </a:p>
          <a:p>
            <a:pPr marL="512064" indent="-457200"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2E223-74DF-EE86-A875-B35F2085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16" y="3714135"/>
            <a:ext cx="3861741" cy="20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3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EC75F-B428-9473-3D47-63385DCD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D671-D478-ED59-FB53-7A5B3201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85659-7DD1-2DF5-E7D9-C7771DBD276F}"/>
              </a:ext>
            </a:extLst>
          </p:cNvPr>
          <p:cNvSpPr txBox="1"/>
          <p:nvPr/>
        </p:nvSpPr>
        <p:spPr>
          <a:xfrm>
            <a:off x="838200" y="2202426"/>
            <a:ext cx="8313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Instagram offers business profiles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powerful built-in analytics tool.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Promoted posts and advertising.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Customers can shop in-app.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Swipe-up links in stories.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Contact links.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It's free.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Less personal.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d advertisement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9EE1B-0550-1ADF-FFE5-973F0AF493B7}"/>
              </a:ext>
            </a:extLst>
          </p:cNvPr>
          <p:cNvSpPr txBox="1"/>
          <p:nvPr/>
        </p:nvSpPr>
        <p:spPr>
          <a:xfrm>
            <a:off x="838200" y="583660"/>
            <a:ext cx="742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HOW PEOPLE ARE GETTING ATTRACTED TO THIS INSTAGRAM BUSINESS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FD378-8A9E-D74E-907A-8DAFB735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783" y="3662026"/>
            <a:ext cx="3888710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8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Instagram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helps businesses effectively engage with customers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With Instagram, you can engage customers daily by having them share feedback and opinions.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63431E9-5A59-A066-9922-9B26F459AA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7310" r="37310"/>
          <a:stretch>
            <a:fillRect/>
          </a:stretch>
        </p:blipFill>
        <p:spPr>
          <a:xfrm>
            <a:off x="214001" y="351503"/>
            <a:ext cx="3905099" cy="6154994"/>
          </a:xfrm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{FA4136D4-4FB1-4C4D-B0A1-0296312D76BF}tf11429527_win32</Template>
  <TotalTime>6131</TotalTime>
  <Words>176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</vt:lpstr>
      <vt:lpstr>Arial Black</vt:lpstr>
      <vt:lpstr>Calibri</vt:lpstr>
      <vt:lpstr>Century Gothic</vt:lpstr>
      <vt:lpstr>Google Sans</vt:lpstr>
      <vt:lpstr>Karla</vt:lpstr>
      <vt:lpstr>ProximaNova-Bold</vt:lpstr>
      <vt:lpstr>ProximaNova-Regular</vt:lpstr>
      <vt:lpstr>Univers Condensed Light</vt:lpstr>
      <vt:lpstr>Office Theme</vt:lpstr>
      <vt:lpstr>Benefits of Instagram for business</vt:lpstr>
      <vt:lpstr>PowerPoint Presentation</vt:lpstr>
      <vt:lpstr>Top 3 benefits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Instagram for business</dc:title>
  <dc:creator>nikitanannaware2214@outlook.com</dc:creator>
  <cp:lastModifiedBy>nikitanannaware2214@outlook.com</cp:lastModifiedBy>
  <cp:revision>1</cp:revision>
  <dcterms:created xsi:type="dcterms:W3CDTF">2023-04-17T10:18:22Z</dcterms:created>
  <dcterms:modified xsi:type="dcterms:W3CDTF">2023-04-21T16:30:06Z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