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E802-BD94-48CD-A404-A6AB284F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F91CF-6513-48EB-963C-41B03A74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8A0C-BF84-4ACC-97D5-8479D76A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9033-D30A-422F-9C6A-05068802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0D06-08F1-40D5-8E8D-F194EDC1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1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9B75-51FC-447E-B5C7-65ED42CA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6A20-8AA5-46A3-B340-4BC7B1F3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673B-FB1F-4408-9398-AE057842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D7C0-8633-428F-B404-A7F6EF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0-DC91-4A95-9D97-1CDB1FA6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39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74E56-6210-430E-B2FA-9C5FF6B3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B78E-E4A5-49E7-8198-2E0D0BDF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916-A223-499D-A9D6-0D06FF3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E106-1ACE-4F58-B2C7-76FD53A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CA73-D52D-49EF-AA01-B9AFDAE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0D6B-D678-4B3F-99C4-8E0EA2AF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0B63-9D16-407C-B017-E3A27688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8101-958C-4553-B4BF-FC84CD7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57F0-06F8-4E13-8E6A-72E8B64F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8AEF-6753-4FC4-ABD2-83F09B1A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0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C79C-100D-45FA-9C76-8F36B884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0BEC-1646-4FDF-8DB2-AE62635D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07B4-9235-4492-B43C-8A9C2B8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FEE8-2EE1-438D-9020-4B40632A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85C8-41E2-437B-B477-4448859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4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3724-7271-4BF6-B8C1-0EEA23F2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4FF8-48F0-4689-8854-7454CB51B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FF89-0577-449D-89A1-501A2310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5EB6-BCC4-449B-929C-D5E9FE8B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6E3F-09AF-4A4D-BF3B-ED41DF43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DFC0-DBD6-4381-A334-2A4458A5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EED2-30FD-4822-8DF5-EE79237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979F-B3A4-43A9-8C97-2748E822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65D4-AB97-4E9F-B362-0B8C3CAE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6F01E-E6EA-4E38-AE33-BB7B73FB0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323EF-C0D9-4697-A659-6B622B35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3D0C-3842-4C08-B8D5-361323A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27E17-4798-406D-AB0D-861622F4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146AB-29D5-49AF-A889-785F52D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38-00B3-46B8-B160-204AAC92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09BF3-07A1-4B81-AF21-13BE7EE1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4F72C-E0E7-400A-BE1C-7D7180A4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53BD8-4E56-4F52-87B8-E47894B3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7023B-4F01-45AD-B202-467F2A3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F5217-08D6-4F4D-AD75-5033F1C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F776-B6B6-4639-A1F0-9860DD1D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22E7-8745-4D7B-A6E3-E965EA5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8303-02DD-4A5C-A734-809F70A4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B6A3-D538-4B89-802B-CB7B2BCF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6FF4-6A79-4D8A-AB40-AAD1F054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F272-0FDD-4609-BBCE-6A185B4C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F4E8-EBB2-4B68-A91B-5FCD6DEA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E59-CC4A-483D-A16E-38D5DDAB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45B1-935E-4D5C-ABAF-9265F00C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CB2F-C3E7-464E-9669-8035F0A2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03A3-94EE-4669-A690-ABB63C5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6E8F-DDDE-4D81-B7E5-062C8EA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3D19-ED36-49A1-96C4-923CD794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1F9E2-2DBC-427E-BB4C-86604510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EC02-6ADA-42E7-AD40-1F2B4544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169E-A98A-4909-AA04-636ABAB1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6B9C-C251-4D95-AC94-1B825E5797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6592-F45A-47FF-B878-57C67DFF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4344-57FD-4A53-916B-69F31CC4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F9BD15-56E2-4F24-9FA0-93CD0B3E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2" y="373774"/>
            <a:ext cx="11725088" cy="33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CBC08-9932-4531-9827-32874076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04" y="789539"/>
            <a:ext cx="2838846" cy="490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43F06-1D13-47D6-BC1C-D06C500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0" y="4544641"/>
            <a:ext cx="3315163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2DAF09-0B0B-49D9-9BC2-607601D6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27" y="2250158"/>
            <a:ext cx="3562847" cy="10478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1B32D-5666-480C-A4F2-442243BA9518}"/>
              </a:ext>
            </a:extLst>
          </p:cNvPr>
          <p:cNvCxnSpPr>
            <a:endCxn id="9" idx="1"/>
          </p:cNvCxnSpPr>
          <p:nvPr/>
        </p:nvCxnSpPr>
        <p:spPr>
          <a:xfrm flipV="1">
            <a:off x="2725445" y="2774106"/>
            <a:ext cx="1091982" cy="5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DB716-112F-42F9-9C0B-338126905477}"/>
              </a:ext>
            </a:extLst>
          </p:cNvPr>
          <p:cNvCxnSpPr/>
          <p:nvPr/>
        </p:nvCxnSpPr>
        <p:spPr>
          <a:xfrm>
            <a:off x="3508914" y="5282214"/>
            <a:ext cx="100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AE5AC0-ED11-4C3E-A3A5-FF16F4E2B7CB}"/>
              </a:ext>
            </a:extLst>
          </p:cNvPr>
          <p:cNvCxnSpPr/>
          <p:nvPr/>
        </p:nvCxnSpPr>
        <p:spPr>
          <a:xfrm>
            <a:off x="3071674" y="4145872"/>
            <a:ext cx="1508786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4E670-CB3C-4022-8F1A-C1857B89DD37}"/>
              </a:ext>
            </a:extLst>
          </p:cNvPr>
          <p:cNvSpPr/>
          <p:nvPr/>
        </p:nvSpPr>
        <p:spPr>
          <a:xfrm>
            <a:off x="816746" y="3429000"/>
            <a:ext cx="2068497" cy="2907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9ACC8-9450-4397-A819-095768701AD8}"/>
              </a:ext>
            </a:extLst>
          </p:cNvPr>
          <p:cNvSpPr/>
          <p:nvPr/>
        </p:nvSpPr>
        <p:spPr>
          <a:xfrm>
            <a:off x="688467" y="4585317"/>
            <a:ext cx="2068497" cy="5104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1F91C-E484-4C2B-8470-4CA5782F0EF8}"/>
              </a:ext>
            </a:extLst>
          </p:cNvPr>
          <p:cNvSpPr txBox="1"/>
          <p:nvPr/>
        </p:nvSpPr>
        <p:spPr>
          <a:xfrm>
            <a:off x="497150" y="3389706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773DB-A3D4-49FC-A352-5FEC2F8241B3}"/>
              </a:ext>
            </a:extLst>
          </p:cNvPr>
          <p:cNvSpPr txBox="1"/>
          <p:nvPr/>
        </p:nvSpPr>
        <p:spPr>
          <a:xfrm>
            <a:off x="431992" y="473516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D3943E-A2BF-4BFD-AEE2-8C8CDF14A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181" y="656726"/>
            <a:ext cx="6372637" cy="6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2DD781A-822E-41FD-A193-D2787357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4" y="182854"/>
            <a:ext cx="5077534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6C442-199C-441A-8AAB-FE1D6AC4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3316"/>
            <a:ext cx="3210560" cy="23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45215-493B-4BAD-86B8-B5AE58CD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43436"/>
            <a:ext cx="2357120" cy="4498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ABB4D3-CA49-44DD-84CF-132B6512DEBE}"/>
              </a:ext>
            </a:extLst>
          </p:cNvPr>
          <p:cNvCxnSpPr>
            <a:cxnSpLocks/>
          </p:cNvCxnSpPr>
          <p:nvPr/>
        </p:nvCxnSpPr>
        <p:spPr>
          <a:xfrm flipH="1">
            <a:off x="863600" y="1402224"/>
            <a:ext cx="1198880" cy="8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A43F22-B747-46C6-A4D7-5DFF06037A3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22240" y="516602"/>
            <a:ext cx="2042160" cy="1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D5E4791-A106-4C83-ADEB-D4BDE95D7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286443"/>
            <a:ext cx="3388999" cy="4603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3C8D-98D6-45A4-AD80-1CC0857F28F8}"/>
              </a:ext>
            </a:extLst>
          </p:cNvPr>
          <p:cNvCxnSpPr/>
          <p:nvPr/>
        </p:nvCxnSpPr>
        <p:spPr>
          <a:xfrm>
            <a:off x="8473440" y="711200"/>
            <a:ext cx="9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176727-3EE8-46C7-AC8F-112265A497CB}"/>
              </a:ext>
            </a:extLst>
          </p:cNvPr>
          <p:cNvSpPr txBox="1"/>
          <p:nvPr/>
        </p:nvSpPr>
        <p:spPr>
          <a:xfrm>
            <a:off x="9010249" y="70179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CF1AE-8174-419B-9902-35347652B918}"/>
              </a:ext>
            </a:extLst>
          </p:cNvPr>
          <p:cNvCxnSpPr>
            <a:cxnSpLocks/>
          </p:cNvCxnSpPr>
          <p:nvPr/>
        </p:nvCxnSpPr>
        <p:spPr>
          <a:xfrm>
            <a:off x="7518400" y="746760"/>
            <a:ext cx="376085" cy="24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E553C-21DB-435B-9E1F-E51A0AEE52C4}"/>
                  </a:ext>
                </a:extLst>
              </p:cNvPr>
              <p:cNvSpPr txBox="1"/>
              <p:nvPr/>
            </p:nvSpPr>
            <p:spPr>
              <a:xfrm>
                <a:off x="7848201" y="3148728"/>
                <a:ext cx="3968330" cy="417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𝝃</m:t>
                                      </m:r>
                                      <m:r>
                                        <a:rPr lang="en-GB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E553C-21DB-435B-9E1F-E51A0AEE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01" y="3148728"/>
                <a:ext cx="3968330" cy="417165"/>
              </a:xfrm>
              <a:prstGeom prst="rect">
                <a:avLst/>
              </a:prstGeom>
              <a:blipFill>
                <a:blip r:embed="rId6"/>
                <a:stretch>
                  <a:fillRect l="-922"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937361D8-E87D-43C8-A178-211EE86DFD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656"/>
          <a:stretch/>
        </p:blipFill>
        <p:spPr>
          <a:xfrm>
            <a:off x="7422024" y="3676994"/>
            <a:ext cx="4461286" cy="28208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F9B7AC-AE83-4BDC-8BAB-ABE895FC681F}"/>
              </a:ext>
            </a:extLst>
          </p:cNvPr>
          <p:cNvCxnSpPr>
            <a:cxnSpLocks/>
          </p:cNvCxnSpPr>
          <p:nvPr/>
        </p:nvCxnSpPr>
        <p:spPr>
          <a:xfrm>
            <a:off x="5189608" y="886460"/>
            <a:ext cx="195192" cy="148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681502-2372-4A45-862F-AE76DD191642}"/>
              </a:ext>
            </a:extLst>
          </p:cNvPr>
          <p:cNvSpPr txBox="1"/>
          <p:nvPr/>
        </p:nvSpPr>
        <p:spPr>
          <a:xfrm>
            <a:off x="4139921" y="2294752"/>
            <a:ext cx="25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Worst case variance: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1371E-B704-4770-80AA-A905B4606BA9}"/>
                  </a:ext>
                </a:extLst>
              </p:cNvPr>
              <p:cNvSpPr txBox="1"/>
              <p:nvPr/>
            </p:nvSpPr>
            <p:spPr>
              <a:xfrm>
                <a:off x="4139921" y="2581737"/>
                <a:ext cx="2386487" cy="725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rgbClr val="836967"/>
                    </a:solidFill>
                  </a:rPr>
                  <a:t>max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GB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𝝃</m:t>
                            </m:r>
                            <m: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l-GR" b="1" i="1" dirty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dirty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d>
                                <m:dPr>
                                  <m:ctrlPr>
                                    <a:rPr lang="en-GB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dirty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  <m:r>
                                    <a:rPr lang="en-GB" b="1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b="1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 dirty="0">
                                          <a:latin typeface="Cambria Math" panose="02040503050406030204" pitchFamily="18" charset="0"/>
                                        </a:rPr>
                                        <m:t>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𝛤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GB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1371E-B704-4770-80AA-A905B460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21" y="2581737"/>
                <a:ext cx="2386487" cy="725520"/>
              </a:xfrm>
              <a:prstGeom prst="rect">
                <a:avLst/>
              </a:prstGeom>
              <a:blipFill>
                <a:blip r:embed="rId8"/>
                <a:stretch>
                  <a:fillRect l="-5867" t="-8403" r="-1020" b="-6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C23C6AF2-5EF3-4C43-B22D-F6C985DA0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56" y="4049011"/>
            <a:ext cx="6106007" cy="25784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C011340-4D3A-4609-BBCC-614610061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201" y="1088330"/>
            <a:ext cx="4035109" cy="139108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EE63C5-94E9-42A9-A03A-BC3084DC57ED}"/>
              </a:ext>
            </a:extLst>
          </p:cNvPr>
          <p:cNvCxnSpPr/>
          <p:nvPr/>
        </p:nvCxnSpPr>
        <p:spPr>
          <a:xfrm flipH="1">
            <a:off x="3820160" y="3429000"/>
            <a:ext cx="701040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03DEE-D1DD-4AF1-916C-38BA1FD1D8B9}"/>
              </a:ext>
            </a:extLst>
          </p:cNvPr>
          <p:cNvSpPr txBox="1"/>
          <p:nvPr/>
        </p:nvSpPr>
        <p:spPr>
          <a:xfrm>
            <a:off x="4358640" y="367699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73326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Swaroop</dc:creator>
  <cp:lastModifiedBy>Nikita Swaroop</cp:lastModifiedBy>
  <cp:revision>1</cp:revision>
  <dcterms:created xsi:type="dcterms:W3CDTF">2022-02-07T15:05:59Z</dcterms:created>
  <dcterms:modified xsi:type="dcterms:W3CDTF">2022-02-07T15:06:38Z</dcterms:modified>
</cp:coreProperties>
</file>