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4"/>
  </p:sldMasterIdLst>
  <p:notesMasterIdLst>
    <p:notesMasterId r:id="rId22"/>
  </p:notesMasterIdLst>
  <p:sldIdLst>
    <p:sldId id="256" r:id="rId5"/>
    <p:sldId id="257" r:id="rId6"/>
    <p:sldId id="258" r:id="rId7"/>
    <p:sldId id="259" r:id="rId8"/>
    <p:sldId id="278" r:id="rId9"/>
    <p:sldId id="281" r:id="rId10"/>
    <p:sldId id="262" r:id="rId11"/>
    <p:sldId id="276" r:id="rId12"/>
    <p:sldId id="260" r:id="rId13"/>
    <p:sldId id="280" r:id="rId14"/>
    <p:sldId id="282" r:id="rId15"/>
    <p:sldId id="261" r:id="rId16"/>
    <p:sldId id="273" r:id="rId17"/>
    <p:sldId id="267" r:id="rId18"/>
    <p:sldId id="269" r:id="rId19"/>
    <p:sldId id="268"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1E2"/>
    <a:srgbClr val="0542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037"/>
  </p:normalViewPr>
  <p:slideViewPr>
    <p:cSldViewPr snapToGrid="0">
      <p:cViewPr varScale="1">
        <p:scale>
          <a:sx n="114" d="100"/>
          <a:sy n="114" d="100"/>
        </p:scale>
        <p:origin x="4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tiff"/><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hyperlink" Target="https://it.qaz.wiki/wiki/Simulink" TargetMode="External"/><Relationship Id="rId2" Type="http://schemas.microsoft.com/office/2007/relationships/hdphoto" Target="../media/hdphoto1.wdp"/><Relationship Id="rId1" Type="http://schemas.openxmlformats.org/officeDocument/2006/relationships/image" Target="../media/image10.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7.tiff"/></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1" Type="http://schemas.openxmlformats.org/officeDocument/2006/relationships/image" Target="../media/image17.tiff"/></Relationships>
</file>

<file path=ppt/diagrams/_rels/data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tiff"/><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hyperlink" Target="https://it.qaz.wiki/wiki/Simulink" TargetMode="External"/><Relationship Id="rId2" Type="http://schemas.microsoft.com/office/2007/relationships/hdphoto" Target="../media/hdphoto1.wdp"/><Relationship Id="rId1" Type="http://schemas.openxmlformats.org/officeDocument/2006/relationships/image" Target="../media/image10.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7.tiff"/></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1" Type="http://schemas.openxmlformats.org/officeDocument/2006/relationships/image" Target="../media/image17.tiff"/></Relationships>
</file>

<file path=ppt/diagrams/_rels/drawing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7D777-CE85-4B93-8C34-3F83D1C933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6CF45D8-89CA-4509-8424-6CF35AD2ABDC}">
      <dgm:prSet/>
      <dgm:spPr/>
      <dgm:t>
        <a:bodyPr/>
        <a:lstStyle/>
        <a:p>
          <a:pPr>
            <a:lnSpc>
              <a:spcPct val="100000"/>
            </a:lnSpc>
          </a:pPr>
          <a:r>
            <a:rPr lang="en-US"/>
            <a:t>Robotics and Machinery Require Efficient Movement</a:t>
          </a:r>
        </a:p>
      </dgm:t>
    </dgm:pt>
    <dgm:pt modelId="{8F9089D6-3F46-45EB-8A4D-6DDC34547695}" type="parTrans" cxnId="{930DE118-1A3B-427D-BB65-20210B537304}">
      <dgm:prSet/>
      <dgm:spPr/>
      <dgm:t>
        <a:bodyPr/>
        <a:lstStyle/>
        <a:p>
          <a:endParaRPr lang="en-US"/>
        </a:p>
      </dgm:t>
    </dgm:pt>
    <dgm:pt modelId="{F7AE6803-C1E9-4192-B4D7-C93CB68C60FC}" type="sibTrans" cxnId="{930DE118-1A3B-427D-BB65-20210B537304}">
      <dgm:prSet/>
      <dgm:spPr/>
      <dgm:t>
        <a:bodyPr/>
        <a:lstStyle/>
        <a:p>
          <a:endParaRPr lang="en-US"/>
        </a:p>
      </dgm:t>
    </dgm:pt>
    <dgm:pt modelId="{F685481E-F0A7-4214-B93A-50A84BC814C1}">
      <dgm:prSet/>
      <dgm:spPr/>
      <dgm:t>
        <a:bodyPr/>
        <a:lstStyle/>
        <a:p>
          <a:pPr>
            <a:lnSpc>
              <a:spcPct val="100000"/>
            </a:lnSpc>
          </a:pPr>
          <a:r>
            <a:rPr lang="en-US"/>
            <a:t>Achieve with Nonlinear Control</a:t>
          </a:r>
        </a:p>
      </dgm:t>
    </dgm:pt>
    <dgm:pt modelId="{AF389270-E7C5-4D7A-888D-CAB088BE8548}" type="parTrans" cxnId="{2FB8C398-17A0-4550-9BAC-F283C6615892}">
      <dgm:prSet/>
      <dgm:spPr/>
      <dgm:t>
        <a:bodyPr/>
        <a:lstStyle/>
        <a:p>
          <a:endParaRPr lang="en-US"/>
        </a:p>
      </dgm:t>
    </dgm:pt>
    <dgm:pt modelId="{4985309D-3A08-4443-A59D-60F0B6C1E8CA}" type="sibTrans" cxnId="{2FB8C398-17A0-4550-9BAC-F283C6615892}">
      <dgm:prSet/>
      <dgm:spPr/>
      <dgm:t>
        <a:bodyPr/>
        <a:lstStyle/>
        <a:p>
          <a:endParaRPr lang="en-US"/>
        </a:p>
      </dgm:t>
    </dgm:pt>
    <dgm:pt modelId="{48E74908-FB94-43C8-893F-7896BA04AC77}">
      <dgm:prSet/>
      <dgm:spPr/>
      <dgm:t>
        <a:bodyPr/>
        <a:lstStyle/>
        <a:p>
          <a:pPr>
            <a:lnSpc>
              <a:spcPct val="100000"/>
            </a:lnSpc>
          </a:pPr>
          <a:r>
            <a:rPr lang="en-US"/>
            <a:t>Aim: Replace traditional PI+PWM controller with Neural Network</a:t>
          </a:r>
        </a:p>
      </dgm:t>
    </dgm:pt>
    <dgm:pt modelId="{A968A3D3-A543-4B67-AA62-EA7EC1BF5CD4}" type="parTrans" cxnId="{93C2F74C-DAA0-41EC-BB78-DD9447DAEADB}">
      <dgm:prSet/>
      <dgm:spPr/>
      <dgm:t>
        <a:bodyPr/>
        <a:lstStyle/>
        <a:p>
          <a:endParaRPr lang="en-US"/>
        </a:p>
      </dgm:t>
    </dgm:pt>
    <dgm:pt modelId="{1C9372E1-2677-4851-8E64-3585DCB7B40F}" type="sibTrans" cxnId="{93C2F74C-DAA0-41EC-BB78-DD9447DAEADB}">
      <dgm:prSet/>
      <dgm:spPr/>
      <dgm:t>
        <a:bodyPr/>
        <a:lstStyle/>
        <a:p>
          <a:endParaRPr lang="en-US"/>
        </a:p>
      </dgm:t>
    </dgm:pt>
    <dgm:pt modelId="{09CB4D84-84C4-46DB-ADE7-0B0AA574DB02}">
      <dgm:prSet/>
      <dgm:spPr/>
      <dgm:t>
        <a:bodyPr/>
        <a:lstStyle/>
        <a:p>
          <a:pPr>
            <a:lnSpc>
              <a:spcPct val="100000"/>
            </a:lnSpc>
          </a:pPr>
          <a:r>
            <a:rPr lang="en-US"/>
            <a:t>Target FPGA devices</a:t>
          </a:r>
        </a:p>
      </dgm:t>
    </dgm:pt>
    <dgm:pt modelId="{3E931FE5-95D1-4B00-AECF-55BE491F3644}" type="parTrans" cxnId="{B2D6FBF1-59B2-4240-8549-C5267F11F32A}">
      <dgm:prSet/>
      <dgm:spPr/>
      <dgm:t>
        <a:bodyPr/>
        <a:lstStyle/>
        <a:p>
          <a:endParaRPr lang="en-US"/>
        </a:p>
      </dgm:t>
    </dgm:pt>
    <dgm:pt modelId="{A7739B91-B6A5-42F9-9B16-4BA45471915F}" type="sibTrans" cxnId="{B2D6FBF1-59B2-4240-8549-C5267F11F32A}">
      <dgm:prSet/>
      <dgm:spPr/>
      <dgm:t>
        <a:bodyPr/>
        <a:lstStyle/>
        <a:p>
          <a:endParaRPr lang="en-US"/>
        </a:p>
      </dgm:t>
    </dgm:pt>
    <dgm:pt modelId="{987A80C4-5AF4-454B-83AC-B5738354ACBC}" type="pres">
      <dgm:prSet presAssocID="{6CD7D777-CE85-4B93-8C34-3F83D1C93368}" presName="root" presStyleCnt="0">
        <dgm:presLayoutVars>
          <dgm:dir/>
          <dgm:resizeHandles val="exact"/>
        </dgm:presLayoutVars>
      </dgm:prSet>
      <dgm:spPr/>
    </dgm:pt>
    <dgm:pt modelId="{2A50C230-267B-4D00-9A18-8014AC78FF45}" type="pres">
      <dgm:prSet presAssocID="{36CF45D8-89CA-4509-8424-6CF35AD2ABDC}" presName="compNode" presStyleCnt="0"/>
      <dgm:spPr/>
    </dgm:pt>
    <dgm:pt modelId="{CAE2DB79-7552-45A5-89C2-51A46D92B9F3}" type="pres">
      <dgm:prSet presAssocID="{36CF45D8-89CA-4509-8424-6CF35AD2ABDC}" presName="bgRect" presStyleLbl="bgShp" presStyleIdx="0" presStyleCnt="4"/>
      <dgm:spPr/>
    </dgm:pt>
    <dgm:pt modelId="{D0C6F4E0-F60F-4B0D-A509-8BAF0C3359C9}" type="pres">
      <dgm:prSet presAssocID="{36CF45D8-89CA-4509-8424-6CF35AD2ABDC}"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bot Hand with solid fill"/>
        </a:ext>
      </dgm:extLst>
    </dgm:pt>
    <dgm:pt modelId="{2A91FD11-6C6A-4DD0-88B7-EA6330452402}" type="pres">
      <dgm:prSet presAssocID="{36CF45D8-89CA-4509-8424-6CF35AD2ABDC}" presName="spaceRect" presStyleCnt="0"/>
      <dgm:spPr/>
    </dgm:pt>
    <dgm:pt modelId="{9B1ED1CC-90CF-433E-B051-3724424B2654}" type="pres">
      <dgm:prSet presAssocID="{36CF45D8-89CA-4509-8424-6CF35AD2ABDC}" presName="parTx" presStyleLbl="revTx" presStyleIdx="0" presStyleCnt="4">
        <dgm:presLayoutVars>
          <dgm:chMax val="0"/>
          <dgm:chPref val="0"/>
        </dgm:presLayoutVars>
      </dgm:prSet>
      <dgm:spPr/>
    </dgm:pt>
    <dgm:pt modelId="{0D679E7C-AC82-4EF1-9461-670E73F5811F}" type="pres">
      <dgm:prSet presAssocID="{F7AE6803-C1E9-4192-B4D7-C93CB68C60FC}" presName="sibTrans" presStyleCnt="0"/>
      <dgm:spPr/>
    </dgm:pt>
    <dgm:pt modelId="{301E0B84-3FC9-47A8-B17D-084A19E37912}" type="pres">
      <dgm:prSet presAssocID="{F685481E-F0A7-4214-B93A-50A84BC814C1}" presName="compNode" presStyleCnt="0"/>
      <dgm:spPr/>
    </dgm:pt>
    <dgm:pt modelId="{85FB8BA9-9A0C-431B-AB06-D58D420036F4}" type="pres">
      <dgm:prSet presAssocID="{F685481E-F0A7-4214-B93A-50A84BC814C1}" presName="bgRect" presStyleLbl="bgShp" presStyleIdx="1" presStyleCnt="4"/>
      <dgm:spPr/>
    </dgm:pt>
    <dgm:pt modelId="{61F6DB17-2BBA-4BFD-AB93-CF73B80E3717}" type="pres">
      <dgm:prSet presAssocID="{F685481E-F0A7-4214-B93A-50A84BC814C1}"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eriodic Graph outline"/>
        </a:ext>
      </dgm:extLst>
    </dgm:pt>
    <dgm:pt modelId="{4FEE9B01-DAC4-43FC-A04B-5D27102A364A}" type="pres">
      <dgm:prSet presAssocID="{F685481E-F0A7-4214-B93A-50A84BC814C1}" presName="spaceRect" presStyleCnt="0"/>
      <dgm:spPr/>
    </dgm:pt>
    <dgm:pt modelId="{C158B16C-3F07-4C41-B16A-579C4258BEB9}" type="pres">
      <dgm:prSet presAssocID="{F685481E-F0A7-4214-B93A-50A84BC814C1}" presName="parTx" presStyleLbl="revTx" presStyleIdx="1" presStyleCnt="4">
        <dgm:presLayoutVars>
          <dgm:chMax val="0"/>
          <dgm:chPref val="0"/>
        </dgm:presLayoutVars>
      </dgm:prSet>
      <dgm:spPr/>
    </dgm:pt>
    <dgm:pt modelId="{AC5CA9AC-6351-4099-AC28-FE5AB561D28E}" type="pres">
      <dgm:prSet presAssocID="{4985309D-3A08-4443-A59D-60F0B6C1E8CA}" presName="sibTrans" presStyleCnt="0"/>
      <dgm:spPr/>
    </dgm:pt>
    <dgm:pt modelId="{B6647EBF-C37D-4FFC-8F7C-47CD15764900}" type="pres">
      <dgm:prSet presAssocID="{48E74908-FB94-43C8-893F-7896BA04AC77}" presName="compNode" presStyleCnt="0"/>
      <dgm:spPr/>
    </dgm:pt>
    <dgm:pt modelId="{0A9DF630-5098-43DE-92C0-17220FD2F3D9}" type="pres">
      <dgm:prSet presAssocID="{48E74908-FB94-43C8-893F-7896BA04AC77}" presName="bgRect" presStyleLbl="bgShp" presStyleIdx="2" presStyleCnt="4"/>
      <dgm:spPr/>
    </dgm:pt>
    <dgm:pt modelId="{6CBE7CE8-14C5-4606-91BC-97E8FB6151A6}" type="pres">
      <dgm:prSet presAssocID="{48E74908-FB94-43C8-893F-7896BA04AC77}" presName="iconRect" presStyleLbl="node1" presStyleIdx="2" presStyleCnt="4"/>
      <dgm:spPr>
        <a:blipFill>
          <a:blip xmlns:r="http://schemas.openxmlformats.org/officeDocument/2006/relationships" r:embed="rId5"/>
          <a:srcRect/>
          <a:stretch>
            <a:fillRect/>
          </a:stretch>
        </a:blipFill>
        <a:ln>
          <a:noFill/>
        </a:ln>
      </dgm:spPr>
    </dgm:pt>
    <dgm:pt modelId="{B250A51B-787B-4652-B75A-7549801CCF08}" type="pres">
      <dgm:prSet presAssocID="{48E74908-FB94-43C8-893F-7896BA04AC77}" presName="spaceRect" presStyleCnt="0"/>
      <dgm:spPr/>
    </dgm:pt>
    <dgm:pt modelId="{89B7B364-D91A-4622-B5B9-4EE6EC9B9D2F}" type="pres">
      <dgm:prSet presAssocID="{48E74908-FB94-43C8-893F-7896BA04AC77}" presName="parTx" presStyleLbl="revTx" presStyleIdx="2" presStyleCnt="4">
        <dgm:presLayoutVars>
          <dgm:chMax val="0"/>
          <dgm:chPref val="0"/>
        </dgm:presLayoutVars>
      </dgm:prSet>
      <dgm:spPr/>
    </dgm:pt>
    <dgm:pt modelId="{DFF08FAB-C1EF-4DAD-AA10-24B722DD55BF}" type="pres">
      <dgm:prSet presAssocID="{1C9372E1-2677-4851-8E64-3585DCB7B40F}" presName="sibTrans" presStyleCnt="0"/>
      <dgm:spPr/>
    </dgm:pt>
    <dgm:pt modelId="{50FC4FA8-C92A-4AE0-BF26-A7206CBF7148}" type="pres">
      <dgm:prSet presAssocID="{09CB4D84-84C4-46DB-ADE7-0B0AA574DB02}" presName="compNode" presStyleCnt="0"/>
      <dgm:spPr/>
    </dgm:pt>
    <dgm:pt modelId="{D81C3125-77B9-4418-8FB0-5828D7AF5629}" type="pres">
      <dgm:prSet presAssocID="{09CB4D84-84C4-46DB-ADE7-0B0AA574DB02}" presName="bgRect" presStyleLbl="bgShp" presStyleIdx="3" presStyleCnt="4"/>
      <dgm:spPr/>
    </dgm:pt>
    <dgm:pt modelId="{13FF4461-4E77-42F4-8F65-C127F2FC188A}" type="pres">
      <dgm:prSet presAssocID="{09CB4D84-84C4-46DB-ADE7-0B0AA574DB02}" presName="iconRect" presStyleLbl="node1" presStyleIdx="3" presStyleCnt="4"/>
      <dgm:spPr>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Processor outline"/>
        </a:ext>
      </dgm:extLst>
    </dgm:pt>
    <dgm:pt modelId="{1E3FE508-ACBC-49B7-9022-C9A6263B5F29}" type="pres">
      <dgm:prSet presAssocID="{09CB4D84-84C4-46DB-ADE7-0B0AA574DB02}" presName="spaceRect" presStyleCnt="0"/>
      <dgm:spPr/>
    </dgm:pt>
    <dgm:pt modelId="{53716729-B5C0-48D2-AE9C-8D6352133154}" type="pres">
      <dgm:prSet presAssocID="{09CB4D84-84C4-46DB-ADE7-0B0AA574DB02}" presName="parTx" presStyleLbl="revTx" presStyleIdx="3" presStyleCnt="4">
        <dgm:presLayoutVars>
          <dgm:chMax val="0"/>
          <dgm:chPref val="0"/>
        </dgm:presLayoutVars>
      </dgm:prSet>
      <dgm:spPr/>
    </dgm:pt>
  </dgm:ptLst>
  <dgm:cxnLst>
    <dgm:cxn modelId="{E2C3720D-8529-DC4B-809A-354D5B9CC0CE}" type="presOf" srcId="{36CF45D8-89CA-4509-8424-6CF35AD2ABDC}" destId="{9B1ED1CC-90CF-433E-B051-3724424B2654}" srcOrd="0" destOrd="0" presId="urn:microsoft.com/office/officeart/2018/2/layout/IconVerticalSolidList"/>
    <dgm:cxn modelId="{930DE118-1A3B-427D-BB65-20210B537304}" srcId="{6CD7D777-CE85-4B93-8C34-3F83D1C93368}" destId="{36CF45D8-89CA-4509-8424-6CF35AD2ABDC}" srcOrd="0" destOrd="0" parTransId="{8F9089D6-3F46-45EB-8A4D-6DDC34547695}" sibTransId="{F7AE6803-C1E9-4192-B4D7-C93CB68C60FC}"/>
    <dgm:cxn modelId="{93C2F74C-DAA0-41EC-BB78-DD9447DAEADB}" srcId="{6CD7D777-CE85-4B93-8C34-3F83D1C93368}" destId="{48E74908-FB94-43C8-893F-7896BA04AC77}" srcOrd="2" destOrd="0" parTransId="{A968A3D3-A543-4B67-AA62-EA7EC1BF5CD4}" sibTransId="{1C9372E1-2677-4851-8E64-3585DCB7B40F}"/>
    <dgm:cxn modelId="{AE0E0451-6F24-B94C-92EC-FC7ECBB36E96}" type="presOf" srcId="{6CD7D777-CE85-4B93-8C34-3F83D1C93368}" destId="{987A80C4-5AF4-454B-83AC-B5738354ACBC}" srcOrd="0" destOrd="0" presId="urn:microsoft.com/office/officeart/2018/2/layout/IconVerticalSolidList"/>
    <dgm:cxn modelId="{2FB8C398-17A0-4550-9BAC-F283C6615892}" srcId="{6CD7D777-CE85-4B93-8C34-3F83D1C93368}" destId="{F685481E-F0A7-4214-B93A-50A84BC814C1}" srcOrd="1" destOrd="0" parTransId="{AF389270-E7C5-4D7A-888D-CAB088BE8548}" sibTransId="{4985309D-3A08-4443-A59D-60F0B6C1E8CA}"/>
    <dgm:cxn modelId="{2113BFA8-6890-A741-9447-7B5AEAF06AE2}" type="presOf" srcId="{F685481E-F0A7-4214-B93A-50A84BC814C1}" destId="{C158B16C-3F07-4C41-B16A-579C4258BEB9}" srcOrd="0" destOrd="0" presId="urn:microsoft.com/office/officeart/2018/2/layout/IconVerticalSolidList"/>
    <dgm:cxn modelId="{2EC236D1-9AAB-9C4C-A1C8-DF96EDAFEC39}" type="presOf" srcId="{48E74908-FB94-43C8-893F-7896BA04AC77}" destId="{89B7B364-D91A-4622-B5B9-4EE6EC9B9D2F}" srcOrd="0" destOrd="0" presId="urn:microsoft.com/office/officeart/2018/2/layout/IconVerticalSolidList"/>
    <dgm:cxn modelId="{606BB6F1-84AA-C246-B508-6A4677B9E506}" type="presOf" srcId="{09CB4D84-84C4-46DB-ADE7-0B0AA574DB02}" destId="{53716729-B5C0-48D2-AE9C-8D6352133154}" srcOrd="0" destOrd="0" presId="urn:microsoft.com/office/officeart/2018/2/layout/IconVerticalSolidList"/>
    <dgm:cxn modelId="{B2D6FBF1-59B2-4240-8549-C5267F11F32A}" srcId="{6CD7D777-CE85-4B93-8C34-3F83D1C93368}" destId="{09CB4D84-84C4-46DB-ADE7-0B0AA574DB02}" srcOrd="3" destOrd="0" parTransId="{3E931FE5-95D1-4B00-AECF-55BE491F3644}" sibTransId="{A7739B91-B6A5-42F9-9B16-4BA45471915F}"/>
    <dgm:cxn modelId="{55030A79-E54E-1F46-8A6C-A63E7C0EFA73}" type="presParOf" srcId="{987A80C4-5AF4-454B-83AC-B5738354ACBC}" destId="{2A50C230-267B-4D00-9A18-8014AC78FF45}" srcOrd="0" destOrd="0" presId="urn:microsoft.com/office/officeart/2018/2/layout/IconVerticalSolidList"/>
    <dgm:cxn modelId="{C480B508-8060-8748-BCD2-7D93FFDF0FC3}" type="presParOf" srcId="{2A50C230-267B-4D00-9A18-8014AC78FF45}" destId="{CAE2DB79-7552-45A5-89C2-51A46D92B9F3}" srcOrd="0" destOrd="0" presId="urn:microsoft.com/office/officeart/2018/2/layout/IconVerticalSolidList"/>
    <dgm:cxn modelId="{EA14EAE7-742E-E84B-A368-1CDDD0AF6CCD}" type="presParOf" srcId="{2A50C230-267B-4D00-9A18-8014AC78FF45}" destId="{D0C6F4E0-F60F-4B0D-A509-8BAF0C3359C9}" srcOrd="1" destOrd="0" presId="urn:microsoft.com/office/officeart/2018/2/layout/IconVerticalSolidList"/>
    <dgm:cxn modelId="{4301FBC8-AC04-4945-9DD8-589E2498D5C2}" type="presParOf" srcId="{2A50C230-267B-4D00-9A18-8014AC78FF45}" destId="{2A91FD11-6C6A-4DD0-88B7-EA6330452402}" srcOrd="2" destOrd="0" presId="urn:microsoft.com/office/officeart/2018/2/layout/IconVerticalSolidList"/>
    <dgm:cxn modelId="{68E12B7A-1427-304E-9074-C6E582438663}" type="presParOf" srcId="{2A50C230-267B-4D00-9A18-8014AC78FF45}" destId="{9B1ED1CC-90CF-433E-B051-3724424B2654}" srcOrd="3" destOrd="0" presId="urn:microsoft.com/office/officeart/2018/2/layout/IconVerticalSolidList"/>
    <dgm:cxn modelId="{0C67EDC7-7519-F348-A174-E9693AA85023}" type="presParOf" srcId="{987A80C4-5AF4-454B-83AC-B5738354ACBC}" destId="{0D679E7C-AC82-4EF1-9461-670E73F5811F}" srcOrd="1" destOrd="0" presId="urn:microsoft.com/office/officeart/2018/2/layout/IconVerticalSolidList"/>
    <dgm:cxn modelId="{70EA4172-E88E-A74F-9D8E-B9A79D6330F2}" type="presParOf" srcId="{987A80C4-5AF4-454B-83AC-B5738354ACBC}" destId="{301E0B84-3FC9-47A8-B17D-084A19E37912}" srcOrd="2" destOrd="0" presId="urn:microsoft.com/office/officeart/2018/2/layout/IconVerticalSolidList"/>
    <dgm:cxn modelId="{A4C609D9-52E2-7244-AF5D-EB11A51B67AA}" type="presParOf" srcId="{301E0B84-3FC9-47A8-B17D-084A19E37912}" destId="{85FB8BA9-9A0C-431B-AB06-D58D420036F4}" srcOrd="0" destOrd="0" presId="urn:microsoft.com/office/officeart/2018/2/layout/IconVerticalSolidList"/>
    <dgm:cxn modelId="{B75C6FE3-0E94-0845-B29E-FA47F9AD7E3B}" type="presParOf" srcId="{301E0B84-3FC9-47A8-B17D-084A19E37912}" destId="{61F6DB17-2BBA-4BFD-AB93-CF73B80E3717}" srcOrd="1" destOrd="0" presId="urn:microsoft.com/office/officeart/2018/2/layout/IconVerticalSolidList"/>
    <dgm:cxn modelId="{6BFC486E-730E-6A48-9BF7-D22E6714925B}" type="presParOf" srcId="{301E0B84-3FC9-47A8-B17D-084A19E37912}" destId="{4FEE9B01-DAC4-43FC-A04B-5D27102A364A}" srcOrd="2" destOrd="0" presId="urn:microsoft.com/office/officeart/2018/2/layout/IconVerticalSolidList"/>
    <dgm:cxn modelId="{63644FF1-694E-6547-A9BD-740C6494E1AC}" type="presParOf" srcId="{301E0B84-3FC9-47A8-B17D-084A19E37912}" destId="{C158B16C-3F07-4C41-B16A-579C4258BEB9}" srcOrd="3" destOrd="0" presId="urn:microsoft.com/office/officeart/2018/2/layout/IconVerticalSolidList"/>
    <dgm:cxn modelId="{69E0CD3B-C47F-D147-9DF6-3B154CEE41AF}" type="presParOf" srcId="{987A80C4-5AF4-454B-83AC-B5738354ACBC}" destId="{AC5CA9AC-6351-4099-AC28-FE5AB561D28E}" srcOrd="3" destOrd="0" presId="urn:microsoft.com/office/officeart/2018/2/layout/IconVerticalSolidList"/>
    <dgm:cxn modelId="{890ED5B4-5EE7-7B4F-A739-2DD3281C72FF}" type="presParOf" srcId="{987A80C4-5AF4-454B-83AC-B5738354ACBC}" destId="{B6647EBF-C37D-4FFC-8F7C-47CD15764900}" srcOrd="4" destOrd="0" presId="urn:microsoft.com/office/officeart/2018/2/layout/IconVerticalSolidList"/>
    <dgm:cxn modelId="{562CB443-9ABC-584B-ACB8-4E1733A9089C}" type="presParOf" srcId="{B6647EBF-C37D-4FFC-8F7C-47CD15764900}" destId="{0A9DF630-5098-43DE-92C0-17220FD2F3D9}" srcOrd="0" destOrd="0" presId="urn:microsoft.com/office/officeart/2018/2/layout/IconVerticalSolidList"/>
    <dgm:cxn modelId="{1F4CC439-1C7B-FF43-BDE5-4AA1D370FD39}" type="presParOf" srcId="{B6647EBF-C37D-4FFC-8F7C-47CD15764900}" destId="{6CBE7CE8-14C5-4606-91BC-97E8FB6151A6}" srcOrd="1" destOrd="0" presId="urn:microsoft.com/office/officeart/2018/2/layout/IconVerticalSolidList"/>
    <dgm:cxn modelId="{F3C1FAB1-93C8-AB43-84F9-1166E2E4CFA5}" type="presParOf" srcId="{B6647EBF-C37D-4FFC-8F7C-47CD15764900}" destId="{B250A51B-787B-4652-B75A-7549801CCF08}" srcOrd="2" destOrd="0" presId="urn:microsoft.com/office/officeart/2018/2/layout/IconVerticalSolidList"/>
    <dgm:cxn modelId="{9BAFC646-9D5D-DB43-93B5-11524D220D20}" type="presParOf" srcId="{B6647EBF-C37D-4FFC-8F7C-47CD15764900}" destId="{89B7B364-D91A-4622-B5B9-4EE6EC9B9D2F}" srcOrd="3" destOrd="0" presId="urn:microsoft.com/office/officeart/2018/2/layout/IconVerticalSolidList"/>
    <dgm:cxn modelId="{62D50A03-4912-B048-880A-A58FF877F74A}" type="presParOf" srcId="{987A80C4-5AF4-454B-83AC-B5738354ACBC}" destId="{DFF08FAB-C1EF-4DAD-AA10-24B722DD55BF}" srcOrd="5" destOrd="0" presId="urn:microsoft.com/office/officeart/2018/2/layout/IconVerticalSolidList"/>
    <dgm:cxn modelId="{61D4C4F9-DE83-BC42-AC0D-55414DC1087D}" type="presParOf" srcId="{987A80C4-5AF4-454B-83AC-B5738354ACBC}" destId="{50FC4FA8-C92A-4AE0-BF26-A7206CBF7148}" srcOrd="6" destOrd="0" presId="urn:microsoft.com/office/officeart/2018/2/layout/IconVerticalSolidList"/>
    <dgm:cxn modelId="{113B94E3-B478-6E42-BFC4-63499705E881}" type="presParOf" srcId="{50FC4FA8-C92A-4AE0-BF26-A7206CBF7148}" destId="{D81C3125-77B9-4418-8FB0-5828D7AF5629}" srcOrd="0" destOrd="0" presId="urn:microsoft.com/office/officeart/2018/2/layout/IconVerticalSolidList"/>
    <dgm:cxn modelId="{E3771B42-8150-944B-99E8-3FCCB31B5B2A}" type="presParOf" srcId="{50FC4FA8-C92A-4AE0-BF26-A7206CBF7148}" destId="{13FF4461-4E77-42F4-8F65-C127F2FC188A}" srcOrd="1" destOrd="0" presId="urn:microsoft.com/office/officeart/2018/2/layout/IconVerticalSolidList"/>
    <dgm:cxn modelId="{390EF9F7-9159-5D4B-ADFB-4270EEF6F0BB}" type="presParOf" srcId="{50FC4FA8-C92A-4AE0-BF26-A7206CBF7148}" destId="{1E3FE508-ACBC-49B7-9022-C9A6263B5F29}" srcOrd="2" destOrd="0" presId="urn:microsoft.com/office/officeart/2018/2/layout/IconVerticalSolidList"/>
    <dgm:cxn modelId="{0BC45255-B07D-8B46-8509-1536B698B1DC}" type="presParOf" srcId="{50FC4FA8-C92A-4AE0-BF26-A7206CBF7148}" destId="{53716729-B5C0-48D2-AE9C-8D635213315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5E38DB-31F9-4894-910E-31FEDBD0E6BD}" type="doc">
      <dgm:prSet loTypeId="urn:microsoft.com/office/officeart/2018/5/layout/IconCircle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E64B0C36-B748-4200-8B62-C13010C261AC}">
      <dgm:prSet/>
      <dgm:spPr/>
      <dgm:t>
        <a:bodyPr/>
        <a:lstStyle/>
        <a:p>
          <a:pPr>
            <a:lnSpc>
              <a:spcPct val="100000"/>
            </a:lnSpc>
            <a:defRPr cap="all"/>
          </a:pPr>
          <a:r>
            <a:rPr lang="en-US"/>
            <a:t>Simulink Model</a:t>
          </a:r>
        </a:p>
      </dgm:t>
    </dgm:pt>
    <dgm:pt modelId="{19C0CC73-4A0D-46D4-96B9-72662AB13A8E}" type="parTrans" cxnId="{B8353533-880A-4758-8B9E-049D95366CE8}">
      <dgm:prSet/>
      <dgm:spPr/>
      <dgm:t>
        <a:bodyPr/>
        <a:lstStyle/>
        <a:p>
          <a:endParaRPr lang="en-US"/>
        </a:p>
      </dgm:t>
    </dgm:pt>
    <dgm:pt modelId="{FB74DBB0-1DF3-47EA-96A2-05564DFFD1EC}" type="sibTrans" cxnId="{B8353533-880A-4758-8B9E-049D95366CE8}">
      <dgm:prSet/>
      <dgm:spPr/>
      <dgm:t>
        <a:bodyPr/>
        <a:lstStyle/>
        <a:p>
          <a:endParaRPr lang="en-US"/>
        </a:p>
      </dgm:t>
    </dgm:pt>
    <dgm:pt modelId="{0FBB3A99-AD08-4772-8191-3E6447DDBECC}">
      <dgm:prSet/>
      <dgm:spPr/>
      <dgm:t>
        <a:bodyPr/>
        <a:lstStyle/>
        <a:p>
          <a:pPr>
            <a:lnSpc>
              <a:spcPct val="100000"/>
            </a:lnSpc>
            <a:defRPr cap="all"/>
          </a:pPr>
          <a:r>
            <a:rPr lang="en-US"/>
            <a:t>How Neural Networks Work</a:t>
          </a:r>
        </a:p>
      </dgm:t>
    </dgm:pt>
    <dgm:pt modelId="{50B96DE9-A486-4E7A-89F8-AF502B141D31}" type="parTrans" cxnId="{02A84671-59CF-41E9-8DF1-57C88ED641BD}">
      <dgm:prSet/>
      <dgm:spPr/>
      <dgm:t>
        <a:bodyPr/>
        <a:lstStyle/>
        <a:p>
          <a:endParaRPr lang="en-US"/>
        </a:p>
      </dgm:t>
    </dgm:pt>
    <dgm:pt modelId="{FE099D27-A3BE-4A9D-947F-525ECF062946}" type="sibTrans" cxnId="{02A84671-59CF-41E9-8DF1-57C88ED641BD}">
      <dgm:prSet/>
      <dgm:spPr/>
      <dgm:t>
        <a:bodyPr/>
        <a:lstStyle/>
        <a:p>
          <a:endParaRPr lang="en-US"/>
        </a:p>
      </dgm:t>
    </dgm:pt>
    <dgm:pt modelId="{EFAF3F90-4A19-4977-BB55-18BD2E74F5BB}">
      <dgm:prSet/>
      <dgm:spPr/>
      <dgm:t>
        <a:bodyPr/>
        <a:lstStyle/>
        <a:p>
          <a:pPr>
            <a:lnSpc>
              <a:spcPct val="100000"/>
            </a:lnSpc>
            <a:defRPr cap="all"/>
          </a:pPr>
          <a:r>
            <a:rPr lang="en-US"/>
            <a:t>Naïve Solution</a:t>
          </a:r>
        </a:p>
      </dgm:t>
    </dgm:pt>
    <dgm:pt modelId="{4DC959E1-8B8B-4A67-BE88-1E7DD495D292}" type="parTrans" cxnId="{B4794F15-4007-4F55-A580-F44C343E6222}">
      <dgm:prSet/>
      <dgm:spPr/>
      <dgm:t>
        <a:bodyPr/>
        <a:lstStyle/>
        <a:p>
          <a:endParaRPr lang="en-US"/>
        </a:p>
      </dgm:t>
    </dgm:pt>
    <dgm:pt modelId="{EB83E4CD-22EC-426A-8D0F-2EA389D075A4}" type="sibTrans" cxnId="{B4794F15-4007-4F55-A580-F44C343E6222}">
      <dgm:prSet/>
      <dgm:spPr/>
      <dgm:t>
        <a:bodyPr/>
        <a:lstStyle/>
        <a:p>
          <a:endParaRPr lang="en-US"/>
        </a:p>
      </dgm:t>
    </dgm:pt>
    <dgm:pt modelId="{6BFFF688-0113-4A7B-8EA0-47BB2F863587}" type="pres">
      <dgm:prSet presAssocID="{6A5E38DB-31F9-4894-910E-31FEDBD0E6BD}" presName="root" presStyleCnt="0">
        <dgm:presLayoutVars>
          <dgm:dir/>
          <dgm:resizeHandles val="exact"/>
        </dgm:presLayoutVars>
      </dgm:prSet>
      <dgm:spPr/>
    </dgm:pt>
    <dgm:pt modelId="{C24738AA-6397-45D7-BC73-34FAF8195857}" type="pres">
      <dgm:prSet presAssocID="{E64B0C36-B748-4200-8B62-C13010C261AC}" presName="compNode" presStyleCnt="0"/>
      <dgm:spPr/>
    </dgm:pt>
    <dgm:pt modelId="{2B85E373-FA56-470F-94C9-773D81233923}" type="pres">
      <dgm:prSet presAssocID="{E64B0C36-B748-4200-8B62-C13010C261AC}" presName="iconBgRect" presStyleLbl="bgShp" presStyleIdx="0" presStyleCnt="3"/>
      <dgm:spPr/>
    </dgm:pt>
    <dgm:pt modelId="{469B6224-C5CD-482D-827F-D4A05070E709}" type="pres">
      <dgm:prSet presAssocID="{E64B0C36-B748-4200-8B62-C13010C261AC}" presName="iconRect" presStyleLbl="node1" presStyleIdx="0" presStyleCnt="3"/>
      <dgm:spPr>
        <a:blipFill>
          <a:blip xmlns:r="http://schemas.openxmlformats.org/officeDocument/2006/relationships" r:embed="rId1">
            <a:biLevel thresh="75000"/>
            <a:extLst>
              <a:ext uri="{BEBA8EAE-BF5A-486C-A8C5-ECC9F3942E4B}">
                <a14:imgProps xmlns:a14="http://schemas.microsoft.com/office/drawing/2010/main">
                  <a14:imgLayer r:embed="rId2">
                    <a14:imgEffect>
                      <a14:artisticMarker/>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noFill/>
        </a:ln>
      </dgm:spPr>
    </dgm:pt>
    <dgm:pt modelId="{737159CF-41C0-4CFF-A9D4-69EE89B9E546}" type="pres">
      <dgm:prSet presAssocID="{E64B0C36-B748-4200-8B62-C13010C261AC}" presName="spaceRect" presStyleCnt="0"/>
      <dgm:spPr/>
    </dgm:pt>
    <dgm:pt modelId="{1DAC0DA9-FA63-4817-A4E2-75D65E7641B8}" type="pres">
      <dgm:prSet presAssocID="{E64B0C36-B748-4200-8B62-C13010C261AC}" presName="textRect" presStyleLbl="revTx" presStyleIdx="0" presStyleCnt="3">
        <dgm:presLayoutVars>
          <dgm:chMax val="1"/>
          <dgm:chPref val="1"/>
        </dgm:presLayoutVars>
      </dgm:prSet>
      <dgm:spPr/>
    </dgm:pt>
    <dgm:pt modelId="{2687E47D-BD89-4645-B829-F8EE08860B0F}" type="pres">
      <dgm:prSet presAssocID="{FB74DBB0-1DF3-47EA-96A2-05564DFFD1EC}" presName="sibTrans" presStyleCnt="0"/>
      <dgm:spPr/>
    </dgm:pt>
    <dgm:pt modelId="{72837385-729B-4484-B54C-2D2FFC167434}" type="pres">
      <dgm:prSet presAssocID="{0FBB3A99-AD08-4772-8191-3E6447DDBECC}" presName="compNode" presStyleCnt="0"/>
      <dgm:spPr/>
    </dgm:pt>
    <dgm:pt modelId="{91B5FB55-56BC-4AA0-A512-CFFAD137C5A7}" type="pres">
      <dgm:prSet presAssocID="{0FBB3A99-AD08-4772-8191-3E6447DDBECC}" presName="iconBgRect" presStyleLbl="bgShp" presStyleIdx="1" presStyleCnt="3"/>
      <dgm:spPr/>
    </dgm:pt>
    <dgm:pt modelId="{5183154B-C03C-483E-AA16-BA87E11DE79C}" type="pres">
      <dgm:prSet presAssocID="{0FBB3A99-AD08-4772-8191-3E6447DDBECC}" presName="iconRect" presStyleLbl="node1" presStyleIdx="1" presStyleCnt="3"/>
      <dgm:spPr>
        <a:blipFill>
          <a:blip xmlns:r="http://schemas.openxmlformats.org/officeDocument/2006/relationships" r:embed="rId4"/>
          <a:srcRect/>
          <a:stretch>
            <a:fillRect/>
          </a:stretch>
        </a:blipFill>
        <a:ln>
          <a:noFill/>
        </a:ln>
      </dgm:spPr>
    </dgm:pt>
    <dgm:pt modelId="{FF0370AF-A9E0-432D-9FD7-225CA2C0DFB0}" type="pres">
      <dgm:prSet presAssocID="{0FBB3A99-AD08-4772-8191-3E6447DDBECC}" presName="spaceRect" presStyleCnt="0"/>
      <dgm:spPr/>
    </dgm:pt>
    <dgm:pt modelId="{318DE513-B9C8-4694-9608-72373957F820}" type="pres">
      <dgm:prSet presAssocID="{0FBB3A99-AD08-4772-8191-3E6447DDBECC}" presName="textRect" presStyleLbl="revTx" presStyleIdx="1" presStyleCnt="3">
        <dgm:presLayoutVars>
          <dgm:chMax val="1"/>
          <dgm:chPref val="1"/>
        </dgm:presLayoutVars>
      </dgm:prSet>
      <dgm:spPr/>
    </dgm:pt>
    <dgm:pt modelId="{4595B3C6-5D96-4291-A20E-8D4056897B8E}" type="pres">
      <dgm:prSet presAssocID="{FE099D27-A3BE-4A9D-947F-525ECF062946}" presName="sibTrans" presStyleCnt="0"/>
      <dgm:spPr/>
    </dgm:pt>
    <dgm:pt modelId="{3C1DEE6C-5C2D-4181-9F6A-FE460AD983E2}" type="pres">
      <dgm:prSet presAssocID="{EFAF3F90-4A19-4977-BB55-18BD2E74F5BB}" presName="compNode" presStyleCnt="0"/>
      <dgm:spPr/>
    </dgm:pt>
    <dgm:pt modelId="{5E761CD4-CD95-4380-A5A3-806263679239}" type="pres">
      <dgm:prSet presAssocID="{EFAF3F90-4A19-4977-BB55-18BD2E74F5BB}" presName="iconBgRect" presStyleLbl="bgShp" presStyleIdx="2" presStyleCnt="3"/>
      <dgm:spPr/>
    </dgm:pt>
    <dgm:pt modelId="{1A5519B0-9B14-40A6-AA6D-92225DF6395A}" type="pres">
      <dgm:prSet presAssocID="{EFAF3F90-4A19-4977-BB55-18BD2E74F5BB}"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ice outline"/>
        </a:ext>
      </dgm:extLst>
    </dgm:pt>
    <dgm:pt modelId="{4D234C3F-671F-452E-AF34-BA9DB249E82B}" type="pres">
      <dgm:prSet presAssocID="{EFAF3F90-4A19-4977-BB55-18BD2E74F5BB}" presName="spaceRect" presStyleCnt="0"/>
      <dgm:spPr/>
    </dgm:pt>
    <dgm:pt modelId="{E3A21213-302C-4574-B450-578067D9CBBA}" type="pres">
      <dgm:prSet presAssocID="{EFAF3F90-4A19-4977-BB55-18BD2E74F5BB}" presName="textRect" presStyleLbl="revTx" presStyleIdx="2" presStyleCnt="3">
        <dgm:presLayoutVars>
          <dgm:chMax val="1"/>
          <dgm:chPref val="1"/>
        </dgm:presLayoutVars>
      </dgm:prSet>
      <dgm:spPr/>
    </dgm:pt>
  </dgm:ptLst>
  <dgm:cxnLst>
    <dgm:cxn modelId="{B4794F15-4007-4F55-A580-F44C343E6222}" srcId="{6A5E38DB-31F9-4894-910E-31FEDBD0E6BD}" destId="{EFAF3F90-4A19-4977-BB55-18BD2E74F5BB}" srcOrd="2" destOrd="0" parTransId="{4DC959E1-8B8B-4A67-BE88-1E7DD495D292}" sibTransId="{EB83E4CD-22EC-426A-8D0F-2EA389D075A4}"/>
    <dgm:cxn modelId="{890E8B15-3640-4380-9997-7F5AD547FD80}" type="presOf" srcId="{0FBB3A99-AD08-4772-8191-3E6447DDBECC}" destId="{318DE513-B9C8-4694-9608-72373957F820}" srcOrd="0" destOrd="0" presId="urn:microsoft.com/office/officeart/2018/5/layout/IconCircleLabelList"/>
    <dgm:cxn modelId="{B8353533-880A-4758-8B9E-049D95366CE8}" srcId="{6A5E38DB-31F9-4894-910E-31FEDBD0E6BD}" destId="{E64B0C36-B748-4200-8B62-C13010C261AC}" srcOrd="0" destOrd="0" parTransId="{19C0CC73-4A0D-46D4-96B9-72662AB13A8E}" sibTransId="{FB74DBB0-1DF3-47EA-96A2-05564DFFD1EC}"/>
    <dgm:cxn modelId="{02A84671-59CF-41E9-8DF1-57C88ED641BD}" srcId="{6A5E38DB-31F9-4894-910E-31FEDBD0E6BD}" destId="{0FBB3A99-AD08-4772-8191-3E6447DDBECC}" srcOrd="1" destOrd="0" parTransId="{50B96DE9-A486-4E7A-89F8-AF502B141D31}" sibTransId="{FE099D27-A3BE-4A9D-947F-525ECF062946}"/>
    <dgm:cxn modelId="{44084485-5097-41A5-98BB-1B41204366AC}" type="presOf" srcId="{E64B0C36-B748-4200-8B62-C13010C261AC}" destId="{1DAC0DA9-FA63-4817-A4E2-75D65E7641B8}" srcOrd="0" destOrd="0" presId="urn:microsoft.com/office/officeart/2018/5/layout/IconCircleLabelList"/>
    <dgm:cxn modelId="{547DF292-640A-4AF9-83D6-630DF3AD3531}" type="presOf" srcId="{EFAF3F90-4A19-4977-BB55-18BD2E74F5BB}" destId="{E3A21213-302C-4574-B450-578067D9CBBA}" srcOrd="0" destOrd="0" presId="urn:microsoft.com/office/officeart/2018/5/layout/IconCircleLabelList"/>
    <dgm:cxn modelId="{19FAADD0-8E86-4441-AF93-3B9853106901}" type="presOf" srcId="{6A5E38DB-31F9-4894-910E-31FEDBD0E6BD}" destId="{6BFFF688-0113-4A7B-8EA0-47BB2F863587}" srcOrd="0" destOrd="0" presId="urn:microsoft.com/office/officeart/2018/5/layout/IconCircleLabelList"/>
    <dgm:cxn modelId="{A9BFE251-6A1B-463D-95C7-873B6BB6615D}" type="presParOf" srcId="{6BFFF688-0113-4A7B-8EA0-47BB2F863587}" destId="{C24738AA-6397-45D7-BC73-34FAF8195857}" srcOrd="0" destOrd="0" presId="urn:microsoft.com/office/officeart/2018/5/layout/IconCircleLabelList"/>
    <dgm:cxn modelId="{821DACF1-57C5-440E-A754-D6315E035BBD}" type="presParOf" srcId="{C24738AA-6397-45D7-BC73-34FAF8195857}" destId="{2B85E373-FA56-470F-94C9-773D81233923}" srcOrd="0" destOrd="0" presId="urn:microsoft.com/office/officeart/2018/5/layout/IconCircleLabelList"/>
    <dgm:cxn modelId="{F31C2B63-97A2-4823-B6FE-3FC43A4B473E}" type="presParOf" srcId="{C24738AA-6397-45D7-BC73-34FAF8195857}" destId="{469B6224-C5CD-482D-827F-D4A05070E709}" srcOrd="1" destOrd="0" presId="urn:microsoft.com/office/officeart/2018/5/layout/IconCircleLabelList"/>
    <dgm:cxn modelId="{2DA3B730-5E78-487E-9A23-35F945A4CD89}" type="presParOf" srcId="{C24738AA-6397-45D7-BC73-34FAF8195857}" destId="{737159CF-41C0-4CFF-A9D4-69EE89B9E546}" srcOrd="2" destOrd="0" presId="urn:microsoft.com/office/officeart/2018/5/layout/IconCircleLabelList"/>
    <dgm:cxn modelId="{FD08D358-FD11-4D5B-9D13-C4CD890336C2}" type="presParOf" srcId="{C24738AA-6397-45D7-BC73-34FAF8195857}" destId="{1DAC0DA9-FA63-4817-A4E2-75D65E7641B8}" srcOrd="3" destOrd="0" presId="urn:microsoft.com/office/officeart/2018/5/layout/IconCircleLabelList"/>
    <dgm:cxn modelId="{9CCE040C-214D-47B4-89CF-90506144597E}" type="presParOf" srcId="{6BFFF688-0113-4A7B-8EA0-47BB2F863587}" destId="{2687E47D-BD89-4645-B829-F8EE08860B0F}" srcOrd="1" destOrd="0" presId="urn:microsoft.com/office/officeart/2018/5/layout/IconCircleLabelList"/>
    <dgm:cxn modelId="{71613662-0529-44D8-AF72-BA578FB5C73D}" type="presParOf" srcId="{6BFFF688-0113-4A7B-8EA0-47BB2F863587}" destId="{72837385-729B-4484-B54C-2D2FFC167434}" srcOrd="2" destOrd="0" presId="urn:microsoft.com/office/officeart/2018/5/layout/IconCircleLabelList"/>
    <dgm:cxn modelId="{66AEA462-BFD4-4044-B1FB-7C3ACEE029BF}" type="presParOf" srcId="{72837385-729B-4484-B54C-2D2FFC167434}" destId="{91B5FB55-56BC-4AA0-A512-CFFAD137C5A7}" srcOrd="0" destOrd="0" presId="urn:microsoft.com/office/officeart/2018/5/layout/IconCircleLabelList"/>
    <dgm:cxn modelId="{BD561492-60BF-42B3-B853-1B59BAB2343A}" type="presParOf" srcId="{72837385-729B-4484-B54C-2D2FFC167434}" destId="{5183154B-C03C-483E-AA16-BA87E11DE79C}" srcOrd="1" destOrd="0" presId="urn:microsoft.com/office/officeart/2018/5/layout/IconCircleLabelList"/>
    <dgm:cxn modelId="{1EB4871E-3893-421B-87BF-6E88825872FF}" type="presParOf" srcId="{72837385-729B-4484-B54C-2D2FFC167434}" destId="{FF0370AF-A9E0-432D-9FD7-225CA2C0DFB0}" srcOrd="2" destOrd="0" presId="urn:microsoft.com/office/officeart/2018/5/layout/IconCircleLabelList"/>
    <dgm:cxn modelId="{40DA31F6-CBFA-4C26-AB86-D7CB846B5971}" type="presParOf" srcId="{72837385-729B-4484-B54C-2D2FFC167434}" destId="{318DE513-B9C8-4694-9608-72373957F820}" srcOrd="3" destOrd="0" presId="urn:microsoft.com/office/officeart/2018/5/layout/IconCircleLabelList"/>
    <dgm:cxn modelId="{CBB4B493-8EC3-4AF0-A5DC-60B646F21CDE}" type="presParOf" srcId="{6BFFF688-0113-4A7B-8EA0-47BB2F863587}" destId="{4595B3C6-5D96-4291-A20E-8D4056897B8E}" srcOrd="3" destOrd="0" presId="urn:microsoft.com/office/officeart/2018/5/layout/IconCircleLabelList"/>
    <dgm:cxn modelId="{F7D12777-2C34-4F59-86BB-8E1BADF293CF}" type="presParOf" srcId="{6BFFF688-0113-4A7B-8EA0-47BB2F863587}" destId="{3C1DEE6C-5C2D-4181-9F6A-FE460AD983E2}" srcOrd="4" destOrd="0" presId="urn:microsoft.com/office/officeart/2018/5/layout/IconCircleLabelList"/>
    <dgm:cxn modelId="{9E75416C-CB08-4576-8E47-1A7329013FCA}" type="presParOf" srcId="{3C1DEE6C-5C2D-4181-9F6A-FE460AD983E2}" destId="{5E761CD4-CD95-4380-A5A3-806263679239}" srcOrd="0" destOrd="0" presId="urn:microsoft.com/office/officeart/2018/5/layout/IconCircleLabelList"/>
    <dgm:cxn modelId="{5455F9A8-9A61-47D2-AE1E-81E37311B4A9}" type="presParOf" srcId="{3C1DEE6C-5C2D-4181-9F6A-FE460AD983E2}" destId="{1A5519B0-9B14-40A6-AA6D-92225DF6395A}" srcOrd="1" destOrd="0" presId="urn:microsoft.com/office/officeart/2018/5/layout/IconCircleLabelList"/>
    <dgm:cxn modelId="{8CA75AF9-FF91-4E68-BCAB-4BAC02C28F32}" type="presParOf" srcId="{3C1DEE6C-5C2D-4181-9F6A-FE460AD983E2}" destId="{4D234C3F-671F-452E-AF34-BA9DB249E82B}" srcOrd="2" destOrd="0" presId="urn:microsoft.com/office/officeart/2018/5/layout/IconCircleLabelList"/>
    <dgm:cxn modelId="{7B52A47B-8930-441C-9A0B-A4D53058E6CD}" type="presParOf" srcId="{3C1DEE6C-5C2D-4181-9F6A-FE460AD983E2}" destId="{E3A21213-302C-4574-B450-578067D9CBB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B4B277-A827-4999-9C8E-A680F455D96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F8C53E-07F0-4281-9191-ECFC0A3ED8FA}">
      <dgm:prSet/>
      <dgm:spPr/>
      <dgm:t>
        <a:bodyPr/>
        <a:lstStyle/>
        <a:p>
          <a:pPr>
            <a:lnSpc>
              <a:spcPct val="100000"/>
            </a:lnSpc>
          </a:pPr>
          <a:r>
            <a:rPr lang="en-US"/>
            <a:t>Supervised Learning Unsuitable</a:t>
          </a:r>
        </a:p>
      </dgm:t>
    </dgm:pt>
    <dgm:pt modelId="{0EAF8DE6-02FE-4AB0-B217-346493640EB9}" type="parTrans" cxnId="{F390594C-7AAD-47E9-84CA-2F4BC891EC00}">
      <dgm:prSet/>
      <dgm:spPr/>
      <dgm:t>
        <a:bodyPr/>
        <a:lstStyle/>
        <a:p>
          <a:endParaRPr lang="en-US"/>
        </a:p>
      </dgm:t>
    </dgm:pt>
    <dgm:pt modelId="{F9E6B9A6-B55C-41C1-87A2-B9ACF0291DD7}" type="sibTrans" cxnId="{F390594C-7AAD-47E9-84CA-2F4BC891EC00}">
      <dgm:prSet/>
      <dgm:spPr/>
      <dgm:t>
        <a:bodyPr/>
        <a:lstStyle/>
        <a:p>
          <a:endParaRPr lang="en-US"/>
        </a:p>
      </dgm:t>
    </dgm:pt>
    <dgm:pt modelId="{C1D2CF2A-B070-43F9-A39D-94D52A5BCBDB}">
      <dgm:prSet/>
      <dgm:spPr/>
      <dgm:t>
        <a:bodyPr/>
        <a:lstStyle/>
        <a:p>
          <a:pPr>
            <a:lnSpc>
              <a:spcPct val="100000"/>
            </a:lnSpc>
          </a:pPr>
          <a:r>
            <a:rPr lang="en-US"/>
            <a:t>Reinforcement Learning</a:t>
          </a:r>
        </a:p>
      </dgm:t>
    </dgm:pt>
    <dgm:pt modelId="{2CA4891A-5ADA-42C3-A34E-FBF585C8AC47}" type="parTrans" cxnId="{6ECAC5C6-60CF-4D80-9A71-898396DE3DAF}">
      <dgm:prSet/>
      <dgm:spPr/>
      <dgm:t>
        <a:bodyPr/>
        <a:lstStyle/>
        <a:p>
          <a:endParaRPr lang="en-US"/>
        </a:p>
      </dgm:t>
    </dgm:pt>
    <dgm:pt modelId="{0B96387D-C715-412A-985B-C6471CC3EDB1}" type="sibTrans" cxnId="{6ECAC5C6-60CF-4D80-9A71-898396DE3DAF}">
      <dgm:prSet/>
      <dgm:spPr/>
      <dgm:t>
        <a:bodyPr/>
        <a:lstStyle/>
        <a:p>
          <a:endParaRPr lang="en-US"/>
        </a:p>
      </dgm:t>
    </dgm:pt>
    <dgm:pt modelId="{98485C1E-A18E-4DA6-AC19-248AEAD80816}" type="pres">
      <dgm:prSet presAssocID="{36B4B277-A827-4999-9C8E-A680F455D967}" presName="root" presStyleCnt="0">
        <dgm:presLayoutVars>
          <dgm:dir/>
          <dgm:resizeHandles val="exact"/>
        </dgm:presLayoutVars>
      </dgm:prSet>
      <dgm:spPr/>
    </dgm:pt>
    <dgm:pt modelId="{FC25A171-ECAE-4DBF-BEB5-0AA9DBCB3765}" type="pres">
      <dgm:prSet presAssocID="{6AF8C53E-07F0-4281-9191-ECFC0A3ED8FA}" presName="compNode" presStyleCnt="0"/>
      <dgm:spPr/>
    </dgm:pt>
    <dgm:pt modelId="{E0FE5949-E584-475B-A9CA-DAD6BF4C6F91}" type="pres">
      <dgm:prSet presAssocID="{6AF8C53E-07F0-4281-9191-ECFC0A3ED8F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Cross with solid fill"/>
        </a:ext>
      </dgm:extLst>
    </dgm:pt>
    <dgm:pt modelId="{B78379ED-4960-4604-AE7C-94CF44618F36}" type="pres">
      <dgm:prSet presAssocID="{6AF8C53E-07F0-4281-9191-ECFC0A3ED8FA}" presName="spaceRect" presStyleCnt="0"/>
      <dgm:spPr/>
    </dgm:pt>
    <dgm:pt modelId="{F2760BDD-A7A1-41E9-B43B-AD74284C52C2}" type="pres">
      <dgm:prSet presAssocID="{6AF8C53E-07F0-4281-9191-ECFC0A3ED8FA}" presName="textRect" presStyleLbl="revTx" presStyleIdx="0" presStyleCnt="2">
        <dgm:presLayoutVars>
          <dgm:chMax val="1"/>
          <dgm:chPref val="1"/>
        </dgm:presLayoutVars>
      </dgm:prSet>
      <dgm:spPr/>
    </dgm:pt>
    <dgm:pt modelId="{48BF06DE-C8B4-4FD6-9787-98757463B500}" type="pres">
      <dgm:prSet presAssocID="{F9E6B9A6-B55C-41C1-87A2-B9ACF0291DD7}" presName="sibTrans" presStyleCnt="0"/>
      <dgm:spPr/>
    </dgm:pt>
    <dgm:pt modelId="{E4040E21-B893-459A-BE1E-03C7160E63C9}" type="pres">
      <dgm:prSet presAssocID="{C1D2CF2A-B070-43F9-A39D-94D52A5BCBDB}" presName="compNode" presStyleCnt="0"/>
      <dgm:spPr/>
    </dgm:pt>
    <dgm:pt modelId="{D633D0B6-0B15-4EC7-A99A-79B93B67EE34}" type="pres">
      <dgm:prSet presAssocID="{C1D2CF2A-B070-43F9-A39D-94D52A5BCBDB}"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Tick with solid fill"/>
        </a:ext>
      </dgm:extLst>
    </dgm:pt>
    <dgm:pt modelId="{FEC36037-25D8-440F-86E8-CF2F5AB2E5B7}" type="pres">
      <dgm:prSet presAssocID="{C1D2CF2A-B070-43F9-A39D-94D52A5BCBDB}" presName="spaceRect" presStyleCnt="0"/>
      <dgm:spPr/>
    </dgm:pt>
    <dgm:pt modelId="{F33C1B37-86FE-4182-9C53-C1C0D14D4996}" type="pres">
      <dgm:prSet presAssocID="{C1D2CF2A-B070-43F9-A39D-94D52A5BCBDB}" presName="textRect" presStyleLbl="revTx" presStyleIdx="1" presStyleCnt="2">
        <dgm:presLayoutVars>
          <dgm:chMax val="1"/>
          <dgm:chPref val="1"/>
        </dgm:presLayoutVars>
      </dgm:prSet>
      <dgm:spPr/>
    </dgm:pt>
  </dgm:ptLst>
  <dgm:cxnLst>
    <dgm:cxn modelId="{08BCAD6A-A0CF-0F4F-B892-45A3CF7EFB65}" type="presOf" srcId="{36B4B277-A827-4999-9C8E-A680F455D967}" destId="{98485C1E-A18E-4DA6-AC19-248AEAD80816}" srcOrd="0" destOrd="0" presId="urn:microsoft.com/office/officeart/2018/2/layout/IconLabelList"/>
    <dgm:cxn modelId="{F390594C-7AAD-47E9-84CA-2F4BC891EC00}" srcId="{36B4B277-A827-4999-9C8E-A680F455D967}" destId="{6AF8C53E-07F0-4281-9191-ECFC0A3ED8FA}" srcOrd="0" destOrd="0" parTransId="{0EAF8DE6-02FE-4AB0-B217-346493640EB9}" sibTransId="{F9E6B9A6-B55C-41C1-87A2-B9ACF0291DD7}"/>
    <dgm:cxn modelId="{BF3D9F70-A798-4691-B6FD-ED92956709A5}" type="presOf" srcId="{6AF8C53E-07F0-4281-9191-ECFC0A3ED8FA}" destId="{F2760BDD-A7A1-41E9-B43B-AD74284C52C2}" srcOrd="0" destOrd="0" presId="urn:microsoft.com/office/officeart/2018/2/layout/IconLabelList"/>
    <dgm:cxn modelId="{6ECAC5C6-60CF-4D80-9A71-898396DE3DAF}" srcId="{36B4B277-A827-4999-9C8E-A680F455D967}" destId="{C1D2CF2A-B070-43F9-A39D-94D52A5BCBDB}" srcOrd="1" destOrd="0" parTransId="{2CA4891A-5ADA-42C3-A34E-FBF585C8AC47}" sibTransId="{0B96387D-C715-412A-985B-C6471CC3EDB1}"/>
    <dgm:cxn modelId="{43E508E0-3917-446C-AC03-8346AFF322E4}" type="presOf" srcId="{C1D2CF2A-B070-43F9-A39D-94D52A5BCBDB}" destId="{F33C1B37-86FE-4182-9C53-C1C0D14D4996}" srcOrd="0" destOrd="0" presId="urn:microsoft.com/office/officeart/2018/2/layout/IconLabelList"/>
    <dgm:cxn modelId="{46770AFB-4A24-4C8B-AC6A-94C453B5A331}" type="presParOf" srcId="{98485C1E-A18E-4DA6-AC19-248AEAD80816}" destId="{FC25A171-ECAE-4DBF-BEB5-0AA9DBCB3765}" srcOrd="0" destOrd="0" presId="urn:microsoft.com/office/officeart/2018/2/layout/IconLabelList"/>
    <dgm:cxn modelId="{9A6B98A6-BEE4-4669-B220-9C3E83C74968}" type="presParOf" srcId="{FC25A171-ECAE-4DBF-BEB5-0AA9DBCB3765}" destId="{E0FE5949-E584-475B-A9CA-DAD6BF4C6F91}" srcOrd="0" destOrd="0" presId="urn:microsoft.com/office/officeart/2018/2/layout/IconLabelList"/>
    <dgm:cxn modelId="{A903F1DD-3879-426B-8E2A-1097D5662B3C}" type="presParOf" srcId="{FC25A171-ECAE-4DBF-BEB5-0AA9DBCB3765}" destId="{B78379ED-4960-4604-AE7C-94CF44618F36}" srcOrd="1" destOrd="0" presId="urn:microsoft.com/office/officeart/2018/2/layout/IconLabelList"/>
    <dgm:cxn modelId="{65B7EFEA-EB77-4C56-991A-A36D445EF950}" type="presParOf" srcId="{FC25A171-ECAE-4DBF-BEB5-0AA9DBCB3765}" destId="{F2760BDD-A7A1-41E9-B43B-AD74284C52C2}" srcOrd="2" destOrd="0" presId="urn:microsoft.com/office/officeart/2018/2/layout/IconLabelList"/>
    <dgm:cxn modelId="{60D1E168-8574-4B63-B550-C39CFA6B0BC8}" type="presParOf" srcId="{98485C1E-A18E-4DA6-AC19-248AEAD80816}" destId="{48BF06DE-C8B4-4FD6-9787-98757463B500}" srcOrd="1" destOrd="0" presId="urn:microsoft.com/office/officeart/2018/2/layout/IconLabelList"/>
    <dgm:cxn modelId="{5418D207-9FC8-4442-94FE-9DD4BD97A2C1}" type="presParOf" srcId="{98485C1E-A18E-4DA6-AC19-248AEAD80816}" destId="{E4040E21-B893-459A-BE1E-03C7160E63C9}" srcOrd="2" destOrd="0" presId="urn:microsoft.com/office/officeart/2018/2/layout/IconLabelList"/>
    <dgm:cxn modelId="{A62291D8-D154-408E-9A39-F859EB037011}" type="presParOf" srcId="{E4040E21-B893-459A-BE1E-03C7160E63C9}" destId="{D633D0B6-0B15-4EC7-A99A-79B93B67EE34}" srcOrd="0" destOrd="0" presId="urn:microsoft.com/office/officeart/2018/2/layout/IconLabelList"/>
    <dgm:cxn modelId="{65E6F997-54CC-4D6E-876B-14D9F145A3F7}" type="presParOf" srcId="{E4040E21-B893-459A-BE1E-03C7160E63C9}" destId="{FEC36037-25D8-440F-86E8-CF2F5AB2E5B7}" srcOrd="1" destOrd="0" presId="urn:microsoft.com/office/officeart/2018/2/layout/IconLabelList"/>
    <dgm:cxn modelId="{AC8C9D0B-7A2E-4285-AAB8-446D15251395}" type="presParOf" srcId="{E4040E21-B893-459A-BE1E-03C7160E63C9}" destId="{F33C1B37-86FE-4182-9C53-C1C0D14D499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B4B277-A827-4999-9C8E-A680F455D96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F8C53E-07F0-4281-9191-ECFC0A3ED8FA}">
      <dgm:prSet/>
      <dgm:spPr/>
      <dgm:t>
        <a:bodyPr/>
        <a:lstStyle/>
        <a:p>
          <a:pPr>
            <a:lnSpc>
              <a:spcPct val="100000"/>
            </a:lnSpc>
          </a:pPr>
          <a:r>
            <a:rPr lang="en-US" err="1"/>
            <a:t>Mathworks</a:t>
          </a:r>
          <a:r>
            <a:rPr lang="en-US"/>
            <a:t> RL Toolbox</a:t>
          </a:r>
        </a:p>
      </dgm:t>
    </dgm:pt>
    <dgm:pt modelId="{0EAF8DE6-02FE-4AB0-B217-346493640EB9}" type="parTrans" cxnId="{F390594C-7AAD-47E9-84CA-2F4BC891EC00}">
      <dgm:prSet/>
      <dgm:spPr/>
      <dgm:t>
        <a:bodyPr/>
        <a:lstStyle/>
        <a:p>
          <a:endParaRPr lang="en-US"/>
        </a:p>
      </dgm:t>
    </dgm:pt>
    <dgm:pt modelId="{F9E6B9A6-B55C-41C1-87A2-B9ACF0291DD7}" type="sibTrans" cxnId="{F390594C-7AAD-47E9-84CA-2F4BC891EC00}">
      <dgm:prSet/>
      <dgm:spPr/>
      <dgm:t>
        <a:bodyPr/>
        <a:lstStyle/>
        <a:p>
          <a:endParaRPr lang="en-US"/>
        </a:p>
      </dgm:t>
    </dgm:pt>
    <dgm:pt modelId="{98485C1E-A18E-4DA6-AC19-248AEAD80816}" type="pres">
      <dgm:prSet presAssocID="{36B4B277-A827-4999-9C8E-A680F455D967}" presName="root" presStyleCnt="0">
        <dgm:presLayoutVars>
          <dgm:dir/>
          <dgm:resizeHandles val="exact"/>
        </dgm:presLayoutVars>
      </dgm:prSet>
      <dgm:spPr/>
    </dgm:pt>
    <dgm:pt modelId="{FC25A171-ECAE-4DBF-BEB5-0AA9DBCB3765}" type="pres">
      <dgm:prSet presAssocID="{6AF8C53E-07F0-4281-9191-ECFC0A3ED8FA}" presName="compNode" presStyleCnt="0"/>
      <dgm:spPr/>
    </dgm:pt>
    <dgm:pt modelId="{E0FE5949-E584-475B-A9CA-DAD6BF4C6F91}" type="pres">
      <dgm:prSet presAssocID="{6AF8C53E-07F0-4281-9191-ECFC0A3ED8FA}" presName="iconRect" presStyleLbl="node1" presStyleIdx="0" presStyleCnt="1"/>
      <dgm:spPr>
        <a:blipFill>
          <a:blip xmlns:r="http://schemas.openxmlformats.org/officeDocument/2006/relationships" r:embed="rId1"/>
          <a:srcRect/>
          <a:stretch>
            <a:fillRect l="-6000" r="-6000"/>
          </a:stretch>
        </a:blipFill>
        <a:ln>
          <a:noFill/>
        </a:ln>
      </dgm:spPr>
    </dgm:pt>
    <dgm:pt modelId="{B78379ED-4960-4604-AE7C-94CF44618F36}" type="pres">
      <dgm:prSet presAssocID="{6AF8C53E-07F0-4281-9191-ECFC0A3ED8FA}" presName="spaceRect" presStyleCnt="0"/>
      <dgm:spPr/>
    </dgm:pt>
    <dgm:pt modelId="{F2760BDD-A7A1-41E9-B43B-AD74284C52C2}" type="pres">
      <dgm:prSet presAssocID="{6AF8C53E-07F0-4281-9191-ECFC0A3ED8FA}" presName="textRect" presStyleLbl="revTx" presStyleIdx="0" presStyleCnt="1">
        <dgm:presLayoutVars>
          <dgm:chMax val="1"/>
          <dgm:chPref val="1"/>
        </dgm:presLayoutVars>
      </dgm:prSet>
      <dgm:spPr/>
    </dgm:pt>
  </dgm:ptLst>
  <dgm:cxnLst>
    <dgm:cxn modelId="{08BCAD6A-A0CF-0F4F-B892-45A3CF7EFB65}" type="presOf" srcId="{36B4B277-A827-4999-9C8E-A680F455D967}" destId="{98485C1E-A18E-4DA6-AC19-248AEAD80816}" srcOrd="0" destOrd="0" presId="urn:microsoft.com/office/officeart/2018/2/layout/IconLabelList"/>
    <dgm:cxn modelId="{F390594C-7AAD-47E9-84CA-2F4BC891EC00}" srcId="{36B4B277-A827-4999-9C8E-A680F455D967}" destId="{6AF8C53E-07F0-4281-9191-ECFC0A3ED8FA}" srcOrd="0" destOrd="0" parTransId="{0EAF8DE6-02FE-4AB0-B217-346493640EB9}" sibTransId="{F9E6B9A6-B55C-41C1-87A2-B9ACF0291DD7}"/>
    <dgm:cxn modelId="{BF3D9F70-A798-4691-B6FD-ED92956709A5}" type="presOf" srcId="{6AF8C53E-07F0-4281-9191-ECFC0A3ED8FA}" destId="{F2760BDD-A7A1-41E9-B43B-AD74284C52C2}" srcOrd="0" destOrd="0" presId="urn:microsoft.com/office/officeart/2018/2/layout/IconLabelList"/>
    <dgm:cxn modelId="{46770AFB-4A24-4C8B-AC6A-94C453B5A331}" type="presParOf" srcId="{98485C1E-A18E-4DA6-AC19-248AEAD80816}" destId="{FC25A171-ECAE-4DBF-BEB5-0AA9DBCB3765}" srcOrd="0" destOrd="0" presId="urn:microsoft.com/office/officeart/2018/2/layout/IconLabelList"/>
    <dgm:cxn modelId="{9A6B98A6-BEE4-4669-B220-9C3E83C74968}" type="presParOf" srcId="{FC25A171-ECAE-4DBF-BEB5-0AA9DBCB3765}" destId="{E0FE5949-E584-475B-A9CA-DAD6BF4C6F91}" srcOrd="0" destOrd="0" presId="urn:microsoft.com/office/officeart/2018/2/layout/IconLabelList"/>
    <dgm:cxn modelId="{A903F1DD-3879-426B-8E2A-1097D5662B3C}" type="presParOf" srcId="{FC25A171-ECAE-4DBF-BEB5-0AA9DBCB3765}" destId="{B78379ED-4960-4604-AE7C-94CF44618F36}" srcOrd="1" destOrd="0" presId="urn:microsoft.com/office/officeart/2018/2/layout/IconLabelList"/>
    <dgm:cxn modelId="{65B7EFEA-EB77-4C56-991A-A36D445EF950}" type="presParOf" srcId="{FC25A171-ECAE-4DBF-BEB5-0AA9DBCB3765}" destId="{F2760BDD-A7A1-41E9-B43B-AD74284C52C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80D864-83F2-4888-9FEF-EEC53E0F680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4515273-6870-43D7-85F6-69A069742A85}">
      <dgm:prSet/>
      <dgm:spPr/>
      <dgm:t>
        <a:bodyPr/>
        <a:lstStyle/>
        <a:p>
          <a:r>
            <a:rPr lang="en-US"/>
            <a:t>Variations of Actor-Critic model:</a:t>
          </a:r>
        </a:p>
      </dgm:t>
    </dgm:pt>
    <dgm:pt modelId="{BE7A23C0-90CF-4362-BBCA-639268A5B300}" type="parTrans" cxnId="{B63CD05C-EAB8-4C35-804B-B5CF36F50EF3}">
      <dgm:prSet/>
      <dgm:spPr/>
      <dgm:t>
        <a:bodyPr/>
        <a:lstStyle/>
        <a:p>
          <a:endParaRPr lang="en-US"/>
        </a:p>
      </dgm:t>
    </dgm:pt>
    <dgm:pt modelId="{BB326DF4-D53B-49A3-9E0E-935CFFFE7D07}" type="sibTrans" cxnId="{B63CD05C-EAB8-4C35-804B-B5CF36F50EF3}">
      <dgm:prSet/>
      <dgm:spPr/>
      <dgm:t>
        <a:bodyPr/>
        <a:lstStyle/>
        <a:p>
          <a:endParaRPr lang="en-US"/>
        </a:p>
      </dgm:t>
    </dgm:pt>
    <dgm:pt modelId="{33FB65B3-E164-4B80-9440-ADA5882B36E3}">
      <dgm:prSet/>
      <dgm:spPr/>
      <dgm:t>
        <a:bodyPr/>
        <a:lstStyle/>
        <a:p>
          <a:r>
            <a:rPr lang="en-US" b="1"/>
            <a:t>TD3</a:t>
          </a:r>
          <a:r>
            <a:rPr lang="en-US"/>
            <a:t> </a:t>
          </a:r>
          <a:r>
            <a:rPr lang="en-GB"/>
            <a:t>(Twin Delayed Deep Deterministic Policy Gradient)</a:t>
          </a:r>
          <a:endParaRPr lang="en-US"/>
        </a:p>
      </dgm:t>
    </dgm:pt>
    <dgm:pt modelId="{343FF94D-CB15-45FA-81C7-0F6288CD46DA}" type="parTrans" cxnId="{0D2DAAC3-340C-4906-885D-7F6776409A18}">
      <dgm:prSet/>
      <dgm:spPr/>
      <dgm:t>
        <a:bodyPr/>
        <a:lstStyle/>
        <a:p>
          <a:endParaRPr lang="en-US"/>
        </a:p>
      </dgm:t>
    </dgm:pt>
    <dgm:pt modelId="{E18AD639-B8A4-4A62-9435-12B42798B87B}" type="sibTrans" cxnId="{0D2DAAC3-340C-4906-885D-7F6776409A18}">
      <dgm:prSet/>
      <dgm:spPr/>
      <dgm:t>
        <a:bodyPr/>
        <a:lstStyle/>
        <a:p>
          <a:endParaRPr lang="en-US"/>
        </a:p>
      </dgm:t>
    </dgm:pt>
    <dgm:pt modelId="{4A70ADDB-E2FF-45BC-B512-6C1A95DF3659}">
      <dgm:prSet/>
      <dgm:spPr/>
      <dgm:t>
        <a:bodyPr/>
        <a:lstStyle/>
        <a:p>
          <a:r>
            <a:rPr lang="en-US" b="1"/>
            <a:t>SAC </a:t>
          </a:r>
          <a:r>
            <a:rPr lang="en-US"/>
            <a:t>(Soft-Actor-Critic)</a:t>
          </a:r>
        </a:p>
      </dgm:t>
    </dgm:pt>
    <dgm:pt modelId="{1B4B3BE1-27A6-499A-8CF1-16C9D908A65F}" type="parTrans" cxnId="{ADBDB895-BF6B-4914-A0F4-9270CEBE8697}">
      <dgm:prSet/>
      <dgm:spPr/>
      <dgm:t>
        <a:bodyPr/>
        <a:lstStyle/>
        <a:p>
          <a:endParaRPr lang="en-US"/>
        </a:p>
      </dgm:t>
    </dgm:pt>
    <dgm:pt modelId="{94783933-298F-4A0F-867B-4F5CDE9596D5}" type="sibTrans" cxnId="{ADBDB895-BF6B-4914-A0F4-9270CEBE8697}">
      <dgm:prSet/>
      <dgm:spPr/>
      <dgm:t>
        <a:bodyPr/>
        <a:lstStyle/>
        <a:p>
          <a:endParaRPr lang="en-US"/>
        </a:p>
      </dgm:t>
    </dgm:pt>
    <dgm:pt modelId="{DF3E8658-FAFF-463E-804E-7DD1D694BAA2}">
      <dgm:prSet/>
      <dgm:spPr/>
      <dgm:t>
        <a:bodyPr/>
        <a:lstStyle/>
        <a:p>
          <a:r>
            <a:rPr lang="en-US" b="1"/>
            <a:t>PPO </a:t>
          </a:r>
          <a:r>
            <a:rPr lang="en-US"/>
            <a:t>(Proximal-Policy-Optimizer)</a:t>
          </a:r>
        </a:p>
      </dgm:t>
    </dgm:pt>
    <dgm:pt modelId="{CD246D03-2714-4DAC-A148-8A61573D62AD}" type="parTrans" cxnId="{9C76C61C-6273-48A3-A2B1-5B7529AC3BC4}">
      <dgm:prSet/>
      <dgm:spPr/>
      <dgm:t>
        <a:bodyPr/>
        <a:lstStyle/>
        <a:p>
          <a:endParaRPr lang="en-US"/>
        </a:p>
      </dgm:t>
    </dgm:pt>
    <dgm:pt modelId="{6C89D232-03BC-4328-A07A-36B778CDEFA0}" type="sibTrans" cxnId="{9C76C61C-6273-48A3-A2B1-5B7529AC3BC4}">
      <dgm:prSet/>
      <dgm:spPr/>
      <dgm:t>
        <a:bodyPr/>
        <a:lstStyle/>
        <a:p>
          <a:endParaRPr lang="en-US"/>
        </a:p>
      </dgm:t>
    </dgm:pt>
    <dgm:pt modelId="{7B7C6F8F-05A7-45C5-ACB6-9B0D5EE9DB1B}">
      <dgm:prSet/>
      <dgm:spPr/>
      <dgm:t>
        <a:bodyPr/>
        <a:lstStyle/>
        <a:p>
          <a:r>
            <a:rPr lang="en-US"/>
            <a:t>Neural network architectures:</a:t>
          </a:r>
        </a:p>
      </dgm:t>
    </dgm:pt>
    <dgm:pt modelId="{BB060377-A5A7-49CF-8941-7A480AA38156}" type="parTrans" cxnId="{8F6C7091-AD78-4196-B266-8AA5DD95B901}">
      <dgm:prSet/>
      <dgm:spPr/>
      <dgm:t>
        <a:bodyPr/>
        <a:lstStyle/>
        <a:p>
          <a:endParaRPr lang="en-US"/>
        </a:p>
      </dgm:t>
    </dgm:pt>
    <dgm:pt modelId="{390FCD99-42C7-4209-A95B-5A515D40A1BF}" type="sibTrans" cxnId="{8F6C7091-AD78-4196-B266-8AA5DD95B901}">
      <dgm:prSet/>
      <dgm:spPr/>
      <dgm:t>
        <a:bodyPr/>
        <a:lstStyle/>
        <a:p>
          <a:endParaRPr lang="en-US"/>
        </a:p>
      </dgm:t>
    </dgm:pt>
    <dgm:pt modelId="{6471778A-96D9-4B85-9880-3D075CA78F45}">
      <dgm:prSet/>
      <dgm:spPr/>
      <dgm:t>
        <a:bodyPr/>
        <a:lstStyle/>
        <a:p>
          <a:r>
            <a:rPr lang="en-US"/>
            <a:t>Fully Connected Layers</a:t>
          </a:r>
        </a:p>
      </dgm:t>
    </dgm:pt>
    <dgm:pt modelId="{882B3041-9758-4632-B2EF-CD8A6F499312}" type="parTrans" cxnId="{4C56C757-AA01-44E6-BD79-86555865F856}">
      <dgm:prSet/>
      <dgm:spPr/>
      <dgm:t>
        <a:bodyPr/>
        <a:lstStyle/>
        <a:p>
          <a:endParaRPr lang="en-US"/>
        </a:p>
      </dgm:t>
    </dgm:pt>
    <dgm:pt modelId="{4B002B57-550F-4624-8232-483FD3FC71D0}" type="sibTrans" cxnId="{4C56C757-AA01-44E6-BD79-86555865F856}">
      <dgm:prSet/>
      <dgm:spPr/>
      <dgm:t>
        <a:bodyPr/>
        <a:lstStyle/>
        <a:p>
          <a:endParaRPr lang="en-US"/>
        </a:p>
      </dgm:t>
    </dgm:pt>
    <dgm:pt modelId="{D10D5D23-16D9-4CE4-8F12-B5A34D2815B7}">
      <dgm:prSet/>
      <dgm:spPr/>
      <dgm:t>
        <a:bodyPr/>
        <a:lstStyle/>
        <a:p>
          <a:r>
            <a:rPr lang="en-US"/>
            <a:t>RNNs (Recurrent Neural Networks)</a:t>
          </a:r>
        </a:p>
      </dgm:t>
    </dgm:pt>
    <dgm:pt modelId="{29CD4A12-5736-4D35-8DF6-A4FF65B05F9B}" type="parTrans" cxnId="{19C1B78C-FB42-4CA3-A686-30F58D324D1C}">
      <dgm:prSet/>
      <dgm:spPr/>
      <dgm:t>
        <a:bodyPr/>
        <a:lstStyle/>
        <a:p>
          <a:endParaRPr lang="en-US"/>
        </a:p>
      </dgm:t>
    </dgm:pt>
    <dgm:pt modelId="{6D694DD2-9C74-4C68-9BB0-F4EBFBD567DB}" type="sibTrans" cxnId="{19C1B78C-FB42-4CA3-A686-30F58D324D1C}">
      <dgm:prSet/>
      <dgm:spPr/>
      <dgm:t>
        <a:bodyPr/>
        <a:lstStyle/>
        <a:p>
          <a:endParaRPr lang="en-US"/>
        </a:p>
      </dgm:t>
    </dgm:pt>
    <dgm:pt modelId="{A2D5DDB9-9789-4BE2-A59D-7898F6762EFF}">
      <dgm:prSet/>
      <dgm:spPr/>
      <dgm:t>
        <a:bodyPr/>
        <a:lstStyle/>
        <a:p>
          <a:r>
            <a:rPr lang="en-US" err="1"/>
            <a:t>ReLU</a:t>
          </a:r>
          <a:r>
            <a:rPr lang="en-US"/>
            <a:t>, </a:t>
          </a:r>
          <a:r>
            <a:rPr lang="en-US" err="1"/>
            <a:t>LeakyReLU</a:t>
          </a:r>
          <a:r>
            <a:rPr lang="en-US"/>
            <a:t>, Tanh Activation </a:t>
          </a:r>
          <a:r>
            <a:rPr lang="en-US">
              <a:latin typeface="Corbel" panose="020B0503020204020204"/>
            </a:rPr>
            <a:t>Funcs</a:t>
          </a:r>
          <a:endParaRPr lang="en-US"/>
        </a:p>
      </dgm:t>
    </dgm:pt>
    <dgm:pt modelId="{E30EE482-FCCB-4430-A57C-C4BC630728EE}" type="parTrans" cxnId="{E61A7C2E-2064-41F0-B294-54E081AEEC50}">
      <dgm:prSet/>
      <dgm:spPr/>
      <dgm:t>
        <a:bodyPr/>
        <a:lstStyle/>
        <a:p>
          <a:endParaRPr lang="en-US"/>
        </a:p>
      </dgm:t>
    </dgm:pt>
    <dgm:pt modelId="{7AF8797E-AC45-4DD6-B542-A3616263F6C0}" type="sibTrans" cxnId="{E61A7C2E-2064-41F0-B294-54E081AEEC50}">
      <dgm:prSet/>
      <dgm:spPr/>
      <dgm:t>
        <a:bodyPr/>
        <a:lstStyle/>
        <a:p>
          <a:endParaRPr lang="en-US"/>
        </a:p>
      </dgm:t>
    </dgm:pt>
    <dgm:pt modelId="{8ACEF208-ACEF-344A-BCE6-FEBD701D0358}" type="pres">
      <dgm:prSet presAssocID="{CC80D864-83F2-4888-9FEF-EEC53E0F6808}" presName="linear" presStyleCnt="0">
        <dgm:presLayoutVars>
          <dgm:dir/>
          <dgm:animLvl val="lvl"/>
          <dgm:resizeHandles val="exact"/>
        </dgm:presLayoutVars>
      </dgm:prSet>
      <dgm:spPr/>
    </dgm:pt>
    <dgm:pt modelId="{635F1E13-9055-E94E-92B2-019F5E7CFE72}" type="pres">
      <dgm:prSet presAssocID="{A4515273-6870-43D7-85F6-69A069742A85}" presName="parentLin" presStyleCnt="0"/>
      <dgm:spPr/>
    </dgm:pt>
    <dgm:pt modelId="{EFE08CE5-2459-964F-B535-6AA8E00FFF9F}" type="pres">
      <dgm:prSet presAssocID="{A4515273-6870-43D7-85F6-69A069742A85}" presName="parentLeftMargin" presStyleLbl="node1" presStyleIdx="0" presStyleCnt="2"/>
      <dgm:spPr/>
    </dgm:pt>
    <dgm:pt modelId="{24FD016B-9892-5243-9AC4-F9424E4979C5}" type="pres">
      <dgm:prSet presAssocID="{A4515273-6870-43D7-85F6-69A069742A85}" presName="parentText" presStyleLbl="node1" presStyleIdx="0" presStyleCnt="2">
        <dgm:presLayoutVars>
          <dgm:chMax val="0"/>
          <dgm:bulletEnabled val="1"/>
        </dgm:presLayoutVars>
      </dgm:prSet>
      <dgm:spPr/>
    </dgm:pt>
    <dgm:pt modelId="{EE1E5918-D85B-FB46-B51A-59EBF45A91D6}" type="pres">
      <dgm:prSet presAssocID="{A4515273-6870-43D7-85F6-69A069742A85}" presName="negativeSpace" presStyleCnt="0"/>
      <dgm:spPr/>
    </dgm:pt>
    <dgm:pt modelId="{42452AAE-BD4A-F844-8A26-95A11563CC7C}" type="pres">
      <dgm:prSet presAssocID="{A4515273-6870-43D7-85F6-69A069742A85}" presName="childText" presStyleLbl="conFgAcc1" presStyleIdx="0" presStyleCnt="2">
        <dgm:presLayoutVars>
          <dgm:bulletEnabled val="1"/>
        </dgm:presLayoutVars>
      </dgm:prSet>
      <dgm:spPr/>
    </dgm:pt>
    <dgm:pt modelId="{8F4C583A-0056-3848-8C03-0B7C87C3DF0C}" type="pres">
      <dgm:prSet presAssocID="{BB326DF4-D53B-49A3-9E0E-935CFFFE7D07}" presName="spaceBetweenRectangles" presStyleCnt="0"/>
      <dgm:spPr/>
    </dgm:pt>
    <dgm:pt modelId="{DA8C65D9-F3D1-9341-B5F2-D17623DD7CF2}" type="pres">
      <dgm:prSet presAssocID="{7B7C6F8F-05A7-45C5-ACB6-9B0D5EE9DB1B}" presName="parentLin" presStyleCnt="0"/>
      <dgm:spPr/>
    </dgm:pt>
    <dgm:pt modelId="{3D68D1B9-9482-C84C-B44A-5CD690968BCA}" type="pres">
      <dgm:prSet presAssocID="{7B7C6F8F-05A7-45C5-ACB6-9B0D5EE9DB1B}" presName="parentLeftMargin" presStyleLbl="node1" presStyleIdx="0" presStyleCnt="2"/>
      <dgm:spPr/>
    </dgm:pt>
    <dgm:pt modelId="{57373F39-1FCD-9E4F-AE37-D62481E0426F}" type="pres">
      <dgm:prSet presAssocID="{7B7C6F8F-05A7-45C5-ACB6-9B0D5EE9DB1B}" presName="parentText" presStyleLbl="node1" presStyleIdx="1" presStyleCnt="2">
        <dgm:presLayoutVars>
          <dgm:chMax val="0"/>
          <dgm:bulletEnabled val="1"/>
        </dgm:presLayoutVars>
      </dgm:prSet>
      <dgm:spPr/>
    </dgm:pt>
    <dgm:pt modelId="{FA2634F1-D01E-864E-A5D9-B4F48B3C89BC}" type="pres">
      <dgm:prSet presAssocID="{7B7C6F8F-05A7-45C5-ACB6-9B0D5EE9DB1B}" presName="negativeSpace" presStyleCnt="0"/>
      <dgm:spPr/>
    </dgm:pt>
    <dgm:pt modelId="{438A64AF-DBA5-4644-8CAF-DBA7E6F219B3}" type="pres">
      <dgm:prSet presAssocID="{7B7C6F8F-05A7-45C5-ACB6-9B0D5EE9DB1B}" presName="childText" presStyleLbl="conFgAcc1" presStyleIdx="1" presStyleCnt="2">
        <dgm:presLayoutVars>
          <dgm:bulletEnabled val="1"/>
        </dgm:presLayoutVars>
      </dgm:prSet>
      <dgm:spPr/>
    </dgm:pt>
  </dgm:ptLst>
  <dgm:cxnLst>
    <dgm:cxn modelId="{7956390F-7B83-624E-9F32-DC07D233656E}" type="presOf" srcId="{DF3E8658-FAFF-463E-804E-7DD1D694BAA2}" destId="{42452AAE-BD4A-F844-8A26-95A11563CC7C}" srcOrd="0" destOrd="2" presId="urn:microsoft.com/office/officeart/2005/8/layout/list1"/>
    <dgm:cxn modelId="{F85DCA13-DE39-E843-A23B-8767BD275BB5}" type="presOf" srcId="{CC80D864-83F2-4888-9FEF-EEC53E0F6808}" destId="{8ACEF208-ACEF-344A-BCE6-FEBD701D0358}" srcOrd="0" destOrd="0" presId="urn:microsoft.com/office/officeart/2005/8/layout/list1"/>
    <dgm:cxn modelId="{9C76C61C-6273-48A3-A2B1-5B7529AC3BC4}" srcId="{A4515273-6870-43D7-85F6-69A069742A85}" destId="{DF3E8658-FAFF-463E-804E-7DD1D694BAA2}" srcOrd="2" destOrd="0" parTransId="{CD246D03-2714-4DAC-A148-8A61573D62AD}" sibTransId="{6C89D232-03BC-4328-A07A-36B778CDEFA0}"/>
    <dgm:cxn modelId="{81778826-AF50-024A-93AA-EF657103583A}" type="presOf" srcId="{D10D5D23-16D9-4CE4-8F12-B5A34D2815B7}" destId="{438A64AF-DBA5-4644-8CAF-DBA7E6F219B3}" srcOrd="0" destOrd="1" presId="urn:microsoft.com/office/officeart/2005/8/layout/list1"/>
    <dgm:cxn modelId="{E61A7C2E-2064-41F0-B294-54E081AEEC50}" srcId="{7B7C6F8F-05A7-45C5-ACB6-9B0D5EE9DB1B}" destId="{A2D5DDB9-9789-4BE2-A59D-7898F6762EFF}" srcOrd="2" destOrd="0" parTransId="{E30EE482-FCCB-4430-A57C-C4BC630728EE}" sibTransId="{7AF8797E-AC45-4DD6-B542-A3616263F6C0}"/>
    <dgm:cxn modelId="{3C84D631-A6B4-1C4E-9AB3-24D979C2326B}" type="presOf" srcId="{7B7C6F8F-05A7-45C5-ACB6-9B0D5EE9DB1B}" destId="{3D68D1B9-9482-C84C-B44A-5CD690968BCA}" srcOrd="0" destOrd="0" presId="urn:microsoft.com/office/officeart/2005/8/layout/list1"/>
    <dgm:cxn modelId="{B63CD05C-EAB8-4C35-804B-B5CF36F50EF3}" srcId="{CC80D864-83F2-4888-9FEF-EEC53E0F6808}" destId="{A4515273-6870-43D7-85F6-69A069742A85}" srcOrd="0" destOrd="0" parTransId="{BE7A23C0-90CF-4362-BBCA-639268A5B300}" sibTransId="{BB326DF4-D53B-49A3-9E0E-935CFFFE7D07}"/>
    <dgm:cxn modelId="{2F500F5E-7104-2E4E-B795-A12CAED76E3D}" type="presOf" srcId="{4A70ADDB-E2FF-45BC-B512-6C1A95DF3659}" destId="{42452AAE-BD4A-F844-8A26-95A11563CC7C}" srcOrd="0" destOrd="1" presId="urn:microsoft.com/office/officeart/2005/8/layout/list1"/>
    <dgm:cxn modelId="{3E07866F-356C-BF43-9E19-CE1481200FA7}" type="presOf" srcId="{7B7C6F8F-05A7-45C5-ACB6-9B0D5EE9DB1B}" destId="{57373F39-1FCD-9E4F-AE37-D62481E0426F}" srcOrd="1" destOrd="0" presId="urn:microsoft.com/office/officeart/2005/8/layout/list1"/>
    <dgm:cxn modelId="{E097FF53-A0DF-AF4F-BA17-19657E680AA3}" type="presOf" srcId="{6471778A-96D9-4B85-9880-3D075CA78F45}" destId="{438A64AF-DBA5-4644-8CAF-DBA7E6F219B3}" srcOrd="0" destOrd="0" presId="urn:microsoft.com/office/officeart/2005/8/layout/list1"/>
    <dgm:cxn modelId="{4C56C757-AA01-44E6-BD79-86555865F856}" srcId="{7B7C6F8F-05A7-45C5-ACB6-9B0D5EE9DB1B}" destId="{6471778A-96D9-4B85-9880-3D075CA78F45}" srcOrd="0" destOrd="0" parTransId="{882B3041-9758-4632-B2EF-CD8A6F499312}" sibTransId="{4B002B57-550F-4624-8232-483FD3FC71D0}"/>
    <dgm:cxn modelId="{19C1B78C-FB42-4CA3-A686-30F58D324D1C}" srcId="{7B7C6F8F-05A7-45C5-ACB6-9B0D5EE9DB1B}" destId="{D10D5D23-16D9-4CE4-8F12-B5A34D2815B7}" srcOrd="1" destOrd="0" parTransId="{29CD4A12-5736-4D35-8DF6-A4FF65B05F9B}" sibTransId="{6D694DD2-9C74-4C68-9BB0-F4EBFBD567DB}"/>
    <dgm:cxn modelId="{8F6C7091-AD78-4196-B266-8AA5DD95B901}" srcId="{CC80D864-83F2-4888-9FEF-EEC53E0F6808}" destId="{7B7C6F8F-05A7-45C5-ACB6-9B0D5EE9DB1B}" srcOrd="1" destOrd="0" parTransId="{BB060377-A5A7-49CF-8941-7A480AA38156}" sibTransId="{390FCD99-42C7-4209-A95B-5A515D40A1BF}"/>
    <dgm:cxn modelId="{ADBDB895-BF6B-4914-A0F4-9270CEBE8697}" srcId="{A4515273-6870-43D7-85F6-69A069742A85}" destId="{4A70ADDB-E2FF-45BC-B512-6C1A95DF3659}" srcOrd="1" destOrd="0" parTransId="{1B4B3BE1-27A6-499A-8CF1-16C9D908A65F}" sibTransId="{94783933-298F-4A0F-867B-4F5CDE9596D5}"/>
    <dgm:cxn modelId="{E4EC7FA1-B133-674B-A96D-EAA4A10C588C}" type="presOf" srcId="{A4515273-6870-43D7-85F6-69A069742A85}" destId="{EFE08CE5-2459-964F-B535-6AA8E00FFF9F}" srcOrd="0" destOrd="0" presId="urn:microsoft.com/office/officeart/2005/8/layout/list1"/>
    <dgm:cxn modelId="{3AC2E1A2-407C-2649-B7C7-264B32D246BC}" type="presOf" srcId="{A4515273-6870-43D7-85F6-69A069742A85}" destId="{24FD016B-9892-5243-9AC4-F9424E4979C5}" srcOrd="1" destOrd="0" presId="urn:microsoft.com/office/officeart/2005/8/layout/list1"/>
    <dgm:cxn modelId="{0D2DAAC3-340C-4906-885D-7F6776409A18}" srcId="{A4515273-6870-43D7-85F6-69A069742A85}" destId="{33FB65B3-E164-4B80-9440-ADA5882B36E3}" srcOrd="0" destOrd="0" parTransId="{343FF94D-CB15-45FA-81C7-0F6288CD46DA}" sibTransId="{E18AD639-B8A4-4A62-9435-12B42798B87B}"/>
    <dgm:cxn modelId="{B675FAEA-0B6E-E740-90A9-35DFC6D06A89}" type="presOf" srcId="{A2D5DDB9-9789-4BE2-A59D-7898F6762EFF}" destId="{438A64AF-DBA5-4644-8CAF-DBA7E6F219B3}" srcOrd="0" destOrd="2" presId="urn:microsoft.com/office/officeart/2005/8/layout/list1"/>
    <dgm:cxn modelId="{6B8F9FF0-6E59-574C-9D1C-A9633B5FF75B}" type="presOf" srcId="{33FB65B3-E164-4B80-9440-ADA5882B36E3}" destId="{42452AAE-BD4A-F844-8A26-95A11563CC7C}" srcOrd="0" destOrd="0" presId="urn:microsoft.com/office/officeart/2005/8/layout/list1"/>
    <dgm:cxn modelId="{CE6BC825-F227-DD40-86F5-968DCCC7F6CE}" type="presParOf" srcId="{8ACEF208-ACEF-344A-BCE6-FEBD701D0358}" destId="{635F1E13-9055-E94E-92B2-019F5E7CFE72}" srcOrd="0" destOrd="0" presId="urn:microsoft.com/office/officeart/2005/8/layout/list1"/>
    <dgm:cxn modelId="{D14C4005-A1C8-2D4E-998D-1018C0250953}" type="presParOf" srcId="{635F1E13-9055-E94E-92B2-019F5E7CFE72}" destId="{EFE08CE5-2459-964F-B535-6AA8E00FFF9F}" srcOrd="0" destOrd="0" presId="urn:microsoft.com/office/officeart/2005/8/layout/list1"/>
    <dgm:cxn modelId="{EC8BEE5C-4237-3141-AE10-935476500188}" type="presParOf" srcId="{635F1E13-9055-E94E-92B2-019F5E7CFE72}" destId="{24FD016B-9892-5243-9AC4-F9424E4979C5}" srcOrd="1" destOrd="0" presId="urn:microsoft.com/office/officeart/2005/8/layout/list1"/>
    <dgm:cxn modelId="{1CC29291-1B21-4043-AE01-F61E23DA5C09}" type="presParOf" srcId="{8ACEF208-ACEF-344A-BCE6-FEBD701D0358}" destId="{EE1E5918-D85B-FB46-B51A-59EBF45A91D6}" srcOrd="1" destOrd="0" presId="urn:microsoft.com/office/officeart/2005/8/layout/list1"/>
    <dgm:cxn modelId="{2E312A68-CCAE-644B-8779-86CE68A6AF10}" type="presParOf" srcId="{8ACEF208-ACEF-344A-BCE6-FEBD701D0358}" destId="{42452AAE-BD4A-F844-8A26-95A11563CC7C}" srcOrd="2" destOrd="0" presId="urn:microsoft.com/office/officeart/2005/8/layout/list1"/>
    <dgm:cxn modelId="{77AB5995-C09F-1347-9B7F-67970A1BB139}" type="presParOf" srcId="{8ACEF208-ACEF-344A-BCE6-FEBD701D0358}" destId="{8F4C583A-0056-3848-8C03-0B7C87C3DF0C}" srcOrd="3" destOrd="0" presId="urn:microsoft.com/office/officeart/2005/8/layout/list1"/>
    <dgm:cxn modelId="{4BEEB4E4-4E59-E54D-886C-6AA41D4FEF34}" type="presParOf" srcId="{8ACEF208-ACEF-344A-BCE6-FEBD701D0358}" destId="{DA8C65D9-F3D1-9341-B5F2-D17623DD7CF2}" srcOrd="4" destOrd="0" presId="urn:microsoft.com/office/officeart/2005/8/layout/list1"/>
    <dgm:cxn modelId="{555DDA15-2B05-9745-8455-F323B5129174}" type="presParOf" srcId="{DA8C65D9-F3D1-9341-B5F2-D17623DD7CF2}" destId="{3D68D1B9-9482-C84C-B44A-5CD690968BCA}" srcOrd="0" destOrd="0" presId="urn:microsoft.com/office/officeart/2005/8/layout/list1"/>
    <dgm:cxn modelId="{21B5D2CB-43F7-7F4F-90CA-E0B7AD1C132E}" type="presParOf" srcId="{DA8C65D9-F3D1-9341-B5F2-D17623DD7CF2}" destId="{57373F39-1FCD-9E4F-AE37-D62481E0426F}" srcOrd="1" destOrd="0" presId="urn:microsoft.com/office/officeart/2005/8/layout/list1"/>
    <dgm:cxn modelId="{C4055D65-08C2-214A-9D97-DA118CA87FF5}" type="presParOf" srcId="{8ACEF208-ACEF-344A-BCE6-FEBD701D0358}" destId="{FA2634F1-D01E-864E-A5D9-B4F48B3C89BC}" srcOrd="5" destOrd="0" presId="urn:microsoft.com/office/officeart/2005/8/layout/list1"/>
    <dgm:cxn modelId="{AB8ACC4C-6B92-2A46-8D64-14334B139FFA}" type="presParOf" srcId="{8ACEF208-ACEF-344A-BCE6-FEBD701D0358}" destId="{438A64AF-DBA5-4644-8CAF-DBA7E6F219B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60FB79-4FDC-43B4-8206-C1648BC3D38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698D1B-F15D-499A-A582-7CAEC9E18EB4}">
      <dgm:prSet/>
      <dgm:spPr/>
      <dgm:t>
        <a:bodyPr/>
        <a:lstStyle/>
        <a:p>
          <a:pPr>
            <a:lnSpc>
              <a:spcPct val="100000"/>
            </a:lnSpc>
          </a:pPr>
          <a:r>
            <a:rPr lang="en-US"/>
            <a:t>Convert to basic mathematical function blocks</a:t>
          </a:r>
        </a:p>
      </dgm:t>
    </dgm:pt>
    <dgm:pt modelId="{3EED0BCF-0B3D-410B-9F4D-1162A085C8A3}" type="parTrans" cxnId="{1EC2EA83-86BC-4479-ADFA-9A82FD2BA797}">
      <dgm:prSet/>
      <dgm:spPr/>
      <dgm:t>
        <a:bodyPr/>
        <a:lstStyle/>
        <a:p>
          <a:endParaRPr lang="en-US"/>
        </a:p>
      </dgm:t>
    </dgm:pt>
    <dgm:pt modelId="{C5831778-AF08-4414-B202-3D5F8C33D9C6}" type="sibTrans" cxnId="{1EC2EA83-86BC-4479-ADFA-9A82FD2BA797}">
      <dgm:prSet/>
      <dgm:spPr/>
      <dgm:t>
        <a:bodyPr/>
        <a:lstStyle/>
        <a:p>
          <a:endParaRPr lang="en-US"/>
        </a:p>
      </dgm:t>
    </dgm:pt>
    <dgm:pt modelId="{1D39B4E2-100D-49B1-8E94-ACD05080808C}">
      <dgm:prSet/>
      <dgm:spPr/>
      <dgm:t>
        <a:bodyPr/>
        <a:lstStyle/>
        <a:p>
          <a:pPr>
            <a:lnSpc>
              <a:spcPct val="100000"/>
            </a:lnSpc>
          </a:pPr>
          <a:r>
            <a:rPr lang="en-US"/>
            <a:t>Convert to fixed point</a:t>
          </a:r>
        </a:p>
      </dgm:t>
    </dgm:pt>
    <dgm:pt modelId="{F51AF494-98F9-46CA-AFA0-22BEF3F1EB14}" type="parTrans" cxnId="{B4F4C613-979F-47B6-AE2A-43C826E731C0}">
      <dgm:prSet/>
      <dgm:spPr/>
      <dgm:t>
        <a:bodyPr/>
        <a:lstStyle/>
        <a:p>
          <a:endParaRPr lang="en-US"/>
        </a:p>
      </dgm:t>
    </dgm:pt>
    <dgm:pt modelId="{ACDF9150-16CA-43F8-9E8C-0FAD20C2C201}" type="sibTrans" cxnId="{B4F4C613-979F-47B6-AE2A-43C826E731C0}">
      <dgm:prSet/>
      <dgm:spPr/>
      <dgm:t>
        <a:bodyPr/>
        <a:lstStyle/>
        <a:p>
          <a:endParaRPr lang="en-US"/>
        </a:p>
      </dgm:t>
    </dgm:pt>
    <dgm:pt modelId="{DCA72E9B-C3B3-48F1-BB66-BDA9B2B14E58}">
      <dgm:prSet/>
      <dgm:spPr/>
      <dgm:t>
        <a:bodyPr/>
        <a:lstStyle/>
        <a:p>
          <a:pPr>
            <a:lnSpc>
              <a:spcPct val="100000"/>
            </a:lnSpc>
          </a:pPr>
          <a:r>
            <a:rPr lang="en-US"/>
            <a:t>HDL coder</a:t>
          </a:r>
        </a:p>
      </dgm:t>
    </dgm:pt>
    <dgm:pt modelId="{2EE69D15-1020-4724-8961-5C4B5C86386A}" type="parTrans" cxnId="{597958A1-B098-491F-BA61-CDF8300B5499}">
      <dgm:prSet/>
      <dgm:spPr/>
      <dgm:t>
        <a:bodyPr/>
        <a:lstStyle/>
        <a:p>
          <a:endParaRPr lang="en-US"/>
        </a:p>
      </dgm:t>
    </dgm:pt>
    <dgm:pt modelId="{30369D71-F333-4B71-962A-D6CDCB69E151}" type="sibTrans" cxnId="{597958A1-B098-491F-BA61-CDF8300B5499}">
      <dgm:prSet/>
      <dgm:spPr/>
      <dgm:t>
        <a:bodyPr/>
        <a:lstStyle/>
        <a:p>
          <a:endParaRPr lang="en-US"/>
        </a:p>
      </dgm:t>
    </dgm:pt>
    <dgm:pt modelId="{74572EDC-2A5C-4968-8DD7-57A238300B4D}" type="pres">
      <dgm:prSet presAssocID="{0160FB79-4FDC-43B4-8206-C1648BC3D381}" presName="root" presStyleCnt="0">
        <dgm:presLayoutVars>
          <dgm:dir/>
          <dgm:resizeHandles val="exact"/>
        </dgm:presLayoutVars>
      </dgm:prSet>
      <dgm:spPr/>
    </dgm:pt>
    <dgm:pt modelId="{2E371667-BAC9-4F56-9964-16504E62729D}" type="pres">
      <dgm:prSet presAssocID="{92698D1B-F15D-499A-A582-7CAEC9E18EB4}" presName="compNode" presStyleCnt="0"/>
      <dgm:spPr/>
    </dgm:pt>
    <dgm:pt modelId="{1FB751ED-D9BA-4A77-B822-567F5B3938AD}" type="pres">
      <dgm:prSet presAssocID="{92698D1B-F15D-499A-A582-7CAEC9E18EB4}" presName="bgRect" presStyleLbl="bgShp" presStyleIdx="0" presStyleCnt="3"/>
      <dgm:spPr/>
    </dgm:pt>
    <dgm:pt modelId="{2EBF1456-8478-4E2A-814D-901BC22F2B18}" type="pres">
      <dgm:prSet presAssocID="{92698D1B-F15D-499A-A582-7CAEC9E18E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439382A-4D4C-4CF8-A080-1D55F3D1092F}" type="pres">
      <dgm:prSet presAssocID="{92698D1B-F15D-499A-A582-7CAEC9E18EB4}" presName="spaceRect" presStyleCnt="0"/>
      <dgm:spPr/>
    </dgm:pt>
    <dgm:pt modelId="{437DCA47-E084-466C-8D15-F2741374A276}" type="pres">
      <dgm:prSet presAssocID="{92698D1B-F15D-499A-A582-7CAEC9E18EB4}" presName="parTx" presStyleLbl="revTx" presStyleIdx="0" presStyleCnt="3">
        <dgm:presLayoutVars>
          <dgm:chMax val="0"/>
          <dgm:chPref val="0"/>
        </dgm:presLayoutVars>
      </dgm:prSet>
      <dgm:spPr/>
    </dgm:pt>
    <dgm:pt modelId="{B5775FC9-3142-47FA-A05E-9328ECA53FEB}" type="pres">
      <dgm:prSet presAssocID="{C5831778-AF08-4414-B202-3D5F8C33D9C6}" presName="sibTrans" presStyleCnt="0"/>
      <dgm:spPr/>
    </dgm:pt>
    <dgm:pt modelId="{190F1170-7AC7-4BB4-B409-676E263C9ED2}" type="pres">
      <dgm:prSet presAssocID="{1D39B4E2-100D-49B1-8E94-ACD05080808C}" presName="compNode" presStyleCnt="0"/>
      <dgm:spPr/>
    </dgm:pt>
    <dgm:pt modelId="{A54E821C-2D4B-44EB-A27A-EB2D589C0E82}" type="pres">
      <dgm:prSet presAssocID="{1D39B4E2-100D-49B1-8E94-ACD05080808C}" presName="bgRect" presStyleLbl="bgShp" presStyleIdx="1" presStyleCnt="3"/>
      <dgm:spPr/>
    </dgm:pt>
    <dgm:pt modelId="{46F75449-F7EF-45B4-96D8-09652F6879F5}" type="pres">
      <dgm:prSet presAssocID="{1D39B4E2-100D-49B1-8E94-ACD05080808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09EA4A10-E992-4C74-8BC7-38E5ACE452B1}" type="pres">
      <dgm:prSet presAssocID="{1D39B4E2-100D-49B1-8E94-ACD05080808C}" presName="spaceRect" presStyleCnt="0"/>
      <dgm:spPr/>
    </dgm:pt>
    <dgm:pt modelId="{5218B485-31DA-4FAE-A19F-8EAA7109DF23}" type="pres">
      <dgm:prSet presAssocID="{1D39B4E2-100D-49B1-8E94-ACD05080808C}" presName="parTx" presStyleLbl="revTx" presStyleIdx="1" presStyleCnt="3">
        <dgm:presLayoutVars>
          <dgm:chMax val="0"/>
          <dgm:chPref val="0"/>
        </dgm:presLayoutVars>
      </dgm:prSet>
      <dgm:spPr/>
    </dgm:pt>
    <dgm:pt modelId="{91F80153-7B4C-4A48-965D-48F5A4321C43}" type="pres">
      <dgm:prSet presAssocID="{ACDF9150-16CA-43F8-9E8C-0FAD20C2C201}" presName="sibTrans" presStyleCnt="0"/>
      <dgm:spPr/>
    </dgm:pt>
    <dgm:pt modelId="{59DC7871-C2DC-4226-B110-5923AE8BFA3F}" type="pres">
      <dgm:prSet presAssocID="{DCA72E9B-C3B3-48F1-BB66-BDA9B2B14E58}" presName="compNode" presStyleCnt="0"/>
      <dgm:spPr/>
    </dgm:pt>
    <dgm:pt modelId="{E3916E29-65A3-4032-A2C3-8A0A069AA9D8}" type="pres">
      <dgm:prSet presAssocID="{DCA72E9B-C3B3-48F1-BB66-BDA9B2B14E58}" presName="bgRect" presStyleLbl="bgShp" presStyleIdx="2" presStyleCnt="3"/>
      <dgm:spPr/>
    </dgm:pt>
    <dgm:pt modelId="{AC892199-05A4-4B69-B156-7BCBA8468639}" type="pres">
      <dgm:prSet presAssocID="{DCA72E9B-C3B3-48F1-BB66-BDA9B2B14E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E561816-AA98-4896-94CD-8755E2D9E22B}" type="pres">
      <dgm:prSet presAssocID="{DCA72E9B-C3B3-48F1-BB66-BDA9B2B14E58}" presName="spaceRect" presStyleCnt="0"/>
      <dgm:spPr/>
    </dgm:pt>
    <dgm:pt modelId="{D538367A-90B5-4722-A08E-B4B836541FD5}" type="pres">
      <dgm:prSet presAssocID="{DCA72E9B-C3B3-48F1-BB66-BDA9B2B14E58}" presName="parTx" presStyleLbl="revTx" presStyleIdx="2" presStyleCnt="3">
        <dgm:presLayoutVars>
          <dgm:chMax val="0"/>
          <dgm:chPref val="0"/>
        </dgm:presLayoutVars>
      </dgm:prSet>
      <dgm:spPr/>
    </dgm:pt>
  </dgm:ptLst>
  <dgm:cxnLst>
    <dgm:cxn modelId="{9E8A4F04-AA65-8149-8DCC-CA207D5E5184}" type="presOf" srcId="{1D39B4E2-100D-49B1-8E94-ACD05080808C}" destId="{5218B485-31DA-4FAE-A19F-8EAA7109DF23}" srcOrd="0" destOrd="0" presId="urn:microsoft.com/office/officeart/2018/2/layout/IconVerticalSolidList"/>
    <dgm:cxn modelId="{B4F4C613-979F-47B6-AE2A-43C826E731C0}" srcId="{0160FB79-4FDC-43B4-8206-C1648BC3D381}" destId="{1D39B4E2-100D-49B1-8E94-ACD05080808C}" srcOrd="1" destOrd="0" parTransId="{F51AF494-98F9-46CA-AFA0-22BEF3F1EB14}" sibTransId="{ACDF9150-16CA-43F8-9E8C-0FAD20C2C201}"/>
    <dgm:cxn modelId="{DD049567-5280-AC45-A9AB-56CB29CA50DD}" type="presOf" srcId="{DCA72E9B-C3B3-48F1-BB66-BDA9B2B14E58}" destId="{D538367A-90B5-4722-A08E-B4B836541FD5}" srcOrd="0" destOrd="0" presId="urn:microsoft.com/office/officeart/2018/2/layout/IconVerticalSolidList"/>
    <dgm:cxn modelId="{ADF5A86E-36CD-5F4B-B944-998A6FF4C353}" type="presOf" srcId="{92698D1B-F15D-499A-A582-7CAEC9E18EB4}" destId="{437DCA47-E084-466C-8D15-F2741374A276}" srcOrd="0" destOrd="0" presId="urn:microsoft.com/office/officeart/2018/2/layout/IconVerticalSolidList"/>
    <dgm:cxn modelId="{1EC2EA83-86BC-4479-ADFA-9A82FD2BA797}" srcId="{0160FB79-4FDC-43B4-8206-C1648BC3D381}" destId="{92698D1B-F15D-499A-A582-7CAEC9E18EB4}" srcOrd="0" destOrd="0" parTransId="{3EED0BCF-0B3D-410B-9F4D-1162A085C8A3}" sibTransId="{C5831778-AF08-4414-B202-3D5F8C33D9C6}"/>
    <dgm:cxn modelId="{597958A1-B098-491F-BA61-CDF8300B5499}" srcId="{0160FB79-4FDC-43B4-8206-C1648BC3D381}" destId="{DCA72E9B-C3B3-48F1-BB66-BDA9B2B14E58}" srcOrd="2" destOrd="0" parTransId="{2EE69D15-1020-4724-8961-5C4B5C86386A}" sibTransId="{30369D71-F333-4B71-962A-D6CDCB69E151}"/>
    <dgm:cxn modelId="{1AD83EE5-5BA5-474B-89E3-7BBE32B3A0A4}" type="presOf" srcId="{0160FB79-4FDC-43B4-8206-C1648BC3D381}" destId="{74572EDC-2A5C-4968-8DD7-57A238300B4D}" srcOrd="0" destOrd="0" presId="urn:microsoft.com/office/officeart/2018/2/layout/IconVerticalSolidList"/>
    <dgm:cxn modelId="{F8B8638C-0DCA-3949-8DFA-E551B4A2892B}" type="presParOf" srcId="{74572EDC-2A5C-4968-8DD7-57A238300B4D}" destId="{2E371667-BAC9-4F56-9964-16504E62729D}" srcOrd="0" destOrd="0" presId="urn:microsoft.com/office/officeart/2018/2/layout/IconVerticalSolidList"/>
    <dgm:cxn modelId="{DD24CB6C-3844-B240-9534-271E98151CD5}" type="presParOf" srcId="{2E371667-BAC9-4F56-9964-16504E62729D}" destId="{1FB751ED-D9BA-4A77-B822-567F5B3938AD}" srcOrd="0" destOrd="0" presId="urn:microsoft.com/office/officeart/2018/2/layout/IconVerticalSolidList"/>
    <dgm:cxn modelId="{E39C8CF3-3FD6-9C4B-8467-B87E25CDD6A7}" type="presParOf" srcId="{2E371667-BAC9-4F56-9964-16504E62729D}" destId="{2EBF1456-8478-4E2A-814D-901BC22F2B18}" srcOrd="1" destOrd="0" presId="urn:microsoft.com/office/officeart/2018/2/layout/IconVerticalSolidList"/>
    <dgm:cxn modelId="{91DC15E4-5D33-0E4D-B46C-3DC14DC31D31}" type="presParOf" srcId="{2E371667-BAC9-4F56-9964-16504E62729D}" destId="{7439382A-4D4C-4CF8-A080-1D55F3D1092F}" srcOrd="2" destOrd="0" presId="urn:microsoft.com/office/officeart/2018/2/layout/IconVerticalSolidList"/>
    <dgm:cxn modelId="{6C01CFDC-E430-1A4E-9718-F2324D025BC9}" type="presParOf" srcId="{2E371667-BAC9-4F56-9964-16504E62729D}" destId="{437DCA47-E084-466C-8D15-F2741374A276}" srcOrd="3" destOrd="0" presId="urn:microsoft.com/office/officeart/2018/2/layout/IconVerticalSolidList"/>
    <dgm:cxn modelId="{B9AD6834-6CE1-7A41-91DD-FDF3D70E2DD8}" type="presParOf" srcId="{74572EDC-2A5C-4968-8DD7-57A238300B4D}" destId="{B5775FC9-3142-47FA-A05E-9328ECA53FEB}" srcOrd="1" destOrd="0" presId="urn:microsoft.com/office/officeart/2018/2/layout/IconVerticalSolidList"/>
    <dgm:cxn modelId="{73708EC3-6BBF-4240-B419-D0ACB1599972}" type="presParOf" srcId="{74572EDC-2A5C-4968-8DD7-57A238300B4D}" destId="{190F1170-7AC7-4BB4-B409-676E263C9ED2}" srcOrd="2" destOrd="0" presId="urn:microsoft.com/office/officeart/2018/2/layout/IconVerticalSolidList"/>
    <dgm:cxn modelId="{BD37DCDD-7619-C64F-8560-3423F4AAA2D6}" type="presParOf" srcId="{190F1170-7AC7-4BB4-B409-676E263C9ED2}" destId="{A54E821C-2D4B-44EB-A27A-EB2D589C0E82}" srcOrd="0" destOrd="0" presId="urn:microsoft.com/office/officeart/2018/2/layout/IconVerticalSolidList"/>
    <dgm:cxn modelId="{B5CE45F7-2A4E-FB4E-A0E4-8D24FFD18B9A}" type="presParOf" srcId="{190F1170-7AC7-4BB4-B409-676E263C9ED2}" destId="{46F75449-F7EF-45B4-96D8-09652F6879F5}" srcOrd="1" destOrd="0" presId="urn:microsoft.com/office/officeart/2018/2/layout/IconVerticalSolidList"/>
    <dgm:cxn modelId="{FF9A6B8A-656D-DA44-83F2-667AF936F019}" type="presParOf" srcId="{190F1170-7AC7-4BB4-B409-676E263C9ED2}" destId="{09EA4A10-E992-4C74-8BC7-38E5ACE452B1}" srcOrd="2" destOrd="0" presId="urn:microsoft.com/office/officeart/2018/2/layout/IconVerticalSolidList"/>
    <dgm:cxn modelId="{3A3AE6BF-D10B-CF44-B8C8-B7279013648F}" type="presParOf" srcId="{190F1170-7AC7-4BB4-B409-676E263C9ED2}" destId="{5218B485-31DA-4FAE-A19F-8EAA7109DF23}" srcOrd="3" destOrd="0" presId="urn:microsoft.com/office/officeart/2018/2/layout/IconVerticalSolidList"/>
    <dgm:cxn modelId="{652A620F-E1FE-7D48-A68D-CC157F59C7A4}" type="presParOf" srcId="{74572EDC-2A5C-4968-8DD7-57A238300B4D}" destId="{91F80153-7B4C-4A48-965D-48F5A4321C43}" srcOrd="3" destOrd="0" presId="urn:microsoft.com/office/officeart/2018/2/layout/IconVerticalSolidList"/>
    <dgm:cxn modelId="{4BFEED90-44B0-B54E-B08B-15300ECEB356}" type="presParOf" srcId="{74572EDC-2A5C-4968-8DD7-57A238300B4D}" destId="{59DC7871-C2DC-4226-B110-5923AE8BFA3F}" srcOrd="4" destOrd="0" presId="urn:microsoft.com/office/officeart/2018/2/layout/IconVerticalSolidList"/>
    <dgm:cxn modelId="{8EFCFC6D-557F-F941-B82E-021DA19C738C}" type="presParOf" srcId="{59DC7871-C2DC-4226-B110-5923AE8BFA3F}" destId="{E3916E29-65A3-4032-A2C3-8A0A069AA9D8}" srcOrd="0" destOrd="0" presId="urn:microsoft.com/office/officeart/2018/2/layout/IconVerticalSolidList"/>
    <dgm:cxn modelId="{F0C5C1F3-56BE-654C-8E40-8B183DAA6665}" type="presParOf" srcId="{59DC7871-C2DC-4226-B110-5923AE8BFA3F}" destId="{AC892199-05A4-4B69-B156-7BCBA8468639}" srcOrd="1" destOrd="0" presId="urn:microsoft.com/office/officeart/2018/2/layout/IconVerticalSolidList"/>
    <dgm:cxn modelId="{BC900881-BE13-AC4F-9124-3AF4E847D4BA}" type="presParOf" srcId="{59DC7871-C2DC-4226-B110-5923AE8BFA3F}" destId="{AE561816-AA98-4896-94CD-8755E2D9E22B}" srcOrd="2" destOrd="0" presId="urn:microsoft.com/office/officeart/2018/2/layout/IconVerticalSolidList"/>
    <dgm:cxn modelId="{6F16F1BE-34E8-834E-B713-3529B20935C6}" type="presParOf" srcId="{59DC7871-C2DC-4226-B110-5923AE8BFA3F}" destId="{D538367A-90B5-4722-A08E-B4B836541FD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B7D392-36E4-476E-A099-7ED2114CC45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E1633FB-D554-49D4-BD89-6DD70BED6467}">
      <dgm:prSet/>
      <dgm:spPr/>
      <dgm:t>
        <a:bodyPr/>
        <a:lstStyle/>
        <a:p>
          <a:r>
            <a:rPr lang="en-US"/>
            <a:t>RNNs (LSTM units)</a:t>
          </a:r>
        </a:p>
      </dgm:t>
    </dgm:pt>
    <dgm:pt modelId="{8E389766-8086-4FC3-BC0E-5BF8CDA80099}" type="parTrans" cxnId="{154A70D2-6A2D-4516-8C9C-9AF6A83842AC}">
      <dgm:prSet/>
      <dgm:spPr/>
      <dgm:t>
        <a:bodyPr/>
        <a:lstStyle/>
        <a:p>
          <a:endParaRPr lang="en-US"/>
        </a:p>
      </dgm:t>
    </dgm:pt>
    <dgm:pt modelId="{4363D778-F262-4837-B6AB-F164F21431D6}" type="sibTrans" cxnId="{154A70D2-6A2D-4516-8C9C-9AF6A83842AC}">
      <dgm:prSet/>
      <dgm:spPr/>
      <dgm:t>
        <a:bodyPr/>
        <a:lstStyle/>
        <a:p>
          <a:endParaRPr lang="en-US"/>
        </a:p>
      </dgm:t>
    </dgm:pt>
    <dgm:pt modelId="{19AB6541-A8CA-4540-A96C-5C47B32F6DE3}">
      <dgm:prSet/>
      <dgm:spPr/>
      <dgm:t>
        <a:bodyPr/>
        <a:lstStyle/>
        <a:p>
          <a:r>
            <a:rPr lang="en-US"/>
            <a:t>Stochastic Agents (SAC, PPO)</a:t>
          </a:r>
        </a:p>
      </dgm:t>
    </dgm:pt>
    <dgm:pt modelId="{BF451F83-A2D1-4F76-9D89-7B5024F5EAFC}" type="parTrans" cxnId="{361697D6-9FC5-4191-9AF8-A563A1FE6729}">
      <dgm:prSet/>
      <dgm:spPr/>
      <dgm:t>
        <a:bodyPr/>
        <a:lstStyle/>
        <a:p>
          <a:endParaRPr lang="en-US"/>
        </a:p>
      </dgm:t>
    </dgm:pt>
    <dgm:pt modelId="{B467422F-3DF6-44DC-BE96-F2966FB0C571}" type="sibTrans" cxnId="{361697D6-9FC5-4191-9AF8-A563A1FE6729}">
      <dgm:prSet/>
      <dgm:spPr/>
      <dgm:t>
        <a:bodyPr/>
        <a:lstStyle/>
        <a:p>
          <a:endParaRPr lang="en-US"/>
        </a:p>
      </dgm:t>
    </dgm:pt>
    <dgm:pt modelId="{5FB39359-03A7-405C-9604-FA70BECA8595}">
      <dgm:prSet/>
      <dgm:spPr/>
      <dgm:t>
        <a:bodyPr/>
        <a:lstStyle/>
        <a:p>
          <a:r>
            <a:rPr lang="en-US"/>
            <a:t>Online fine-tuning</a:t>
          </a:r>
        </a:p>
      </dgm:t>
    </dgm:pt>
    <dgm:pt modelId="{2BCFB36E-7867-42A3-893C-95895595F4CC}" type="parTrans" cxnId="{161E1D9E-B466-4784-A09D-487B8C48ACC2}">
      <dgm:prSet/>
      <dgm:spPr/>
      <dgm:t>
        <a:bodyPr/>
        <a:lstStyle/>
        <a:p>
          <a:endParaRPr lang="en-US"/>
        </a:p>
      </dgm:t>
    </dgm:pt>
    <dgm:pt modelId="{BC50F1D5-97A7-4A57-AB6F-4A76AB9DE85B}" type="sibTrans" cxnId="{161E1D9E-B466-4784-A09D-487B8C48ACC2}">
      <dgm:prSet/>
      <dgm:spPr/>
      <dgm:t>
        <a:bodyPr/>
        <a:lstStyle/>
        <a:p>
          <a:endParaRPr lang="en-US"/>
        </a:p>
      </dgm:t>
    </dgm:pt>
    <dgm:pt modelId="{6653C453-128C-4A53-BDCE-07583F306C42}">
      <dgm:prSet/>
      <dgm:spPr/>
      <dgm:t>
        <a:bodyPr/>
        <a:lstStyle/>
        <a:p>
          <a:r>
            <a:rPr lang="en-US"/>
            <a:t>Test and optimize on hardware (HDL Verifier, Quartus)</a:t>
          </a:r>
        </a:p>
      </dgm:t>
    </dgm:pt>
    <dgm:pt modelId="{3FE30A6E-E9E9-443C-809D-3364415FBD63}" type="parTrans" cxnId="{9AC3BC9A-54FA-469C-BF80-A716CED45A3A}">
      <dgm:prSet/>
      <dgm:spPr/>
      <dgm:t>
        <a:bodyPr/>
        <a:lstStyle/>
        <a:p>
          <a:endParaRPr lang="en-US"/>
        </a:p>
      </dgm:t>
    </dgm:pt>
    <dgm:pt modelId="{2826F704-FECC-4331-92B0-5B3844CEDD6F}" type="sibTrans" cxnId="{9AC3BC9A-54FA-469C-BF80-A716CED45A3A}">
      <dgm:prSet/>
      <dgm:spPr/>
      <dgm:t>
        <a:bodyPr/>
        <a:lstStyle/>
        <a:p>
          <a:endParaRPr lang="en-US"/>
        </a:p>
      </dgm:t>
    </dgm:pt>
    <dgm:pt modelId="{DAE60F52-FB5C-47CE-9F19-B1F6030BEBA8}">
      <dgm:prSet/>
      <dgm:spPr/>
      <dgm:t>
        <a:bodyPr/>
        <a:lstStyle/>
        <a:p>
          <a:r>
            <a:rPr lang="en-US"/>
            <a:t>Larger Networks</a:t>
          </a:r>
        </a:p>
      </dgm:t>
    </dgm:pt>
    <dgm:pt modelId="{846F2D6C-72D9-4273-9A1E-58AAE2C061DB}" type="parTrans" cxnId="{EE60CEA2-65B3-48F8-B850-77609458959E}">
      <dgm:prSet/>
      <dgm:spPr/>
      <dgm:t>
        <a:bodyPr/>
        <a:lstStyle/>
        <a:p>
          <a:endParaRPr lang="en-US"/>
        </a:p>
      </dgm:t>
    </dgm:pt>
    <dgm:pt modelId="{084D4426-6A96-4FEE-B57E-B33A2CB13F77}" type="sibTrans" cxnId="{EE60CEA2-65B3-48F8-B850-77609458959E}">
      <dgm:prSet/>
      <dgm:spPr/>
      <dgm:t>
        <a:bodyPr/>
        <a:lstStyle/>
        <a:p>
          <a:endParaRPr lang="en-US"/>
        </a:p>
      </dgm:t>
    </dgm:pt>
    <dgm:pt modelId="{F120EA55-8ED7-4887-8CFF-B60E65D980E5}">
      <dgm:prSet/>
      <dgm:spPr/>
      <dgm:t>
        <a:bodyPr/>
        <a:lstStyle/>
        <a:p>
          <a:r>
            <a:rPr lang="en-US"/>
            <a:t>More Detailed Model (</a:t>
          </a:r>
          <a:r>
            <a:rPr lang="en-US" err="1"/>
            <a:t>SimScape</a:t>
          </a:r>
          <a:r>
            <a:rPr lang="en-US"/>
            <a:t> Electrical)</a:t>
          </a:r>
        </a:p>
      </dgm:t>
    </dgm:pt>
    <dgm:pt modelId="{10FC1312-6320-4C7B-8FDD-8EBC7ECB795E}" type="parTrans" cxnId="{EA997C52-F947-4995-B9EE-5E8BEF5461BE}">
      <dgm:prSet/>
      <dgm:spPr/>
      <dgm:t>
        <a:bodyPr/>
        <a:lstStyle/>
        <a:p>
          <a:endParaRPr lang="en-US"/>
        </a:p>
      </dgm:t>
    </dgm:pt>
    <dgm:pt modelId="{4829B1A1-618C-46FF-9B22-DF3CB970E4AC}" type="sibTrans" cxnId="{EA997C52-F947-4995-B9EE-5E8BEF5461BE}">
      <dgm:prSet/>
      <dgm:spPr/>
      <dgm:t>
        <a:bodyPr/>
        <a:lstStyle/>
        <a:p>
          <a:endParaRPr lang="en-US"/>
        </a:p>
      </dgm:t>
    </dgm:pt>
    <dgm:pt modelId="{5A0CA035-6A7A-45D3-8C1E-20A4D3E21595}">
      <dgm:prSet/>
      <dgm:spPr/>
      <dgm:t>
        <a:bodyPr/>
        <a:lstStyle/>
        <a:p>
          <a:r>
            <a:rPr lang="en-US"/>
            <a:t>3-Phase Motor</a:t>
          </a:r>
        </a:p>
      </dgm:t>
    </dgm:pt>
    <dgm:pt modelId="{167AD377-4094-44C7-99FE-ED70EC580190}" type="parTrans" cxnId="{D7FFE430-4CBC-48A3-98B2-8FF9E4B9EA6B}">
      <dgm:prSet/>
      <dgm:spPr/>
      <dgm:t>
        <a:bodyPr/>
        <a:lstStyle/>
        <a:p>
          <a:endParaRPr lang="en-US"/>
        </a:p>
      </dgm:t>
    </dgm:pt>
    <dgm:pt modelId="{3DB1BFAB-392F-4AD9-8EE4-3F5F53E037E4}" type="sibTrans" cxnId="{D7FFE430-4CBC-48A3-98B2-8FF9E4B9EA6B}">
      <dgm:prSet/>
      <dgm:spPr/>
      <dgm:t>
        <a:bodyPr/>
        <a:lstStyle/>
        <a:p>
          <a:endParaRPr lang="en-US"/>
        </a:p>
      </dgm:t>
    </dgm:pt>
    <dgm:pt modelId="{22942F8D-47AC-4EAF-845D-E15378F3EF94}">
      <dgm:prSet/>
      <dgm:spPr/>
      <dgm:t>
        <a:bodyPr/>
        <a:lstStyle/>
        <a:p>
          <a:r>
            <a:rPr lang="en-US"/>
            <a:t>Multi-Motor Control</a:t>
          </a:r>
        </a:p>
      </dgm:t>
    </dgm:pt>
    <dgm:pt modelId="{1A86913D-DB41-41F8-9503-EA7F6A707183}" type="parTrans" cxnId="{9C1D9403-679B-407B-BA12-6B8AC004DC17}">
      <dgm:prSet/>
      <dgm:spPr/>
      <dgm:t>
        <a:bodyPr/>
        <a:lstStyle/>
        <a:p>
          <a:endParaRPr lang="en-US"/>
        </a:p>
      </dgm:t>
    </dgm:pt>
    <dgm:pt modelId="{1BF126EE-8058-4AF0-BAFA-50DC0B2C472C}" type="sibTrans" cxnId="{9C1D9403-679B-407B-BA12-6B8AC004DC17}">
      <dgm:prSet/>
      <dgm:spPr/>
      <dgm:t>
        <a:bodyPr/>
        <a:lstStyle/>
        <a:p>
          <a:endParaRPr lang="en-US"/>
        </a:p>
      </dgm:t>
    </dgm:pt>
    <dgm:pt modelId="{E15D1122-5BBE-4FD7-8257-3E048D0906BA}">
      <dgm:prSet/>
      <dgm:spPr/>
      <dgm:t>
        <a:bodyPr/>
        <a:lstStyle/>
        <a:p>
          <a:r>
            <a:rPr lang="en-US"/>
            <a:t>Increasing clock speed</a:t>
          </a:r>
        </a:p>
      </dgm:t>
    </dgm:pt>
    <dgm:pt modelId="{D975656A-9C06-4B12-87A2-55612CF923C6}" type="parTrans" cxnId="{1E6EF7E5-2AD4-43D9-AEC9-ABB8B2B627E2}">
      <dgm:prSet/>
      <dgm:spPr/>
      <dgm:t>
        <a:bodyPr/>
        <a:lstStyle/>
        <a:p>
          <a:endParaRPr lang="en-US"/>
        </a:p>
      </dgm:t>
    </dgm:pt>
    <dgm:pt modelId="{5C263D07-2719-463A-A851-4885BCE6477B}" type="sibTrans" cxnId="{1E6EF7E5-2AD4-43D9-AEC9-ABB8B2B627E2}">
      <dgm:prSet/>
      <dgm:spPr/>
      <dgm:t>
        <a:bodyPr/>
        <a:lstStyle/>
        <a:p>
          <a:endParaRPr lang="en-US"/>
        </a:p>
      </dgm:t>
    </dgm:pt>
    <dgm:pt modelId="{08F1424C-0FAF-5842-8403-D2769ED54488}">
      <dgm:prSet/>
      <dgm:spPr/>
      <dgm:t>
        <a:bodyPr/>
        <a:lstStyle/>
        <a:p>
          <a:endParaRPr lang="en-US"/>
        </a:p>
      </dgm:t>
    </dgm:pt>
    <dgm:pt modelId="{C85CEE4D-6AC8-494A-B45E-6D469FAF8BBD}" type="parTrans" cxnId="{1C217D00-4BCF-B54C-8A0D-E86DB33C7FC5}">
      <dgm:prSet/>
      <dgm:spPr/>
      <dgm:t>
        <a:bodyPr/>
        <a:lstStyle/>
        <a:p>
          <a:endParaRPr lang="en-GB"/>
        </a:p>
      </dgm:t>
    </dgm:pt>
    <dgm:pt modelId="{C73C239D-241B-5A49-BAC0-26F2516F2672}" type="sibTrans" cxnId="{1C217D00-4BCF-B54C-8A0D-E86DB33C7FC5}">
      <dgm:prSet/>
      <dgm:spPr/>
      <dgm:t>
        <a:bodyPr/>
        <a:lstStyle/>
        <a:p>
          <a:endParaRPr lang="en-GB"/>
        </a:p>
      </dgm:t>
    </dgm:pt>
    <dgm:pt modelId="{9AC3C41F-8D38-9D41-94BB-05B5226BDC3F}" type="pres">
      <dgm:prSet presAssocID="{85B7D392-36E4-476E-A099-7ED2114CC458}" presName="vert0" presStyleCnt="0">
        <dgm:presLayoutVars>
          <dgm:dir/>
          <dgm:animOne val="branch"/>
          <dgm:animLvl val="lvl"/>
        </dgm:presLayoutVars>
      </dgm:prSet>
      <dgm:spPr/>
    </dgm:pt>
    <dgm:pt modelId="{FC5473CC-2A1B-E945-828E-C16E48C76364}" type="pres">
      <dgm:prSet presAssocID="{5A0CA035-6A7A-45D3-8C1E-20A4D3E21595}" presName="thickLine" presStyleLbl="alignNode1" presStyleIdx="0" presStyleCnt="10"/>
      <dgm:spPr/>
    </dgm:pt>
    <dgm:pt modelId="{98D3B535-D4E2-9D4D-92A8-0243E7074D53}" type="pres">
      <dgm:prSet presAssocID="{5A0CA035-6A7A-45D3-8C1E-20A4D3E21595}" presName="horz1" presStyleCnt="0"/>
      <dgm:spPr/>
    </dgm:pt>
    <dgm:pt modelId="{56AC1BF3-DAC3-BC4E-83FD-2928DE859D80}" type="pres">
      <dgm:prSet presAssocID="{5A0CA035-6A7A-45D3-8C1E-20A4D3E21595}" presName="tx1" presStyleLbl="revTx" presStyleIdx="0" presStyleCnt="10"/>
      <dgm:spPr/>
    </dgm:pt>
    <dgm:pt modelId="{AA4A9A9F-C9C7-C440-BF48-7D7DCDB54E31}" type="pres">
      <dgm:prSet presAssocID="{5A0CA035-6A7A-45D3-8C1E-20A4D3E21595}" presName="vert1" presStyleCnt="0"/>
      <dgm:spPr/>
    </dgm:pt>
    <dgm:pt modelId="{3F736C89-B20A-AD4C-AEDD-EEF95ED28562}" type="pres">
      <dgm:prSet presAssocID="{6653C453-128C-4A53-BDCE-07583F306C42}" presName="thickLine" presStyleLbl="alignNode1" presStyleIdx="1" presStyleCnt="10"/>
      <dgm:spPr/>
    </dgm:pt>
    <dgm:pt modelId="{63835077-CF4E-3844-B0C8-47CD303BA849}" type="pres">
      <dgm:prSet presAssocID="{6653C453-128C-4A53-BDCE-07583F306C42}" presName="horz1" presStyleCnt="0"/>
      <dgm:spPr/>
    </dgm:pt>
    <dgm:pt modelId="{5F0FCF80-F015-AA4D-85AB-5779580C275E}" type="pres">
      <dgm:prSet presAssocID="{6653C453-128C-4A53-BDCE-07583F306C42}" presName="tx1" presStyleLbl="revTx" presStyleIdx="1" presStyleCnt="10"/>
      <dgm:spPr/>
    </dgm:pt>
    <dgm:pt modelId="{1F42D744-CEB3-2944-9E64-09F7EDFF8444}" type="pres">
      <dgm:prSet presAssocID="{6653C453-128C-4A53-BDCE-07583F306C42}" presName="vert1" presStyleCnt="0"/>
      <dgm:spPr/>
    </dgm:pt>
    <dgm:pt modelId="{ACBD8570-DE0A-D640-96BF-BF8BA33F9574}" type="pres">
      <dgm:prSet presAssocID="{F120EA55-8ED7-4887-8CFF-B60E65D980E5}" presName="thickLine" presStyleLbl="alignNode1" presStyleIdx="2" presStyleCnt="10"/>
      <dgm:spPr/>
    </dgm:pt>
    <dgm:pt modelId="{00AD5CFE-546D-0F4E-A21C-B392C8912D29}" type="pres">
      <dgm:prSet presAssocID="{F120EA55-8ED7-4887-8CFF-B60E65D980E5}" presName="horz1" presStyleCnt="0"/>
      <dgm:spPr/>
    </dgm:pt>
    <dgm:pt modelId="{B9ED2486-7F7C-E640-B83C-F630D1C52465}" type="pres">
      <dgm:prSet presAssocID="{F120EA55-8ED7-4887-8CFF-B60E65D980E5}" presName="tx1" presStyleLbl="revTx" presStyleIdx="2" presStyleCnt="10"/>
      <dgm:spPr/>
    </dgm:pt>
    <dgm:pt modelId="{D7514C9C-E10A-3B43-BBE8-FFFCD6F4CB69}" type="pres">
      <dgm:prSet presAssocID="{F120EA55-8ED7-4887-8CFF-B60E65D980E5}" presName="vert1" presStyleCnt="0"/>
      <dgm:spPr/>
    </dgm:pt>
    <dgm:pt modelId="{0D6D137C-DAEE-1D43-ABFD-F928407944B0}" type="pres">
      <dgm:prSet presAssocID="{08F1424C-0FAF-5842-8403-D2769ED54488}" presName="thickLine" presStyleLbl="alignNode1" presStyleIdx="3" presStyleCnt="10"/>
      <dgm:spPr/>
    </dgm:pt>
    <dgm:pt modelId="{31C7D37E-B1A0-4147-A6C0-58FEC2DD5921}" type="pres">
      <dgm:prSet presAssocID="{08F1424C-0FAF-5842-8403-D2769ED54488}" presName="horz1" presStyleCnt="0"/>
      <dgm:spPr/>
    </dgm:pt>
    <dgm:pt modelId="{6DAF84E4-1E6E-BD42-9F3B-851584E2ABCE}" type="pres">
      <dgm:prSet presAssocID="{08F1424C-0FAF-5842-8403-D2769ED54488}" presName="tx1" presStyleLbl="revTx" presStyleIdx="3" presStyleCnt="10"/>
      <dgm:spPr/>
    </dgm:pt>
    <dgm:pt modelId="{5B459F2A-6C16-134B-B357-8EA7AD7F0C32}" type="pres">
      <dgm:prSet presAssocID="{08F1424C-0FAF-5842-8403-D2769ED54488}" presName="vert1" presStyleCnt="0"/>
      <dgm:spPr/>
    </dgm:pt>
    <dgm:pt modelId="{3AC142BB-946F-EE43-945F-E4E192DBE61C}" type="pres">
      <dgm:prSet presAssocID="{8E1633FB-D554-49D4-BD89-6DD70BED6467}" presName="thickLine" presStyleLbl="alignNode1" presStyleIdx="4" presStyleCnt="10"/>
      <dgm:spPr/>
    </dgm:pt>
    <dgm:pt modelId="{C6B33976-1DCB-6C4C-A563-8C8079AE2EB3}" type="pres">
      <dgm:prSet presAssocID="{8E1633FB-D554-49D4-BD89-6DD70BED6467}" presName="horz1" presStyleCnt="0"/>
      <dgm:spPr/>
    </dgm:pt>
    <dgm:pt modelId="{A90925BA-406E-E041-9018-00D50D785244}" type="pres">
      <dgm:prSet presAssocID="{8E1633FB-D554-49D4-BD89-6DD70BED6467}" presName="tx1" presStyleLbl="revTx" presStyleIdx="4" presStyleCnt="10"/>
      <dgm:spPr/>
    </dgm:pt>
    <dgm:pt modelId="{02F047BD-D99B-274C-80D2-84358FA02A9C}" type="pres">
      <dgm:prSet presAssocID="{8E1633FB-D554-49D4-BD89-6DD70BED6467}" presName="vert1" presStyleCnt="0"/>
      <dgm:spPr/>
    </dgm:pt>
    <dgm:pt modelId="{8BBE7F9E-294C-9D43-BC17-8A2CB00EEBF5}" type="pres">
      <dgm:prSet presAssocID="{19AB6541-A8CA-4540-A96C-5C47B32F6DE3}" presName="thickLine" presStyleLbl="alignNode1" presStyleIdx="5" presStyleCnt="10"/>
      <dgm:spPr/>
    </dgm:pt>
    <dgm:pt modelId="{23853127-7CC5-BB4B-B3F0-DDA16EEB68E5}" type="pres">
      <dgm:prSet presAssocID="{19AB6541-A8CA-4540-A96C-5C47B32F6DE3}" presName="horz1" presStyleCnt="0"/>
      <dgm:spPr/>
    </dgm:pt>
    <dgm:pt modelId="{C7B19034-5FFF-E94A-993F-A18D6B155A76}" type="pres">
      <dgm:prSet presAssocID="{19AB6541-A8CA-4540-A96C-5C47B32F6DE3}" presName="tx1" presStyleLbl="revTx" presStyleIdx="5" presStyleCnt="10"/>
      <dgm:spPr/>
    </dgm:pt>
    <dgm:pt modelId="{7DB061FC-2383-BF41-B5E1-DCED5F24C2CF}" type="pres">
      <dgm:prSet presAssocID="{19AB6541-A8CA-4540-A96C-5C47B32F6DE3}" presName="vert1" presStyleCnt="0"/>
      <dgm:spPr/>
    </dgm:pt>
    <dgm:pt modelId="{C435EF83-670A-BB40-AF83-8DF4ED605127}" type="pres">
      <dgm:prSet presAssocID="{5FB39359-03A7-405C-9604-FA70BECA8595}" presName="thickLine" presStyleLbl="alignNode1" presStyleIdx="6" presStyleCnt="10"/>
      <dgm:spPr/>
    </dgm:pt>
    <dgm:pt modelId="{AB55D818-6E58-314F-958B-71DF26CDDB7B}" type="pres">
      <dgm:prSet presAssocID="{5FB39359-03A7-405C-9604-FA70BECA8595}" presName="horz1" presStyleCnt="0"/>
      <dgm:spPr/>
    </dgm:pt>
    <dgm:pt modelId="{7B9C0D27-AA91-4749-A27F-557076490981}" type="pres">
      <dgm:prSet presAssocID="{5FB39359-03A7-405C-9604-FA70BECA8595}" presName="tx1" presStyleLbl="revTx" presStyleIdx="6" presStyleCnt="10"/>
      <dgm:spPr/>
    </dgm:pt>
    <dgm:pt modelId="{89228624-714E-B74C-96EC-532C252FE4E8}" type="pres">
      <dgm:prSet presAssocID="{5FB39359-03A7-405C-9604-FA70BECA8595}" presName="vert1" presStyleCnt="0"/>
      <dgm:spPr/>
    </dgm:pt>
    <dgm:pt modelId="{0AC1AAEE-B491-3946-8508-52D1044F1420}" type="pres">
      <dgm:prSet presAssocID="{DAE60F52-FB5C-47CE-9F19-B1F6030BEBA8}" presName="thickLine" presStyleLbl="alignNode1" presStyleIdx="7" presStyleCnt="10"/>
      <dgm:spPr/>
    </dgm:pt>
    <dgm:pt modelId="{332A811D-3606-1B47-8204-ACAA8DE06203}" type="pres">
      <dgm:prSet presAssocID="{DAE60F52-FB5C-47CE-9F19-B1F6030BEBA8}" presName="horz1" presStyleCnt="0"/>
      <dgm:spPr/>
    </dgm:pt>
    <dgm:pt modelId="{0715366E-FC8A-DA40-828D-94ED4D003CC9}" type="pres">
      <dgm:prSet presAssocID="{DAE60F52-FB5C-47CE-9F19-B1F6030BEBA8}" presName="tx1" presStyleLbl="revTx" presStyleIdx="7" presStyleCnt="10"/>
      <dgm:spPr/>
    </dgm:pt>
    <dgm:pt modelId="{FBC2BAD3-F331-A04D-A2A7-1EFD13DF3D29}" type="pres">
      <dgm:prSet presAssocID="{DAE60F52-FB5C-47CE-9F19-B1F6030BEBA8}" presName="vert1" presStyleCnt="0"/>
      <dgm:spPr/>
    </dgm:pt>
    <dgm:pt modelId="{3538907C-FED4-C845-9B7C-A5DE397601B4}" type="pres">
      <dgm:prSet presAssocID="{22942F8D-47AC-4EAF-845D-E15378F3EF94}" presName="thickLine" presStyleLbl="alignNode1" presStyleIdx="8" presStyleCnt="10"/>
      <dgm:spPr/>
    </dgm:pt>
    <dgm:pt modelId="{C0977302-B120-094B-8EE8-2DDD08324B9C}" type="pres">
      <dgm:prSet presAssocID="{22942F8D-47AC-4EAF-845D-E15378F3EF94}" presName="horz1" presStyleCnt="0"/>
      <dgm:spPr/>
    </dgm:pt>
    <dgm:pt modelId="{70EFB295-97E8-2E44-811D-69E7B93E09AA}" type="pres">
      <dgm:prSet presAssocID="{22942F8D-47AC-4EAF-845D-E15378F3EF94}" presName="tx1" presStyleLbl="revTx" presStyleIdx="8" presStyleCnt="10"/>
      <dgm:spPr/>
    </dgm:pt>
    <dgm:pt modelId="{7FD220D2-CAA8-6646-8DD6-38EBF6795879}" type="pres">
      <dgm:prSet presAssocID="{22942F8D-47AC-4EAF-845D-E15378F3EF94}" presName="vert1" presStyleCnt="0"/>
      <dgm:spPr/>
    </dgm:pt>
    <dgm:pt modelId="{31EE028F-CA44-3047-A32E-AD6D8AAD8FF0}" type="pres">
      <dgm:prSet presAssocID="{E15D1122-5BBE-4FD7-8257-3E048D0906BA}" presName="thickLine" presStyleLbl="alignNode1" presStyleIdx="9" presStyleCnt="10"/>
      <dgm:spPr/>
    </dgm:pt>
    <dgm:pt modelId="{861BD009-191A-3C45-9A40-6F9514EC933B}" type="pres">
      <dgm:prSet presAssocID="{E15D1122-5BBE-4FD7-8257-3E048D0906BA}" presName="horz1" presStyleCnt="0"/>
      <dgm:spPr/>
    </dgm:pt>
    <dgm:pt modelId="{265FE28B-B974-2B49-99BC-576E468BBAD5}" type="pres">
      <dgm:prSet presAssocID="{E15D1122-5BBE-4FD7-8257-3E048D0906BA}" presName="tx1" presStyleLbl="revTx" presStyleIdx="9" presStyleCnt="10"/>
      <dgm:spPr/>
    </dgm:pt>
    <dgm:pt modelId="{C31E67DC-7090-C845-9EEC-96D6DC50F4D9}" type="pres">
      <dgm:prSet presAssocID="{E15D1122-5BBE-4FD7-8257-3E048D0906BA}" presName="vert1" presStyleCnt="0"/>
      <dgm:spPr/>
    </dgm:pt>
  </dgm:ptLst>
  <dgm:cxnLst>
    <dgm:cxn modelId="{1C217D00-4BCF-B54C-8A0D-E86DB33C7FC5}" srcId="{85B7D392-36E4-476E-A099-7ED2114CC458}" destId="{08F1424C-0FAF-5842-8403-D2769ED54488}" srcOrd="3" destOrd="0" parTransId="{C85CEE4D-6AC8-494A-B45E-6D469FAF8BBD}" sibTransId="{C73C239D-241B-5A49-BAC0-26F2516F2672}"/>
    <dgm:cxn modelId="{9C1D9403-679B-407B-BA12-6B8AC004DC17}" srcId="{85B7D392-36E4-476E-A099-7ED2114CC458}" destId="{22942F8D-47AC-4EAF-845D-E15378F3EF94}" srcOrd="8" destOrd="0" parTransId="{1A86913D-DB41-41F8-9503-EA7F6A707183}" sibTransId="{1BF126EE-8058-4AF0-BAFA-50DC0B2C472C}"/>
    <dgm:cxn modelId="{2BB50307-7A50-1E4C-A76C-3DFE213D6793}" type="presOf" srcId="{85B7D392-36E4-476E-A099-7ED2114CC458}" destId="{9AC3C41F-8D38-9D41-94BB-05B5226BDC3F}" srcOrd="0" destOrd="0" presId="urn:microsoft.com/office/officeart/2008/layout/LinedList"/>
    <dgm:cxn modelId="{7C157A17-9788-0245-AF0C-2EE83B8EE928}" type="presOf" srcId="{F120EA55-8ED7-4887-8CFF-B60E65D980E5}" destId="{B9ED2486-7F7C-E640-B83C-F630D1C52465}" srcOrd="0" destOrd="0" presId="urn:microsoft.com/office/officeart/2008/layout/LinedList"/>
    <dgm:cxn modelId="{E1FAE71E-CCF6-814C-8793-C024C97AA579}" type="presOf" srcId="{19AB6541-A8CA-4540-A96C-5C47B32F6DE3}" destId="{C7B19034-5FFF-E94A-993F-A18D6B155A76}" srcOrd="0" destOrd="0" presId="urn:microsoft.com/office/officeart/2008/layout/LinedList"/>
    <dgm:cxn modelId="{B698F92C-86E3-874D-B308-17175A765D42}" type="presOf" srcId="{22942F8D-47AC-4EAF-845D-E15378F3EF94}" destId="{70EFB295-97E8-2E44-811D-69E7B93E09AA}" srcOrd="0" destOrd="0" presId="urn:microsoft.com/office/officeart/2008/layout/LinedList"/>
    <dgm:cxn modelId="{C89BE62F-D329-1647-A6C4-22A8024EFFB2}" type="presOf" srcId="{6653C453-128C-4A53-BDCE-07583F306C42}" destId="{5F0FCF80-F015-AA4D-85AB-5779580C275E}" srcOrd="0" destOrd="0" presId="urn:microsoft.com/office/officeart/2008/layout/LinedList"/>
    <dgm:cxn modelId="{D7FFE430-4CBC-48A3-98B2-8FF9E4B9EA6B}" srcId="{85B7D392-36E4-476E-A099-7ED2114CC458}" destId="{5A0CA035-6A7A-45D3-8C1E-20A4D3E21595}" srcOrd="0" destOrd="0" parTransId="{167AD377-4094-44C7-99FE-ED70EC580190}" sibTransId="{3DB1BFAB-392F-4AD9-8EE4-3F5F53E037E4}"/>
    <dgm:cxn modelId="{EA997C52-F947-4995-B9EE-5E8BEF5461BE}" srcId="{85B7D392-36E4-476E-A099-7ED2114CC458}" destId="{F120EA55-8ED7-4887-8CFF-B60E65D980E5}" srcOrd="2" destOrd="0" parTransId="{10FC1312-6320-4C7B-8FDD-8EBC7ECB795E}" sibTransId="{4829B1A1-618C-46FF-9B22-DF3CB970E4AC}"/>
    <dgm:cxn modelId="{D03FEB8D-F8B5-0C48-97A5-F94EB580D9BD}" type="presOf" srcId="{08F1424C-0FAF-5842-8403-D2769ED54488}" destId="{6DAF84E4-1E6E-BD42-9F3B-851584E2ABCE}" srcOrd="0" destOrd="0" presId="urn:microsoft.com/office/officeart/2008/layout/LinedList"/>
    <dgm:cxn modelId="{9AC3BC9A-54FA-469C-BF80-A716CED45A3A}" srcId="{85B7D392-36E4-476E-A099-7ED2114CC458}" destId="{6653C453-128C-4A53-BDCE-07583F306C42}" srcOrd="1" destOrd="0" parTransId="{3FE30A6E-E9E9-443C-809D-3364415FBD63}" sibTransId="{2826F704-FECC-4331-92B0-5B3844CEDD6F}"/>
    <dgm:cxn modelId="{161E1D9E-B466-4784-A09D-487B8C48ACC2}" srcId="{85B7D392-36E4-476E-A099-7ED2114CC458}" destId="{5FB39359-03A7-405C-9604-FA70BECA8595}" srcOrd="6" destOrd="0" parTransId="{2BCFB36E-7867-42A3-893C-95895595F4CC}" sibTransId="{BC50F1D5-97A7-4A57-AB6F-4A76AB9DE85B}"/>
    <dgm:cxn modelId="{EE60CEA2-65B3-48F8-B850-77609458959E}" srcId="{85B7D392-36E4-476E-A099-7ED2114CC458}" destId="{DAE60F52-FB5C-47CE-9F19-B1F6030BEBA8}" srcOrd="7" destOrd="0" parTransId="{846F2D6C-72D9-4273-9A1E-58AAE2C061DB}" sibTransId="{084D4426-6A96-4FEE-B57E-B33A2CB13F77}"/>
    <dgm:cxn modelId="{3B3B4BBB-4705-974B-8317-DA312A8B8DF4}" type="presOf" srcId="{DAE60F52-FB5C-47CE-9F19-B1F6030BEBA8}" destId="{0715366E-FC8A-DA40-828D-94ED4D003CC9}" srcOrd="0" destOrd="0" presId="urn:microsoft.com/office/officeart/2008/layout/LinedList"/>
    <dgm:cxn modelId="{E24959C8-862D-DF41-82B0-685D421432E2}" type="presOf" srcId="{5FB39359-03A7-405C-9604-FA70BECA8595}" destId="{7B9C0D27-AA91-4749-A27F-557076490981}" srcOrd="0" destOrd="0" presId="urn:microsoft.com/office/officeart/2008/layout/LinedList"/>
    <dgm:cxn modelId="{993B90C9-C617-6643-A4E9-95FA2DDB0C19}" type="presOf" srcId="{8E1633FB-D554-49D4-BD89-6DD70BED6467}" destId="{A90925BA-406E-E041-9018-00D50D785244}" srcOrd="0" destOrd="0" presId="urn:microsoft.com/office/officeart/2008/layout/LinedList"/>
    <dgm:cxn modelId="{154A70D2-6A2D-4516-8C9C-9AF6A83842AC}" srcId="{85B7D392-36E4-476E-A099-7ED2114CC458}" destId="{8E1633FB-D554-49D4-BD89-6DD70BED6467}" srcOrd="4" destOrd="0" parTransId="{8E389766-8086-4FC3-BC0E-5BF8CDA80099}" sibTransId="{4363D778-F262-4837-B6AB-F164F21431D6}"/>
    <dgm:cxn modelId="{361697D6-9FC5-4191-9AF8-A563A1FE6729}" srcId="{85B7D392-36E4-476E-A099-7ED2114CC458}" destId="{19AB6541-A8CA-4540-A96C-5C47B32F6DE3}" srcOrd="5" destOrd="0" parTransId="{BF451F83-A2D1-4F76-9D89-7B5024F5EAFC}" sibTransId="{B467422F-3DF6-44DC-BE96-F2966FB0C571}"/>
    <dgm:cxn modelId="{3E4DE4DD-97E4-1748-9B7A-76CE751E13AF}" type="presOf" srcId="{5A0CA035-6A7A-45D3-8C1E-20A4D3E21595}" destId="{56AC1BF3-DAC3-BC4E-83FD-2928DE859D80}" srcOrd="0" destOrd="0" presId="urn:microsoft.com/office/officeart/2008/layout/LinedList"/>
    <dgm:cxn modelId="{D60BF2DD-742C-CC4E-94B5-2E2D4CEBDDFA}" type="presOf" srcId="{E15D1122-5BBE-4FD7-8257-3E048D0906BA}" destId="{265FE28B-B974-2B49-99BC-576E468BBAD5}" srcOrd="0" destOrd="0" presId="urn:microsoft.com/office/officeart/2008/layout/LinedList"/>
    <dgm:cxn modelId="{1E6EF7E5-2AD4-43D9-AEC9-ABB8B2B627E2}" srcId="{85B7D392-36E4-476E-A099-7ED2114CC458}" destId="{E15D1122-5BBE-4FD7-8257-3E048D0906BA}" srcOrd="9" destOrd="0" parTransId="{D975656A-9C06-4B12-87A2-55612CF923C6}" sibTransId="{5C263D07-2719-463A-A851-4885BCE6477B}"/>
    <dgm:cxn modelId="{5AD376DF-AC1C-2546-AB6B-A741AE7BFF00}" type="presParOf" srcId="{9AC3C41F-8D38-9D41-94BB-05B5226BDC3F}" destId="{FC5473CC-2A1B-E945-828E-C16E48C76364}" srcOrd="0" destOrd="0" presId="urn:microsoft.com/office/officeart/2008/layout/LinedList"/>
    <dgm:cxn modelId="{0E02FAA1-9B56-EB4B-BF8A-7F42A7B774AE}" type="presParOf" srcId="{9AC3C41F-8D38-9D41-94BB-05B5226BDC3F}" destId="{98D3B535-D4E2-9D4D-92A8-0243E7074D53}" srcOrd="1" destOrd="0" presId="urn:microsoft.com/office/officeart/2008/layout/LinedList"/>
    <dgm:cxn modelId="{51740EBD-7521-EC49-9998-DC24BA7205CD}" type="presParOf" srcId="{98D3B535-D4E2-9D4D-92A8-0243E7074D53}" destId="{56AC1BF3-DAC3-BC4E-83FD-2928DE859D80}" srcOrd="0" destOrd="0" presId="urn:microsoft.com/office/officeart/2008/layout/LinedList"/>
    <dgm:cxn modelId="{3CA5EAD1-5A71-4945-B85C-9B7BCD16FF2F}" type="presParOf" srcId="{98D3B535-D4E2-9D4D-92A8-0243E7074D53}" destId="{AA4A9A9F-C9C7-C440-BF48-7D7DCDB54E31}" srcOrd="1" destOrd="0" presId="urn:microsoft.com/office/officeart/2008/layout/LinedList"/>
    <dgm:cxn modelId="{0E6636B7-DF27-284A-A231-D7212108AAF5}" type="presParOf" srcId="{9AC3C41F-8D38-9D41-94BB-05B5226BDC3F}" destId="{3F736C89-B20A-AD4C-AEDD-EEF95ED28562}" srcOrd="2" destOrd="0" presId="urn:microsoft.com/office/officeart/2008/layout/LinedList"/>
    <dgm:cxn modelId="{C29CB2FE-5F4A-9946-8395-477C8AE619BB}" type="presParOf" srcId="{9AC3C41F-8D38-9D41-94BB-05B5226BDC3F}" destId="{63835077-CF4E-3844-B0C8-47CD303BA849}" srcOrd="3" destOrd="0" presId="urn:microsoft.com/office/officeart/2008/layout/LinedList"/>
    <dgm:cxn modelId="{ECE99E73-13A9-184E-80E0-848244ACB4F7}" type="presParOf" srcId="{63835077-CF4E-3844-B0C8-47CD303BA849}" destId="{5F0FCF80-F015-AA4D-85AB-5779580C275E}" srcOrd="0" destOrd="0" presId="urn:microsoft.com/office/officeart/2008/layout/LinedList"/>
    <dgm:cxn modelId="{C2F81B13-1749-294F-ABC5-DE1743B38158}" type="presParOf" srcId="{63835077-CF4E-3844-B0C8-47CD303BA849}" destId="{1F42D744-CEB3-2944-9E64-09F7EDFF8444}" srcOrd="1" destOrd="0" presId="urn:microsoft.com/office/officeart/2008/layout/LinedList"/>
    <dgm:cxn modelId="{1B619998-3344-C749-B922-5A42043F6ED8}" type="presParOf" srcId="{9AC3C41F-8D38-9D41-94BB-05B5226BDC3F}" destId="{ACBD8570-DE0A-D640-96BF-BF8BA33F9574}" srcOrd="4" destOrd="0" presId="urn:microsoft.com/office/officeart/2008/layout/LinedList"/>
    <dgm:cxn modelId="{3C7546EF-05B8-AB42-8DFD-59902DFEE47C}" type="presParOf" srcId="{9AC3C41F-8D38-9D41-94BB-05B5226BDC3F}" destId="{00AD5CFE-546D-0F4E-A21C-B392C8912D29}" srcOrd="5" destOrd="0" presId="urn:microsoft.com/office/officeart/2008/layout/LinedList"/>
    <dgm:cxn modelId="{17A072E3-2376-8944-81C2-09E7EDED7B8D}" type="presParOf" srcId="{00AD5CFE-546D-0F4E-A21C-B392C8912D29}" destId="{B9ED2486-7F7C-E640-B83C-F630D1C52465}" srcOrd="0" destOrd="0" presId="urn:microsoft.com/office/officeart/2008/layout/LinedList"/>
    <dgm:cxn modelId="{4041010A-F1B1-F44D-93E8-5AC3AE4F8A7D}" type="presParOf" srcId="{00AD5CFE-546D-0F4E-A21C-B392C8912D29}" destId="{D7514C9C-E10A-3B43-BBE8-FFFCD6F4CB69}" srcOrd="1" destOrd="0" presId="urn:microsoft.com/office/officeart/2008/layout/LinedList"/>
    <dgm:cxn modelId="{B86B958E-B0F4-E644-BCA3-CA00DCAF210E}" type="presParOf" srcId="{9AC3C41F-8D38-9D41-94BB-05B5226BDC3F}" destId="{0D6D137C-DAEE-1D43-ABFD-F928407944B0}" srcOrd="6" destOrd="0" presId="urn:microsoft.com/office/officeart/2008/layout/LinedList"/>
    <dgm:cxn modelId="{03CF48FB-223A-1F42-A925-B3563C40CE5F}" type="presParOf" srcId="{9AC3C41F-8D38-9D41-94BB-05B5226BDC3F}" destId="{31C7D37E-B1A0-4147-A6C0-58FEC2DD5921}" srcOrd="7" destOrd="0" presId="urn:microsoft.com/office/officeart/2008/layout/LinedList"/>
    <dgm:cxn modelId="{4D991D88-EA8C-4042-AA95-9661B8637273}" type="presParOf" srcId="{31C7D37E-B1A0-4147-A6C0-58FEC2DD5921}" destId="{6DAF84E4-1E6E-BD42-9F3B-851584E2ABCE}" srcOrd="0" destOrd="0" presId="urn:microsoft.com/office/officeart/2008/layout/LinedList"/>
    <dgm:cxn modelId="{4F7A30FB-39A9-CE4F-BB15-69FEA70FB5C2}" type="presParOf" srcId="{31C7D37E-B1A0-4147-A6C0-58FEC2DD5921}" destId="{5B459F2A-6C16-134B-B357-8EA7AD7F0C32}" srcOrd="1" destOrd="0" presId="urn:microsoft.com/office/officeart/2008/layout/LinedList"/>
    <dgm:cxn modelId="{3471638C-0CD2-704B-8178-4C4096FA8DD3}" type="presParOf" srcId="{9AC3C41F-8D38-9D41-94BB-05B5226BDC3F}" destId="{3AC142BB-946F-EE43-945F-E4E192DBE61C}" srcOrd="8" destOrd="0" presId="urn:microsoft.com/office/officeart/2008/layout/LinedList"/>
    <dgm:cxn modelId="{92C35DAC-FB03-F14A-A60F-371B48F17203}" type="presParOf" srcId="{9AC3C41F-8D38-9D41-94BB-05B5226BDC3F}" destId="{C6B33976-1DCB-6C4C-A563-8C8079AE2EB3}" srcOrd="9" destOrd="0" presId="urn:microsoft.com/office/officeart/2008/layout/LinedList"/>
    <dgm:cxn modelId="{2F073818-65C6-6D41-A7F2-511DF2BCD060}" type="presParOf" srcId="{C6B33976-1DCB-6C4C-A563-8C8079AE2EB3}" destId="{A90925BA-406E-E041-9018-00D50D785244}" srcOrd="0" destOrd="0" presId="urn:microsoft.com/office/officeart/2008/layout/LinedList"/>
    <dgm:cxn modelId="{227BF43F-D6F6-FE40-8E15-FE99298AEA84}" type="presParOf" srcId="{C6B33976-1DCB-6C4C-A563-8C8079AE2EB3}" destId="{02F047BD-D99B-274C-80D2-84358FA02A9C}" srcOrd="1" destOrd="0" presId="urn:microsoft.com/office/officeart/2008/layout/LinedList"/>
    <dgm:cxn modelId="{EFD083C8-AFD8-E44F-AAE1-A0029790CA13}" type="presParOf" srcId="{9AC3C41F-8D38-9D41-94BB-05B5226BDC3F}" destId="{8BBE7F9E-294C-9D43-BC17-8A2CB00EEBF5}" srcOrd="10" destOrd="0" presId="urn:microsoft.com/office/officeart/2008/layout/LinedList"/>
    <dgm:cxn modelId="{BD2513D9-4AAA-5941-86F1-9695B35FEC40}" type="presParOf" srcId="{9AC3C41F-8D38-9D41-94BB-05B5226BDC3F}" destId="{23853127-7CC5-BB4B-B3F0-DDA16EEB68E5}" srcOrd="11" destOrd="0" presId="urn:microsoft.com/office/officeart/2008/layout/LinedList"/>
    <dgm:cxn modelId="{19A7B46D-EFA4-B746-8C6E-A5409026C2CA}" type="presParOf" srcId="{23853127-7CC5-BB4B-B3F0-DDA16EEB68E5}" destId="{C7B19034-5FFF-E94A-993F-A18D6B155A76}" srcOrd="0" destOrd="0" presId="urn:microsoft.com/office/officeart/2008/layout/LinedList"/>
    <dgm:cxn modelId="{8ED22EC9-A28C-DC40-9233-48BF74EDB8C0}" type="presParOf" srcId="{23853127-7CC5-BB4B-B3F0-DDA16EEB68E5}" destId="{7DB061FC-2383-BF41-B5E1-DCED5F24C2CF}" srcOrd="1" destOrd="0" presId="urn:microsoft.com/office/officeart/2008/layout/LinedList"/>
    <dgm:cxn modelId="{7484CA83-B900-C24A-BE36-73DE1A62FDEE}" type="presParOf" srcId="{9AC3C41F-8D38-9D41-94BB-05B5226BDC3F}" destId="{C435EF83-670A-BB40-AF83-8DF4ED605127}" srcOrd="12" destOrd="0" presId="urn:microsoft.com/office/officeart/2008/layout/LinedList"/>
    <dgm:cxn modelId="{503B5D20-7D4D-E64F-9F23-ED0DD0C75669}" type="presParOf" srcId="{9AC3C41F-8D38-9D41-94BB-05B5226BDC3F}" destId="{AB55D818-6E58-314F-958B-71DF26CDDB7B}" srcOrd="13" destOrd="0" presId="urn:microsoft.com/office/officeart/2008/layout/LinedList"/>
    <dgm:cxn modelId="{3FF2B8DE-9173-1142-96C4-67EC88E655EC}" type="presParOf" srcId="{AB55D818-6E58-314F-958B-71DF26CDDB7B}" destId="{7B9C0D27-AA91-4749-A27F-557076490981}" srcOrd="0" destOrd="0" presId="urn:microsoft.com/office/officeart/2008/layout/LinedList"/>
    <dgm:cxn modelId="{C996E3DB-BC3D-B845-99B2-1801F5174A16}" type="presParOf" srcId="{AB55D818-6E58-314F-958B-71DF26CDDB7B}" destId="{89228624-714E-B74C-96EC-532C252FE4E8}" srcOrd="1" destOrd="0" presId="urn:microsoft.com/office/officeart/2008/layout/LinedList"/>
    <dgm:cxn modelId="{16DFD115-EA6B-9641-94F0-DE483B0F2D10}" type="presParOf" srcId="{9AC3C41F-8D38-9D41-94BB-05B5226BDC3F}" destId="{0AC1AAEE-B491-3946-8508-52D1044F1420}" srcOrd="14" destOrd="0" presId="urn:microsoft.com/office/officeart/2008/layout/LinedList"/>
    <dgm:cxn modelId="{A7515152-1755-CE4C-A4E3-4088D56A8960}" type="presParOf" srcId="{9AC3C41F-8D38-9D41-94BB-05B5226BDC3F}" destId="{332A811D-3606-1B47-8204-ACAA8DE06203}" srcOrd="15" destOrd="0" presId="urn:microsoft.com/office/officeart/2008/layout/LinedList"/>
    <dgm:cxn modelId="{C0AD2C7C-9CC7-624B-AF10-F1C2B2994F58}" type="presParOf" srcId="{332A811D-3606-1B47-8204-ACAA8DE06203}" destId="{0715366E-FC8A-DA40-828D-94ED4D003CC9}" srcOrd="0" destOrd="0" presId="urn:microsoft.com/office/officeart/2008/layout/LinedList"/>
    <dgm:cxn modelId="{ED14B089-6729-564A-B539-CA79F22F3C04}" type="presParOf" srcId="{332A811D-3606-1B47-8204-ACAA8DE06203}" destId="{FBC2BAD3-F331-A04D-A2A7-1EFD13DF3D29}" srcOrd="1" destOrd="0" presId="urn:microsoft.com/office/officeart/2008/layout/LinedList"/>
    <dgm:cxn modelId="{5149F5D1-BE2F-5C43-937F-1AACBF0FAE8F}" type="presParOf" srcId="{9AC3C41F-8D38-9D41-94BB-05B5226BDC3F}" destId="{3538907C-FED4-C845-9B7C-A5DE397601B4}" srcOrd="16" destOrd="0" presId="urn:microsoft.com/office/officeart/2008/layout/LinedList"/>
    <dgm:cxn modelId="{5FAA1822-5C42-004D-A675-BC09F3436E4B}" type="presParOf" srcId="{9AC3C41F-8D38-9D41-94BB-05B5226BDC3F}" destId="{C0977302-B120-094B-8EE8-2DDD08324B9C}" srcOrd="17" destOrd="0" presId="urn:microsoft.com/office/officeart/2008/layout/LinedList"/>
    <dgm:cxn modelId="{F127A50D-15D7-1340-9C07-554630479986}" type="presParOf" srcId="{C0977302-B120-094B-8EE8-2DDD08324B9C}" destId="{70EFB295-97E8-2E44-811D-69E7B93E09AA}" srcOrd="0" destOrd="0" presId="urn:microsoft.com/office/officeart/2008/layout/LinedList"/>
    <dgm:cxn modelId="{AE0F8896-36D8-E841-8C49-FF205D6B926C}" type="presParOf" srcId="{C0977302-B120-094B-8EE8-2DDD08324B9C}" destId="{7FD220D2-CAA8-6646-8DD6-38EBF6795879}" srcOrd="1" destOrd="0" presId="urn:microsoft.com/office/officeart/2008/layout/LinedList"/>
    <dgm:cxn modelId="{08FB914E-3645-CB4E-B2A8-95E2DF657418}" type="presParOf" srcId="{9AC3C41F-8D38-9D41-94BB-05B5226BDC3F}" destId="{31EE028F-CA44-3047-A32E-AD6D8AAD8FF0}" srcOrd="18" destOrd="0" presId="urn:microsoft.com/office/officeart/2008/layout/LinedList"/>
    <dgm:cxn modelId="{A240A7EE-6854-A44F-A59E-B06A08FF2B97}" type="presParOf" srcId="{9AC3C41F-8D38-9D41-94BB-05B5226BDC3F}" destId="{861BD009-191A-3C45-9A40-6F9514EC933B}" srcOrd="19" destOrd="0" presId="urn:microsoft.com/office/officeart/2008/layout/LinedList"/>
    <dgm:cxn modelId="{9906B2C8-0F6F-3947-B2DF-E8B83924E882}" type="presParOf" srcId="{861BD009-191A-3C45-9A40-6F9514EC933B}" destId="{265FE28B-B974-2B49-99BC-576E468BBAD5}" srcOrd="0" destOrd="0" presId="urn:microsoft.com/office/officeart/2008/layout/LinedList"/>
    <dgm:cxn modelId="{4000EEFF-4453-6840-A328-D930F0FE0A17}" type="presParOf" srcId="{861BD009-191A-3C45-9A40-6F9514EC933B}" destId="{C31E67DC-7090-C845-9EEC-96D6DC50F4D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2DB79-7552-45A5-89C2-51A46D92B9F3}">
      <dsp:nvSpPr>
        <dsp:cNvPr id="0" name=""/>
        <dsp:cNvSpPr/>
      </dsp:nvSpPr>
      <dsp:spPr>
        <a:xfrm>
          <a:off x="0" y="2212"/>
          <a:ext cx="7104549" cy="11213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6F4E0-F60F-4B0D-A509-8BAF0C3359C9}">
      <dsp:nvSpPr>
        <dsp:cNvPr id="0" name=""/>
        <dsp:cNvSpPr/>
      </dsp:nvSpPr>
      <dsp:spPr>
        <a:xfrm>
          <a:off x="339215" y="254521"/>
          <a:ext cx="616755" cy="61675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1ED1CC-90CF-433E-B051-3724424B2654}">
      <dsp:nvSpPr>
        <dsp:cNvPr id="0" name=""/>
        <dsp:cNvSpPr/>
      </dsp:nvSpPr>
      <dsp:spPr>
        <a:xfrm>
          <a:off x="1295187" y="2212"/>
          <a:ext cx="5809361"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977900">
            <a:lnSpc>
              <a:spcPct val="100000"/>
            </a:lnSpc>
            <a:spcBef>
              <a:spcPct val="0"/>
            </a:spcBef>
            <a:spcAft>
              <a:spcPct val="35000"/>
            </a:spcAft>
            <a:buNone/>
          </a:pPr>
          <a:r>
            <a:rPr lang="en-US" sz="2200" kern="1200"/>
            <a:t>Robotics and Machinery Require Efficient Movement</a:t>
          </a:r>
        </a:p>
      </dsp:txBody>
      <dsp:txXfrm>
        <a:off x="1295187" y="2212"/>
        <a:ext cx="5809361" cy="1121374"/>
      </dsp:txXfrm>
    </dsp:sp>
    <dsp:sp modelId="{85FB8BA9-9A0C-431B-AB06-D58D420036F4}">
      <dsp:nvSpPr>
        <dsp:cNvPr id="0" name=""/>
        <dsp:cNvSpPr/>
      </dsp:nvSpPr>
      <dsp:spPr>
        <a:xfrm>
          <a:off x="0" y="1403930"/>
          <a:ext cx="7104549" cy="11213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6DB17-2BBA-4BFD-AB93-CF73B80E3717}">
      <dsp:nvSpPr>
        <dsp:cNvPr id="0" name=""/>
        <dsp:cNvSpPr/>
      </dsp:nvSpPr>
      <dsp:spPr>
        <a:xfrm>
          <a:off x="339215" y="1656239"/>
          <a:ext cx="616755" cy="61675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58B16C-3F07-4C41-B16A-579C4258BEB9}">
      <dsp:nvSpPr>
        <dsp:cNvPr id="0" name=""/>
        <dsp:cNvSpPr/>
      </dsp:nvSpPr>
      <dsp:spPr>
        <a:xfrm>
          <a:off x="1295187" y="1403930"/>
          <a:ext cx="5809361"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977900">
            <a:lnSpc>
              <a:spcPct val="100000"/>
            </a:lnSpc>
            <a:spcBef>
              <a:spcPct val="0"/>
            </a:spcBef>
            <a:spcAft>
              <a:spcPct val="35000"/>
            </a:spcAft>
            <a:buNone/>
          </a:pPr>
          <a:r>
            <a:rPr lang="en-US" sz="2200" kern="1200"/>
            <a:t>Achieve with Nonlinear Control</a:t>
          </a:r>
        </a:p>
      </dsp:txBody>
      <dsp:txXfrm>
        <a:off x="1295187" y="1403930"/>
        <a:ext cx="5809361" cy="1121374"/>
      </dsp:txXfrm>
    </dsp:sp>
    <dsp:sp modelId="{0A9DF630-5098-43DE-92C0-17220FD2F3D9}">
      <dsp:nvSpPr>
        <dsp:cNvPr id="0" name=""/>
        <dsp:cNvSpPr/>
      </dsp:nvSpPr>
      <dsp:spPr>
        <a:xfrm>
          <a:off x="0" y="2805647"/>
          <a:ext cx="7104549" cy="11213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E7CE8-14C5-4606-91BC-97E8FB6151A6}">
      <dsp:nvSpPr>
        <dsp:cNvPr id="0" name=""/>
        <dsp:cNvSpPr/>
      </dsp:nvSpPr>
      <dsp:spPr>
        <a:xfrm>
          <a:off x="339215" y="3057956"/>
          <a:ext cx="616755" cy="616755"/>
        </a:xfrm>
        <a:prstGeom prst="rect">
          <a:avLst/>
        </a:prstGeom>
        <a:blipFill>
          <a:blip xmlns:r="http://schemas.openxmlformats.org/officeDocument/2006/relationships" r:embed="rId5"/>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B7B364-D91A-4622-B5B9-4EE6EC9B9D2F}">
      <dsp:nvSpPr>
        <dsp:cNvPr id="0" name=""/>
        <dsp:cNvSpPr/>
      </dsp:nvSpPr>
      <dsp:spPr>
        <a:xfrm>
          <a:off x="1295187" y="2805647"/>
          <a:ext cx="5809361"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977900">
            <a:lnSpc>
              <a:spcPct val="100000"/>
            </a:lnSpc>
            <a:spcBef>
              <a:spcPct val="0"/>
            </a:spcBef>
            <a:spcAft>
              <a:spcPct val="35000"/>
            </a:spcAft>
            <a:buNone/>
          </a:pPr>
          <a:r>
            <a:rPr lang="en-US" sz="2200" kern="1200"/>
            <a:t>Aim: Replace traditional PI+PWM controller with Neural Network</a:t>
          </a:r>
        </a:p>
      </dsp:txBody>
      <dsp:txXfrm>
        <a:off x="1295187" y="2805647"/>
        <a:ext cx="5809361" cy="1121374"/>
      </dsp:txXfrm>
    </dsp:sp>
    <dsp:sp modelId="{D81C3125-77B9-4418-8FB0-5828D7AF5629}">
      <dsp:nvSpPr>
        <dsp:cNvPr id="0" name=""/>
        <dsp:cNvSpPr/>
      </dsp:nvSpPr>
      <dsp:spPr>
        <a:xfrm>
          <a:off x="0" y="4207365"/>
          <a:ext cx="7104549" cy="11213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F4461-4E77-42F4-8F65-C127F2FC188A}">
      <dsp:nvSpPr>
        <dsp:cNvPr id="0" name=""/>
        <dsp:cNvSpPr/>
      </dsp:nvSpPr>
      <dsp:spPr>
        <a:xfrm>
          <a:off x="339215" y="4459674"/>
          <a:ext cx="616755" cy="616755"/>
        </a:xfrm>
        <a:prstGeom prst="rect">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716729-B5C0-48D2-AE9C-8D6352133154}">
      <dsp:nvSpPr>
        <dsp:cNvPr id="0" name=""/>
        <dsp:cNvSpPr/>
      </dsp:nvSpPr>
      <dsp:spPr>
        <a:xfrm>
          <a:off x="1295187" y="4207365"/>
          <a:ext cx="5809361"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977900">
            <a:lnSpc>
              <a:spcPct val="100000"/>
            </a:lnSpc>
            <a:spcBef>
              <a:spcPct val="0"/>
            </a:spcBef>
            <a:spcAft>
              <a:spcPct val="35000"/>
            </a:spcAft>
            <a:buNone/>
          </a:pPr>
          <a:r>
            <a:rPr lang="en-US" sz="2200" kern="1200"/>
            <a:t>Target FPGA devices</a:t>
          </a:r>
        </a:p>
      </dsp:txBody>
      <dsp:txXfrm>
        <a:off x="1295187" y="4207365"/>
        <a:ext cx="5809361" cy="1121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5E373-FA56-470F-94C9-773D81233923}">
      <dsp:nvSpPr>
        <dsp:cNvPr id="0" name=""/>
        <dsp:cNvSpPr/>
      </dsp:nvSpPr>
      <dsp:spPr>
        <a:xfrm>
          <a:off x="483305" y="1305914"/>
          <a:ext cx="1303875" cy="1303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B6224-C5CD-482D-827F-D4A05070E709}">
      <dsp:nvSpPr>
        <dsp:cNvPr id="0" name=""/>
        <dsp:cNvSpPr/>
      </dsp:nvSpPr>
      <dsp:spPr>
        <a:xfrm>
          <a:off x="761180" y="1583789"/>
          <a:ext cx="748125" cy="748125"/>
        </a:xfrm>
        <a:prstGeom prst="rect">
          <a:avLst/>
        </a:prstGeom>
        <a:blipFill>
          <a:blip xmlns:r="http://schemas.openxmlformats.org/officeDocument/2006/relationships" r:embed="rId1">
            <a:biLevel thresh="75000"/>
            <a:extLst>
              <a:ext uri="{BEBA8EAE-BF5A-486C-A8C5-ECC9F3942E4B}">
                <a14:imgProps xmlns:a14="http://schemas.microsoft.com/office/drawing/2010/main">
                  <a14:imgLayer r:embed="rId2">
                    <a14:imgEffect>
                      <a14:artisticMarker/>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AC0DA9-FA63-4817-A4E2-75D65E7641B8}">
      <dsp:nvSpPr>
        <dsp:cNvPr id="0" name=""/>
        <dsp:cNvSpPr/>
      </dsp:nvSpPr>
      <dsp:spPr>
        <a:xfrm>
          <a:off x="66492" y="3015914"/>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Simulink Model</a:t>
          </a:r>
        </a:p>
      </dsp:txBody>
      <dsp:txXfrm>
        <a:off x="66492" y="3015914"/>
        <a:ext cx="2137500" cy="720000"/>
      </dsp:txXfrm>
    </dsp:sp>
    <dsp:sp modelId="{91B5FB55-56BC-4AA0-A512-CFFAD137C5A7}">
      <dsp:nvSpPr>
        <dsp:cNvPr id="0" name=""/>
        <dsp:cNvSpPr/>
      </dsp:nvSpPr>
      <dsp:spPr>
        <a:xfrm>
          <a:off x="2994867" y="1305914"/>
          <a:ext cx="1303875" cy="1303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83154B-C03C-483E-AA16-BA87E11DE79C}">
      <dsp:nvSpPr>
        <dsp:cNvPr id="0" name=""/>
        <dsp:cNvSpPr/>
      </dsp:nvSpPr>
      <dsp:spPr>
        <a:xfrm>
          <a:off x="3272742" y="1583789"/>
          <a:ext cx="748125" cy="748125"/>
        </a:xfrm>
        <a:prstGeom prst="rect">
          <a:avLst/>
        </a:prstGeom>
        <a:blipFill>
          <a:blip xmlns:r="http://schemas.openxmlformats.org/officeDocument/2006/relationships" r:embed="rId4"/>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8DE513-B9C8-4694-9608-72373957F820}">
      <dsp:nvSpPr>
        <dsp:cNvPr id="0" name=""/>
        <dsp:cNvSpPr/>
      </dsp:nvSpPr>
      <dsp:spPr>
        <a:xfrm>
          <a:off x="2578055" y="3015914"/>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How Neural Networks Work</a:t>
          </a:r>
        </a:p>
      </dsp:txBody>
      <dsp:txXfrm>
        <a:off x="2578055" y="3015914"/>
        <a:ext cx="2137500" cy="720000"/>
      </dsp:txXfrm>
    </dsp:sp>
    <dsp:sp modelId="{5E761CD4-CD95-4380-A5A3-806263679239}">
      <dsp:nvSpPr>
        <dsp:cNvPr id="0" name=""/>
        <dsp:cNvSpPr/>
      </dsp:nvSpPr>
      <dsp:spPr>
        <a:xfrm>
          <a:off x="5506430" y="1305914"/>
          <a:ext cx="1303875" cy="1303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519B0-9B14-40A6-AA6D-92225DF6395A}">
      <dsp:nvSpPr>
        <dsp:cNvPr id="0" name=""/>
        <dsp:cNvSpPr/>
      </dsp:nvSpPr>
      <dsp:spPr>
        <a:xfrm>
          <a:off x="5784305" y="1583789"/>
          <a:ext cx="748125" cy="74812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A21213-302C-4574-B450-578067D9CBBA}">
      <dsp:nvSpPr>
        <dsp:cNvPr id="0" name=""/>
        <dsp:cNvSpPr/>
      </dsp:nvSpPr>
      <dsp:spPr>
        <a:xfrm>
          <a:off x="5089617" y="3015914"/>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Naïve Solution</a:t>
          </a:r>
        </a:p>
      </dsp:txBody>
      <dsp:txXfrm>
        <a:off x="5089617" y="3015914"/>
        <a:ext cx="213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E5949-E584-475B-A9CA-DAD6BF4C6F91}">
      <dsp:nvSpPr>
        <dsp:cNvPr id="0" name=""/>
        <dsp:cNvSpPr/>
      </dsp:nvSpPr>
      <dsp:spPr>
        <a:xfrm>
          <a:off x="1883273" y="154951"/>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760BDD-A7A1-41E9-B43B-AD74284C52C2}">
      <dsp:nvSpPr>
        <dsp:cNvPr id="0" name=""/>
        <dsp:cNvSpPr/>
      </dsp:nvSpPr>
      <dsp:spPr>
        <a:xfrm>
          <a:off x="695272" y="256915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t>Supervised Learning Unsuitable</a:t>
          </a:r>
        </a:p>
      </dsp:txBody>
      <dsp:txXfrm>
        <a:off x="695272" y="2569153"/>
        <a:ext cx="4320000" cy="720000"/>
      </dsp:txXfrm>
    </dsp:sp>
    <dsp:sp modelId="{D633D0B6-0B15-4EC7-A99A-79B93B67EE34}">
      <dsp:nvSpPr>
        <dsp:cNvPr id="0" name=""/>
        <dsp:cNvSpPr/>
      </dsp:nvSpPr>
      <dsp:spPr>
        <a:xfrm>
          <a:off x="6959273" y="154951"/>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3C1B37-86FE-4182-9C53-C1C0D14D4996}">
      <dsp:nvSpPr>
        <dsp:cNvPr id="0" name=""/>
        <dsp:cNvSpPr/>
      </dsp:nvSpPr>
      <dsp:spPr>
        <a:xfrm>
          <a:off x="5771273" y="256915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t>Reinforcement Learning</a:t>
          </a:r>
        </a:p>
      </dsp:txBody>
      <dsp:txXfrm>
        <a:off x="5771273" y="256915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E5949-E584-475B-A9CA-DAD6BF4C6F91}">
      <dsp:nvSpPr>
        <dsp:cNvPr id="0" name=""/>
        <dsp:cNvSpPr/>
      </dsp:nvSpPr>
      <dsp:spPr>
        <a:xfrm>
          <a:off x="732841" y="73096"/>
          <a:ext cx="590097" cy="590097"/>
        </a:xfrm>
        <a:prstGeom prst="rect">
          <a:avLst/>
        </a:prstGeom>
        <a:blipFill>
          <a:blip xmlns:r="http://schemas.openxmlformats.org/officeDocument/2006/relationships" r:embed="rId1"/>
          <a:srcRect/>
          <a:stretch>
            <a:fillRect l="-6000" r="-6000"/>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760BDD-A7A1-41E9-B43B-AD74284C52C2}">
      <dsp:nvSpPr>
        <dsp:cNvPr id="0" name=""/>
        <dsp:cNvSpPr/>
      </dsp:nvSpPr>
      <dsp:spPr>
        <a:xfrm>
          <a:off x="372225" y="859969"/>
          <a:ext cx="1311328" cy="524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err="1"/>
            <a:t>Mathworks</a:t>
          </a:r>
          <a:r>
            <a:rPr lang="en-US" sz="1600" kern="1200"/>
            <a:t> RL Toolbox</a:t>
          </a:r>
        </a:p>
      </dsp:txBody>
      <dsp:txXfrm>
        <a:off x="372225" y="859969"/>
        <a:ext cx="1311328" cy="5245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52AAE-BD4A-F844-8A26-95A11563CC7C}">
      <dsp:nvSpPr>
        <dsp:cNvPr id="0" name=""/>
        <dsp:cNvSpPr/>
      </dsp:nvSpPr>
      <dsp:spPr>
        <a:xfrm>
          <a:off x="0" y="408974"/>
          <a:ext cx="7728267" cy="224437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520700" rIns="599799" bIns="177800" numCol="1" spcCol="1270" anchor="t" anchorCtr="0">
          <a:noAutofit/>
        </a:bodyPr>
        <a:lstStyle/>
        <a:p>
          <a:pPr marL="228600" lvl="1" indent="-228600" algn="l" defTabSz="1111250">
            <a:lnSpc>
              <a:spcPct val="90000"/>
            </a:lnSpc>
            <a:spcBef>
              <a:spcPct val="0"/>
            </a:spcBef>
            <a:spcAft>
              <a:spcPct val="15000"/>
            </a:spcAft>
            <a:buChar char="•"/>
          </a:pPr>
          <a:r>
            <a:rPr lang="en-US" sz="2500" b="1" kern="1200"/>
            <a:t>TD3</a:t>
          </a:r>
          <a:r>
            <a:rPr lang="en-US" sz="2500" kern="1200"/>
            <a:t> </a:t>
          </a:r>
          <a:r>
            <a:rPr lang="en-GB" sz="2500" kern="1200"/>
            <a:t>(Twin Delayed Deep Deterministic Policy Gradient)</a:t>
          </a:r>
          <a:endParaRPr lang="en-US" sz="2500" kern="1200"/>
        </a:p>
        <a:p>
          <a:pPr marL="228600" lvl="1" indent="-228600" algn="l" defTabSz="1111250">
            <a:lnSpc>
              <a:spcPct val="90000"/>
            </a:lnSpc>
            <a:spcBef>
              <a:spcPct val="0"/>
            </a:spcBef>
            <a:spcAft>
              <a:spcPct val="15000"/>
            </a:spcAft>
            <a:buChar char="•"/>
          </a:pPr>
          <a:r>
            <a:rPr lang="en-US" sz="2500" b="1" kern="1200"/>
            <a:t>SAC </a:t>
          </a:r>
          <a:r>
            <a:rPr lang="en-US" sz="2500" kern="1200"/>
            <a:t>(Soft-Actor-Critic)</a:t>
          </a:r>
        </a:p>
        <a:p>
          <a:pPr marL="228600" lvl="1" indent="-228600" algn="l" defTabSz="1111250">
            <a:lnSpc>
              <a:spcPct val="90000"/>
            </a:lnSpc>
            <a:spcBef>
              <a:spcPct val="0"/>
            </a:spcBef>
            <a:spcAft>
              <a:spcPct val="15000"/>
            </a:spcAft>
            <a:buChar char="•"/>
          </a:pPr>
          <a:r>
            <a:rPr lang="en-US" sz="2500" b="1" kern="1200"/>
            <a:t>PPO </a:t>
          </a:r>
          <a:r>
            <a:rPr lang="en-US" sz="2500" kern="1200"/>
            <a:t>(Proximal-Policy-Optimizer)</a:t>
          </a:r>
        </a:p>
      </dsp:txBody>
      <dsp:txXfrm>
        <a:off x="0" y="408974"/>
        <a:ext cx="7728267" cy="2244375"/>
      </dsp:txXfrm>
    </dsp:sp>
    <dsp:sp modelId="{24FD016B-9892-5243-9AC4-F9424E4979C5}">
      <dsp:nvSpPr>
        <dsp:cNvPr id="0" name=""/>
        <dsp:cNvSpPr/>
      </dsp:nvSpPr>
      <dsp:spPr>
        <a:xfrm>
          <a:off x="386413" y="39974"/>
          <a:ext cx="5409786" cy="73800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111250">
            <a:lnSpc>
              <a:spcPct val="90000"/>
            </a:lnSpc>
            <a:spcBef>
              <a:spcPct val="0"/>
            </a:spcBef>
            <a:spcAft>
              <a:spcPct val="35000"/>
            </a:spcAft>
            <a:buNone/>
          </a:pPr>
          <a:r>
            <a:rPr lang="en-US" sz="2500" kern="1200"/>
            <a:t>Variations of Actor-Critic model:</a:t>
          </a:r>
        </a:p>
      </dsp:txBody>
      <dsp:txXfrm>
        <a:off x="422439" y="76000"/>
        <a:ext cx="5337734" cy="665948"/>
      </dsp:txXfrm>
    </dsp:sp>
    <dsp:sp modelId="{438A64AF-DBA5-4644-8CAF-DBA7E6F219B3}">
      <dsp:nvSpPr>
        <dsp:cNvPr id="0" name=""/>
        <dsp:cNvSpPr/>
      </dsp:nvSpPr>
      <dsp:spPr>
        <a:xfrm>
          <a:off x="0" y="3157349"/>
          <a:ext cx="7728267" cy="1890000"/>
        </a:xfrm>
        <a:prstGeom prst="rect">
          <a:avLst/>
        </a:prstGeom>
        <a:solidFill>
          <a:schemeClr val="lt1">
            <a:alpha val="90000"/>
            <a:hueOff val="0"/>
            <a:satOff val="0"/>
            <a:lumOff val="0"/>
            <a:alphaOff val="0"/>
          </a:schemeClr>
        </a:solidFill>
        <a:ln w="10795" cap="flat" cmpd="sng" algn="ctr">
          <a:solidFill>
            <a:schemeClr val="accent2">
              <a:hueOff val="-1206998"/>
              <a:satOff val="-69105"/>
              <a:lumOff val="129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520700" rIns="599799"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Fully Connected Layers</a:t>
          </a:r>
        </a:p>
        <a:p>
          <a:pPr marL="228600" lvl="1" indent="-228600" algn="l" defTabSz="1111250">
            <a:lnSpc>
              <a:spcPct val="90000"/>
            </a:lnSpc>
            <a:spcBef>
              <a:spcPct val="0"/>
            </a:spcBef>
            <a:spcAft>
              <a:spcPct val="15000"/>
            </a:spcAft>
            <a:buChar char="•"/>
          </a:pPr>
          <a:r>
            <a:rPr lang="en-US" sz="2500" kern="1200"/>
            <a:t>RNNs (Recurrent Neural Networks)</a:t>
          </a:r>
        </a:p>
        <a:p>
          <a:pPr marL="228600" lvl="1" indent="-228600" algn="l" defTabSz="1111250">
            <a:lnSpc>
              <a:spcPct val="90000"/>
            </a:lnSpc>
            <a:spcBef>
              <a:spcPct val="0"/>
            </a:spcBef>
            <a:spcAft>
              <a:spcPct val="15000"/>
            </a:spcAft>
            <a:buChar char="•"/>
          </a:pPr>
          <a:r>
            <a:rPr lang="en-US" sz="2500" kern="1200" err="1"/>
            <a:t>ReLU</a:t>
          </a:r>
          <a:r>
            <a:rPr lang="en-US" sz="2500" kern="1200"/>
            <a:t>, </a:t>
          </a:r>
          <a:r>
            <a:rPr lang="en-US" sz="2500" kern="1200" err="1"/>
            <a:t>LeakyReLU</a:t>
          </a:r>
          <a:r>
            <a:rPr lang="en-US" sz="2500" kern="1200"/>
            <a:t>, Tanh Activation </a:t>
          </a:r>
          <a:r>
            <a:rPr lang="en-US" sz="2500" kern="1200">
              <a:latin typeface="Corbel" panose="020B0503020204020204"/>
            </a:rPr>
            <a:t>Funcs</a:t>
          </a:r>
          <a:endParaRPr lang="en-US" sz="2500" kern="1200"/>
        </a:p>
      </dsp:txBody>
      <dsp:txXfrm>
        <a:off x="0" y="3157349"/>
        <a:ext cx="7728267" cy="1890000"/>
      </dsp:txXfrm>
    </dsp:sp>
    <dsp:sp modelId="{57373F39-1FCD-9E4F-AE37-D62481E0426F}">
      <dsp:nvSpPr>
        <dsp:cNvPr id="0" name=""/>
        <dsp:cNvSpPr/>
      </dsp:nvSpPr>
      <dsp:spPr>
        <a:xfrm>
          <a:off x="386413" y="2788349"/>
          <a:ext cx="5409786" cy="738000"/>
        </a:xfrm>
        <a:prstGeom prst="roundRect">
          <a:avLst/>
        </a:prstGeom>
        <a:solidFill>
          <a:schemeClr val="accent2">
            <a:hueOff val="-1206998"/>
            <a:satOff val="-69105"/>
            <a:lumOff val="12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111250">
            <a:lnSpc>
              <a:spcPct val="90000"/>
            </a:lnSpc>
            <a:spcBef>
              <a:spcPct val="0"/>
            </a:spcBef>
            <a:spcAft>
              <a:spcPct val="35000"/>
            </a:spcAft>
            <a:buNone/>
          </a:pPr>
          <a:r>
            <a:rPr lang="en-US" sz="2500" kern="1200"/>
            <a:t>Neural network architectures:</a:t>
          </a:r>
        </a:p>
      </dsp:txBody>
      <dsp:txXfrm>
        <a:off x="422439" y="2824375"/>
        <a:ext cx="5337734" cy="665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751ED-D9BA-4A77-B822-567F5B3938AD}">
      <dsp:nvSpPr>
        <dsp:cNvPr id="0" name=""/>
        <dsp:cNvSpPr/>
      </dsp:nvSpPr>
      <dsp:spPr>
        <a:xfrm>
          <a:off x="0" y="615"/>
          <a:ext cx="7293610" cy="14401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BF1456-8478-4E2A-814D-901BC22F2B18}">
      <dsp:nvSpPr>
        <dsp:cNvPr id="0" name=""/>
        <dsp:cNvSpPr/>
      </dsp:nvSpPr>
      <dsp:spPr>
        <a:xfrm>
          <a:off x="435651" y="324653"/>
          <a:ext cx="792093" cy="792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7DCA47-E084-466C-8D15-F2741374A276}">
      <dsp:nvSpPr>
        <dsp:cNvPr id="0" name=""/>
        <dsp:cNvSpPr/>
      </dsp:nvSpPr>
      <dsp:spPr>
        <a:xfrm>
          <a:off x="1663397" y="615"/>
          <a:ext cx="5630212" cy="144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8" tIns="152418" rIns="152418" bIns="152418" numCol="1" spcCol="1270" anchor="ctr" anchorCtr="0">
          <a:noAutofit/>
        </a:bodyPr>
        <a:lstStyle/>
        <a:p>
          <a:pPr marL="0" lvl="0" indent="0" algn="l" defTabSz="1111250">
            <a:lnSpc>
              <a:spcPct val="100000"/>
            </a:lnSpc>
            <a:spcBef>
              <a:spcPct val="0"/>
            </a:spcBef>
            <a:spcAft>
              <a:spcPct val="35000"/>
            </a:spcAft>
            <a:buNone/>
          </a:pPr>
          <a:r>
            <a:rPr lang="en-US" sz="2500" kern="1200"/>
            <a:t>Convert to basic mathematical function blocks</a:t>
          </a:r>
        </a:p>
      </dsp:txBody>
      <dsp:txXfrm>
        <a:off x="1663397" y="615"/>
        <a:ext cx="5630212" cy="1440170"/>
      </dsp:txXfrm>
    </dsp:sp>
    <dsp:sp modelId="{A54E821C-2D4B-44EB-A27A-EB2D589C0E82}">
      <dsp:nvSpPr>
        <dsp:cNvPr id="0" name=""/>
        <dsp:cNvSpPr/>
      </dsp:nvSpPr>
      <dsp:spPr>
        <a:xfrm>
          <a:off x="0" y="1800829"/>
          <a:ext cx="7293610" cy="14401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75449-F7EF-45B4-96D8-09652F6879F5}">
      <dsp:nvSpPr>
        <dsp:cNvPr id="0" name=""/>
        <dsp:cNvSpPr/>
      </dsp:nvSpPr>
      <dsp:spPr>
        <a:xfrm>
          <a:off x="435651" y="2124867"/>
          <a:ext cx="792093" cy="7920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18B485-31DA-4FAE-A19F-8EAA7109DF23}">
      <dsp:nvSpPr>
        <dsp:cNvPr id="0" name=""/>
        <dsp:cNvSpPr/>
      </dsp:nvSpPr>
      <dsp:spPr>
        <a:xfrm>
          <a:off x="1663397" y="1800829"/>
          <a:ext cx="5630212" cy="144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8" tIns="152418" rIns="152418" bIns="152418" numCol="1" spcCol="1270" anchor="ctr" anchorCtr="0">
          <a:noAutofit/>
        </a:bodyPr>
        <a:lstStyle/>
        <a:p>
          <a:pPr marL="0" lvl="0" indent="0" algn="l" defTabSz="1111250">
            <a:lnSpc>
              <a:spcPct val="100000"/>
            </a:lnSpc>
            <a:spcBef>
              <a:spcPct val="0"/>
            </a:spcBef>
            <a:spcAft>
              <a:spcPct val="35000"/>
            </a:spcAft>
            <a:buNone/>
          </a:pPr>
          <a:r>
            <a:rPr lang="en-US" sz="2500" kern="1200"/>
            <a:t>Convert to fixed point</a:t>
          </a:r>
        </a:p>
      </dsp:txBody>
      <dsp:txXfrm>
        <a:off x="1663397" y="1800829"/>
        <a:ext cx="5630212" cy="1440170"/>
      </dsp:txXfrm>
    </dsp:sp>
    <dsp:sp modelId="{E3916E29-65A3-4032-A2C3-8A0A069AA9D8}">
      <dsp:nvSpPr>
        <dsp:cNvPr id="0" name=""/>
        <dsp:cNvSpPr/>
      </dsp:nvSpPr>
      <dsp:spPr>
        <a:xfrm>
          <a:off x="0" y="3601042"/>
          <a:ext cx="7293610" cy="14401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92199-05A4-4B69-B156-7BCBA8468639}">
      <dsp:nvSpPr>
        <dsp:cNvPr id="0" name=""/>
        <dsp:cNvSpPr/>
      </dsp:nvSpPr>
      <dsp:spPr>
        <a:xfrm>
          <a:off x="435651" y="3925081"/>
          <a:ext cx="792093" cy="7920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38367A-90B5-4722-A08E-B4B836541FD5}">
      <dsp:nvSpPr>
        <dsp:cNvPr id="0" name=""/>
        <dsp:cNvSpPr/>
      </dsp:nvSpPr>
      <dsp:spPr>
        <a:xfrm>
          <a:off x="1663397" y="3601042"/>
          <a:ext cx="5630212" cy="144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8" tIns="152418" rIns="152418" bIns="152418" numCol="1" spcCol="1270" anchor="ctr" anchorCtr="0">
          <a:noAutofit/>
        </a:bodyPr>
        <a:lstStyle/>
        <a:p>
          <a:pPr marL="0" lvl="0" indent="0" algn="l" defTabSz="1111250">
            <a:lnSpc>
              <a:spcPct val="100000"/>
            </a:lnSpc>
            <a:spcBef>
              <a:spcPct val="0"/>
            </a:spcBef>
            <a:spcAft>
              <a:spcPct val="35000"/>
            </a:spcAft>
            <a:buNone/>
          </a:pPr>
          <a:r>
            <a:rPr lang="en-US" sz="2500" kern="1200"/>
            <a:t>HDL coder</a:t>
          </a:r>
        </a:p>
      </dsp:txBody>
      <dsp:txXfrm>
        <a:off x="1663397" y="3601042"/>
        <a:ext cx="5630212" cy="14401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473CC-2A1B-E945-828E-C16E48C76364}">
      <dsp:nvSpPr>
        <dsp:cNvPr id="0" name=""/>
        <dsp:cNvSpPr/>
      </dsp:nvSpPr>
      <dsp:spPr>
        <a:xfrm>
          <a:off x="0" y="621"/>
          <a:ext cx="7728267"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AC1BF3-DAC3-BC4E-83FD-2928DE859D80}">
      <dsp:nvSpPr>
        <dsp:cNvPr id="0" name=""/>
        <dsp:cNvSpPr/>
      </dsp:nvSpPr>
      <dsp:spPr>
        <a:xfrm>
          <a:off x="0" y="621"/>
          <a:ext cx="7728267" cy="50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3-Phase Motor</a:t>
          </a:r>
        </a:p>
      </dsp:txBody>
      <dsp:txXfrm>
        <a:off x="0" y="621"/>
        <a:ext cx="7728267" cy="508608"/>
      </dsp:txXfrm>
    </dsp:sp>
    <dsp:sp modelId="{3F736C89-B20A-AD4C-AEDD-EEF95ED28562}">
      <dsp:nvSpPr>
        <dsp:cNvPr id="0" name=""/>
        <dsp:cNvSpPr/>
      </dsp:nvSpPr>
      <dsp:spPr>
        <a:xfrm>
          <a:off x="0" y="509229"/>
          <a:ext cx="7728267" cy="0"/>
        </a:xfrm>
        <a:prstGeom prst="line">
          <a:avLst/>
        </a:prstGeom>
        <a:solidFill>
          <a:schemeClr val="accent2">
            <a:hueOff val="-134111"/>
            <a:satOff val="-7678"/>
            <a:lumOff val="1438"/>
            <a:alphaOff val="0"/>
          </a:schemeClr>
        </a:solidFill>
        <a:ln w="10795" cap="flat" cmpd="sng" algn="ctr">
          <a:solidFill>
            <a:schemeClr val="accent2">
              <a:hueOff val="-134111"/>
              <a:satOff val="-7678"/>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0FCF80-F015-AA4D-85AB-5779580C275E}">
      <dsp:nvSpPr>
        <dsp:cNvPr id="0" name=""/>
        <dsp:cNvSpPr/>
      </dsp:nvSpPr>
      <dsp:spPr>
        <a:xfrm>
          <a:off x="0" y="509229"/>
          <a:ext cx="7728267" cy="50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Test and optimize on hardware (HDL Verifier, Quartus)</a:t>
          </a:r>
        </a:p>
      </dsp:txBody>
      <dsp:txXfrm>
        <a:off x="0" y="509229"/>
        <a:ext cx="7728267" cy="508608"/>
      </dsp:txXfrm>
    </dsp:sp>
    <dsp:sp modelId="{ACBD8570-DE0A-D640-96BF-BF8BA33F9574}">
      <dsp:nvSpPr>
        <dsp:cNvPr id="0" name=""/>
        <dsp:cNvSpPr/>
      </dsp:nvSpPr>
      <dsp:spPr>
        <a:xfrm>
          <a:off x="0" y="1017837"/>
          <a:ext cx="7728267" cy="0"/>
        </a:xfrm>
        <a:prstGeom prst="line">
          <a:avLst/>
        </a:prstGeom>
        <a:solidFill>
          <a:schemeClr val="accent2">
            <a:hueOff val="-268222"/>
            <a:satOff val="-15357"/>
            <a:lumOff val="2876"/>
            <a:alphaOff val="0"/>
          </a:schemeClr>
        </a:solidFill>
        <a:ln w="10795" cap="flat" cmpd="sng" algn="ctr">
          <a:solidFill>
            <a:schemeClr val="accent2">
              <a:hueOff val="-268222"/>
              <a:satOff val="-15357"/>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ED2486-7F7C-E640-B83C-F630D1C52465}">
      <dsp:nvSpPr>
        <dsp:cNvPr id="0" name=""/>
        <dsp:cNvSpPr/>
      </dsp:nvSpPr>
      <dsp:spPr>
        <a:xfrm>
          <a:off x="0" y="1017837"/>
          <a:ext cx="7728267" cy="50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More Detailed Model (</a:t>
          </a:r>
          <a:r>
            <a:rPr lang="en-US" sz="2300" kern="1200" err="1"/>
            <a:t>SimScape</a:t>
          </a:r>
          <a:r>
            <a:rPr lang="en-US" sz="2300" kern="1200"/>
            <a:t> Electrical)</a:t>
          </a:r>
        </a:p>
      </dsp:txBody>
      <dsp:txXfrm>
        <a:off x="0" y="1017837"/>
        <a:ext cx="7728267" cy="508608"/>
      </dsp:txXfrm>
    </dsp:sp>
    <dsp:sp modelId="{0D6D137C-DAEE-1D43-ABFD-F928407944B0}">
      <dsp:nvSpPr>
        <dsp:cNvPr id="0" name=""/>
        <dsp:cNvSpPr/>
      </dsp:nvSpPr>
      <dsp:spPr>
        <a:xfrm>
          <a:off x="0" y="1526445"/>
          <a:ext cx="7728267" cy="0"/>
        </a:xfrm>
        <a:prstGeom prst="line">
          <a:avLst/>
        </a:prstGeom>
        <a:solidFill>
          <a:schemeClr val="accent2">
            <a:hueOff val="-402333"/>
            <a:satOff val="-23035"/>
            <a:lumOff val="4314"/>
            <a:alphaOff val="0"/>
          </a:schemeClr>
        </a:solidFill>
        <a:ln w="10795" cap="flat" cmpd="sng" algn="ctr">
          <a:solidFill>
            <a:schemeClr val="accent2">
              <a:hueOff val="-402333"/>
              <a:satOff val="-23035"/>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AF84E4-1E6E-BD42-9F3B-851584E2ABCE}">
      <dsp:nvSpPr>
        <dsp:cNvPr id="0" name=""/>
        <dsp:cNvSpPr/>
      </dsp:nvSpPr>
      <dsp:spPr>
        <a:xfrm>
          <a:off x="0" y="1526445"/>
          <a:ext cx="7728267" cy="50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endParaRPr lang="en-US" sz="2300" kern="1200"/>
        </a:p>
      </dsp:txBody>
      <dsp:txXfrm>
        <a:off x="0" y="1526445"/>
        <a:ext cx="7728267" cy="508608"/>
      </dsp:txXfrm>
    </dsp:sp>
    <dsp:sp modelId="{3AC142BB-946F-EE43-945F-E4E192DBE61C}">
      <dsp:nvSpPr>
        <dsp:cNvPr id="0" name=""/>
        <dsp:cNvSpPr/>
      </dsp:nvSpPr>
      <dsp:spPr>
        <a:xfrm>
          <a:off x="0" y="2035053"/>
          <a:ext cx="7728267" cy="0"/>
        </a:xfrm>
        <a:prstGeom prst="line">
          <a:avLst/>
        </a:prstGeom>
        <a:solidFill>
          <a:schemeClr val="accent2">
            <a:hueOff val="-536444"/>
            <a:satOff val="-30713"/>
            <a:lumOff val="5752"/>
            <a:alphaOff val="0"/>
          </a:schemeClr>
        </a:solidFill>
        <a:ln w="10795" cap="flat" cmpd="sng" algn="ctr">
          <a:solidFill>
            <a:schemeClr val="accent2">
              <a:hueOff val="-536444"/>
              <a:satOff val="-30713"/>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925BA-406E-E041-9018-00D50D785244}">
      <dsp:nvSpPr>
        <dsp:cNvPr id="0" name=""/>
        <dsp:cNvSpPr/>
      </dsp:nvSpPr>
      <dsp:spPr>
        <a:xfrm>
          <a:off x="0" y="2035053"/>
          <a:ext cx="7728267" cy="50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RNNs (LSTM units)</a:t>
          </a:r>
        </a:p>
      </dsp:txBody>
      <dsp:txXfrm>
        <a:off x="0" y="2035053"/>
        <a:ext cx="7728267" cy="508608"/>
      </dsp:txXfrm>
    </dsp:sp>
    <dsp:sp modelId="{8BBE7F9E-294C-9D43-BC17-8A2CB00EEBF5}">
      <dsp:nvSpPr>
        <dsp:cNvPr id="0" name=""/>
        <dsp:cNvSpPr/>
      </dsp:nvSpPr>
      <dsp:spPr>
        <a:xfrm>
          <a:off x="0" y="2543662"/>
          <a:ext cx="7728267" cy="0"/>
        </a:xfrm>
        <a:prstGeom prst="line">
          <a:avLst/>
        </a:prstGeom>
        <a:solidFill>
          <a:schemeClr val="accent2">
            <a:hueOff val="-670554"/>
            <a:satOff val="-38392"/>
            <a:lumOff val="7189"/>
            <a:alphaOff val="0"/>
          </a:schemeClr>
        </a:solidFill>
        <a:ln w="10795" cap="flat" cmpd="sng" algn="ctr">
          <a:solidFill>
            <a:schemeClr val="accent2">
              <a:hueOff val="-670554"/>
              <a:satOff val="-38392"/>
              <a:lumOff val="71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B19034-5FFF-E94A-993F-A18D6B155A76}">
      <dsp:nvSpPr>
        <dsp:cNvPr id="0" name=""/>
        <dsp:cNvSpPr/>
      </dsp:nvSpPr>
      <dsp:spPr>
        <a:xfrm>
          <a:off x="0" y="2543662"/>
          <a:ext cx="7728267" cy="50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Stochastic Agents (SAC, PPO)</a:t>
          </a:r>
        </a:p>
      </dsp:txBody>
      <dsp:txXfrm>
        <a:off x="0" y="2543662"/>
        <a:ext cx="7728267" cy="508608"/>
      </dsp:txXfrm>
    </dsp:sp>
    <dsp:sp modelId="{C435EF83-670A-BB40-AF83-8DF4ED605127}">
      <dsp:nvSpPr>
        <dsp:cNvPr id="0" name=""/>
        <dsp:cNvSpPr/>
      </dsp:nvSpPr>
      <dsp:spPr>
        <a:xfrm>
          <a:off x="0" y="3052270"/>
          <a:ext cx="7728267" cy="0"/>
        </a:xfrm>
        <a:prstGeom prst="line">
          <a:avLst/>
        </a:prstGeom>
        <a:solidFill>
          <a:schemeClr val="accent2">
            <a:hueOff val="-804665"/>
            <a:satOff val="-46070"/>
            <a:lumOff val="8627"/>
            <a:alphaOff val="0"/>
          </a:schemeClr>
        </a:solidFill>
        <a:ln w="10795" cap="flat" cmpd="sng" algn="ctr">
          <a:solidFill>
            <a:schemeClr val="accent2">
              <a:hueOff val="-804665"/>
              <a:satOff val="-46070"/>
              <a:lumOff val="86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9C0D27-AA91-4749-A27F-557076490981}">
      <dsp:nvSpPr>
        <dsp:cNvPr id="0" name=""/>
        <dsp:cNvSpPr/>
      </dsp:nvSpPr>
      <dsp:spPr>
        <a:xfrm>
          <a:off x="0" y="3052270"/>
          <a:ext cx="7728267" cy="50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Online fine-tuning</a:t>
          </a:r>
        </a:p>
      </dsp:txBody>
      <dsp:txXfrm>
        <a:off x="0" y="3052270"/>
        <a:ext cx="7728267" cy="508608"/>
      </dsp:txXfrm>
    </dsp:sp>
    <dsp:sp modelId="{0AC1AAEE-B491-3946-8508-52D1044F1420}">
      <dsp:nvSpPr>
        <dsp:cNvPr id="0" name=""/>
        <dsp:cNvSpPr/>
      </dsp:nvSpPr>
      <dsp:spPr>
        <a:xfrm>
          <a:off x="0" y="3560878"/>
          <a:ext cx="7728267" cy="0"/>
        </a:xfrm>
        <a:prstGeom prst="line">
          <a:avLst/>
        </a:prstGeom>
        <a:solidFill>
          <a:schemeClr val="accent2">
            <a:hueOff val="-938776"/>
            <a:satOff val="-53748"/>
            <a:lumOff val="10065"/>
            <a:alphaOff val="0"/>
          </a:schemeClr>
        </a:solidFill>
        <a:ln w="10795" cap="flat" cmpd="sng" algn="ctr">
          <a:solidFill>
            <a:schemeClr val="accent2">
              <a:hueOff val="-938776"/>
              <a:satOff val="-53748"/>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15366E-FC8A-DA40-828D-94ED4D003CC9}">
      <dsp:nvSpPr>
        <dsp:cNvPr id="0" name=""/>
        <dsp:cNvSpPr/>
      </dsp:nvSpPr>
      <dsp:spPr>
        <a:xfrm>
          <a:off x="0" y="3560878"/>
          <a:ext cx="7728267" cy="50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Larger Networks</a:t>
          </a:r>
        </a:p>
      </dsp:txBody>
      <dsp:txXfrm>
        <a:off x="0" y="3560878"/>
        <a:ext cx="7728267" cy="508608"/>
      </dsp:txXfrm>
    </dsp:sp>
    <dsp:sp modelId="{3538907C-FED4-C845-9B7C-A5DE397601B4}">
      <dsp:nvSpPr>
        <dsp:cNvPr id="0" name=""/>
        <dsp:cNvSpPr/>
      </dsp:nvSpPr>
      <dsp:spPr>
        <a:xfrm>
          <a:off x="0" y="4069486"/>
          <a:ext cx="7728267" cy="0"/>
        </a:xfrm>
        <a:prstGeom prst="line">
          <a:avLst/>
        </a:prstGeom>
        <a:solidFill>
          <a:schemeClr val="accent2">
            <a:hueOff val="-1072887"/>
            <a:satOff val="-61427"/>
            <a:lumOff val="11503"/>
            <a:alphaOff val="0"/>
          </a:schemeClr>
        </a:solidFill>
        <a:ln w="10795" cap="flat" cmpd="sng" algn="ctr">
          <a:solidFill>
            <a:schemeClr val="accent2">
              <a:hueOff val="-1072887"/>
              <a:satOff val="-61427"/>
              <a:lumOff val="115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EFB295-97E8-2E44-811D-69E7B93E09AA}">
      <dsp:nvSpPr>
        <dsp:cNvPr id="0" name=""/>
        <dsp:cNvSpPr/>
      </dsp:nvSpPr>
      <dsp:spPr>
        <a:xfrm>
          <a:off x="0" y="4069486"/>
          <a:ext cx="7728267" cy="50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Multi-Motor Control</a:t>
          </a:r>
        </a:p>
      </dsp:txBody>
      <dsp:txXfrm>
        <a:off x="0" y="4069486"/>
        <a:ext cx="7728267" cy="508608"/>
      </dsp:txXfrm>
    </dsp:sp>
    <dsp:sp modelId="{31EE028F-CA44-3047-A32E-AD6D8AAD8FF0}">
      <dsp:nvSpPr>
        <dsp:cNvPr id="0" name=""/>
        <dsp:cNvSpPr/>
      </dsp:nvSpPr>
      <dsp:spPr>
        <a:xfrm>
          <a:off x="0" y="4578094"/>
          <a:ext cx="7728267" cy="0"/>
        </a:xfrm>
        <a:prstGeom prst="line">
          <a:avLst/>
        </a:prstGeom>
        <a:solidFill>
          <a:schemeClr val="accent2">
            <a:hueOff val="-1206998"/>
            <a:satOff val="-69105"/>
            <a:lumOff val="12941"/>
            <a:alphaOff val="0"/>
          </a:schemeClr>
        </a:solidFill>
        <a:ln w="10795" cap="flat" cmpd="sng" algn="ctr">
          <a:solidFill>
            <a:schemeClr val="accent2">
              <a:hueOff val="-1206998"/>
              <a:satOff val="-69105"/>
              <a:lumOff val="12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5FE28B-B974-2B49-99BC-576E468BBAD5}">
      <dsp:nvSpPr>
        <dsp:cNvPr id="0" name=""/>
        <dsp:cNvSpPr/>
      </dsp:nvSpPr>
      <dsp:spPr>
        <a:xfrm>
          <a:off x="0" y="4578094"/>
          <a:ext cx="7728267" cy="50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Increasing clock speed</a:t>
          </a:r>
        </a:p>
      </dsp:txBody>
      <dsp:txXfrm>
        <a:off x="0" y="4578094"/>
        <a:ext cx="7728267" cy="5086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ADD7A-04D8-407A-B76A-F5255A34EF82}" type="datetimeFigureOut">
              <a:rPr lang="en-GB" smtClean="0"/>
              <a:t>25/06/2022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A802A-D7EA-4A07-AD49-CDB2E5D576A9}" type="slidenum">
              <a:rPr lang="en-GB" smtClean="0"/>
              <a:t>‹#›</a:t>
            </a:fld>
            <a:endParaRPr lang="en-GB"/>
          </a:p>
        </p:txBody>
      </p:sp>
    </p:spTree>
    <p:extLst>
      <p:ext uri="{BB962C8B-B14F-4D97-AF65-F5344CB8AC3E}">
        <p14:creationId xmlns:p14="http://schemas.microsoft.com/office/powerpoint/2010/main" val="4124158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cs typeface="Calibri"/>
              </a:rPr>
              <a:t>Jacob: Hey guys welcome to our TED talk.</a:t>
            </a:r>
            <a:endParaRPr lang="en-GB"/>
          </a:p>
        </p:txBody>
      </p:sp>
      <p:sp>
        <p:nvSpPr>
          <p:cNvPr id="4" name="Slide Number Placeholder 3"/>
          <p:cNvSpPr>
            <a:spLocks noGrp="1"/>
          </p:cNvSpPr>
          <p:nvPr>
            <p:ph type="sldNum" sz="quarter" idx="5"/>
          </p:nvPr>
        </p:nvSpPr>
        <p:spPr/>
        <p:txBody>
          <a:bodyPr/>
          <a:lstStyle/>
          <a:p>
            <a:fld id="{9ECA802A-D7EA-4A07-AD49-CDB2E5D576A9}" type="slidenum">
              <a:rPr lang="en-GB" smtClean="0"/>
              <a:t>1</a:t>
            </a:fld>
            <a:endParaRPr lang="en-GB"/>
          </a:p>
        </p:txBody>
      </p:sp>
    </p:spTree>
    <p:extLst>
      <p:ext uri="{BB962C8B-B14F-4D97-AF65-F5344CB8AC3E}">
        <p14:creationId xmlns:p14="http://schemas.microsoft.com/office/powerpoint/2010/main" val="348927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a:cs typeface="Calibri"/>
              </a:rPr>
              <a:t>-- Someone add notes please --</a:t>
            </a:r>
          </a:p>
          <a:p>
            <a:endParaRPr lang="en-US">
              <a:cs typeface="Calibri"/>
            </a:endParaRPr>
          </a:p>
          <a:p>
            <a:r>
              <a:rPr lang="en-US">
                <a:cs typeface="Calibri"/>
              </a:rPr>
              <a:t>As we've seen, our work has mainly revolved around the studying and testing of different machine learning methods for this motor control problem.</a:t>
            </a:r>
          </a:p>
          <a:p>
            <a:endParaRPr lang="en-US">
              <a:cs typeface="Calibri"/>
            </a:endParaRPr>
          </a:p>
          <a:p>
            <a:r>
              <a:rPr lang="en-US">
                <a:cs typeface="Calibri"/>
              </a:rPr>
              <a:t>We believe that this work has shed a lot of light on the future possibilities in implementing motor control using Reinforcement Learning, and has created some clarity which the team at Intel can now</a:t>
            </a:r>
          </a:p>
          <a:p>
            <a:r>
              <a:rPr lang="en-US">
                <a:cs typeface="Calibri"/>
              </a:rPr>
              <a:t>'spring-board' off.</a:t>
            </a:r>
          </a:p>
          <a:p>
            <a:r>
              <a:rPr lang="en-GB"/>
              <a:t>We have found many avenues that could be further explored that we believe have potential to improve on the speed, efficiency and utility of motor controllers. </a:t>
            </a:r>
            <a:endParaRPr lang="en-US"/>
          </a:p>
          <a:p>
            <a:endParaRPr lang="en-US">
              <a:cs typeface="Calibri"/>
            </a:endParaRPr>
          </a:p>
          <a:p>
            <a:r>
              <a:rPr lang="en-US">
                <a:cs typeface="Calibri"/>
              </a:rPr>
              <a:t>Before we go on the Q&amp;A, we have also prepared a 7-minute video we'd like you to see. It will go through the processes we've used, and a few key points about our model and its implementation.</a:t>
            </a:r>
          </a:p>
        </p:txBody>
      </p:sp>
      <p:sp>
        <p:nvSpPr>
          <p:cNvPr id="4" name="Platshållare för bildnummer 3"/>
          <p:cNvSpPr>
            <a:spLocks noGrp="1"/>
          </p:cNvSpPr>
          <p:nvPr>
            <p:ph type="sldNum" sz="quarter" idx="5"/>
          </p:nvPr>
        </p:nvSpPr>
        <p:spPr/>
        <p:txBody>
          <a:bodyPr/>
          <a:lstStyle/>
          <a:p>
            <a:fld id="{9ECA802A-D7EA-4A07-AD49-CDB2E5D576A9}" type="slidenum">
              <a:rPr lang="en-GB" smtClean="0"/>
              <a:t>10</a:t>
            </a:fld>
            <a:endParaRPr lang="en-GB"/>
          </a:p>
        </p:txBody>
      </p:sp>
    </p:spTree>
    <p:extLst>
      <p:ext uri="{BB962C8B-B14F-4D97-AF65-F5344CB8AC3E}">
        <p14:creationId xmlns:p14="http://schemas.microsoft.com/office/powerpoint/2010/main" val="227379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a:cs typeface="Calibri"/>
              </a:rPr>
              <a:t>-- Someone add notes please --</a:t>
            </a:r>
          </a:p>
          <a:p>
            <a:endParaRPr lang="en-US">
              <a:cs typeface="Calibri"/>
            </a:endParaRPr>
          </a:p>
          <a:p>
            <a:r>
              <a:rPr lang="en-US">
                <a:cs typeface="Calibri"/>
              </a:rPr>
              <a:t>As we've seen, our work has mainly revolved around the studying and testing of different machine learning methods for this motor control problem.</a:t>
            </a:r>
          </a:p>
          <a:p>
            <a:endParaRPr lang="en-US">
              <a:cs typeface="Calibri"/>
            </a:endParaRPr>
          </a:p>
          <a:p>
            <a:r>
              <a:rPr lang="en-US">
                <a:cs typeface="Calibri"/>
              </a:rPr>
              <a:t>We believe that this work has shed a lot of light on the future possibilities in implementing motor control using Reinforcement Learning, and has created some clarity which the team at Intel can now</a:t>
            </a:r>
          </a:p>
          <a:p>
            <a:r>
              <a:rPr lang="en-US">
                <a:cs typeface="Calibri"/>
              </a:rPr>
              <a:t>'spring-board' off.</a:t>
            </a:r>
          </a:p>
          <a:p>
            <a:endParaRPr lang="en-US">
              <a:cs typeface="Calibri"/>
            </a:endParaRPr>
          </a:p>
          <a:p>
            <a:r>
              <a:rPr lang="en-US">
                <a:cs typeface="Calibri"/>
              </a:rPr>
              <a:t>Before we go on the Q&amp;A, we have also prepared a 7-minute video we'd like you to see. It will go through the processes we've used, and a few key points about our model and its implementation.</a:t>
            </a:r>
          </a:p>
        </p:txBody>
      </p:sp>
      <p:sp>
        <p:nvSpPr>
          <p:cNvPr id="4" name="Platshållare för bildnummer 3"/>
          <p:cNvSpPr>
            <a:spLocks noGrp="1"/>
          </p:cNvSpPr>
          <p:nvPr>
            <p:ph type="sldNum" sz="quarter" idx="5"/>
          </p:nvPr>
        </p:nvSpPr>
        <p:spPr/>
        <p:txBody>
          <a:bodyPr/>
          <a:lstStyle/>
          <a:p>
            <a:fld id="{9ECA802A-D7EA-4A07-AD49-CDB2E5D576A9}" type="slidenum">
              <a:rPr lang="en-GB" smtClean="0"/>
              <a:t>11</a:t>
            </a:fld>
            <a:endParaRPr lang="en-GB"/>
          </a:p>
        </p:txBody>
      </p:sp>
    </p:spTree>
    <p:extLst>
      <p:ext uri="{BB962C8B-B14F-4D97-AF65-F5344CB8AC3E}">
        <p14:creationId xmlns:p14="http://schemas.microsoft.com/office/powerpoint/2010/main" val="1341669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cs typeface="Calibri"/>
              </a:rPr>
              <a:t>We believe there are still a lot of further steps that could be investigated with potential to improve on the speed, efficiency and utility of motor controllers. </a:t>
            </a:r>
            <a:endParaRPr lang="en-GB"/>
          </a:p>
          <a:p>
            <a:endParaRPr lang="en-GB">
              <a:cs typeface="Calibri"/>
            </a:endParaRPr>
          </a:p>
          <a:p>
            <a:r>
              <a:rPr lang="en-GB">
                <a:cs typeface="Calibri"/>
              </a:rPr>
              <a:t>As the agent interacts with a system that involves delays and inertia, the introduction of recurrent neural networks should allow for a system memory. Our early LSTM tests suggested an improved steady state error, but longer training times and more hyperparameter choices meant that we did not find a better solution involving RNNs.</a:t>
            </a:r>
            <a:endParaRPr lang="en-GB"/>
          </a:p>
          <a:p>
            <a:r>
              <a:rPr lang="en-GB">
                <a:cs typeface="Calibri"/>
              </a:rPr>
              <a:t>The non-deterministic aspect of training SAC and PPO agents is known to improve the exploration of the agent during training and in our experience we have found these agents more successful at escaping local minima.</a:t>
            </a:r>
          </a:p>
          <a:p>
            <a:r>
              <a:rPr lang="en-GB">
                <a:cs typeface="Calibri"/>
              </a:rPr>
              <a:t>On-line agents like PPO were found to take longer to converge to a good solution but potentially allow for the network weights to be fine-tuned while the controller is running on the FPGA.</a:t>
            </a:r>
          </a:p>
          <a:p>
            <a:endParaRPr lang="en-GB">
              <a:cs typeface="Calibri"/>
            </a:endParaRPr>
          </a:p>
          <a:p>
            <a:r>
              <a:rPr lang="en-GB">
                <a:cs typeface="Calibri"/>
              </a:rPr>
              <a:t>Test and optimize for hardware:</a:t>
            </a:r>
          </a:p>
          <a:p>
            <a:r>
              <a:rPr lang="en-GB"/>
              <a:t>Models had larger  energy losses, other agents/reward functions can minimise</a:t>
            </a:r>
            <a:endParaRPr lang="en-GB">
              <a:cs typeface="Calibri"/>
            </a:endParaRPr>
          </a:p>
          <a:p>
            <a:endParaRPr lang="en-GB"/>
          </a:p>
          <a:p>
            <a:r>
              <a:rPr lang="en-GB">
                <a:cs typeface="Calibri"/>
              </a:rPr>
              <a:t>We have found that increasing the network size  resulted in a longer convergence time so we focussed on finding hyperparameters for a smaller network, but the added neurons would allow for the network to approximate more complex non linear functions in order to solve tougher optimization problems involving factors such as the reducing the energy consumption of the motor.</a:t>
            </a:r>
          </a:p>
          <a:p>
            <a:r>
              <a:rPr lang="en-GB">
                <a:cs typeface="Calibri"/>
              </a:rPr>
              <a:t>A larger network may also be needed when applying this solution to more realistic simulation models and the more complex </a:t>
            </a:r>
            <a:r>
              <a:rPr lang="en-GB"/>
              <a:t>3-phase motor</a:t>
            </a:r>
            <a:r>
              <a:rPr lang="en-GB">
                <a:cs typeface="Calibri"/>
              </a:rPr>
              <a:t> which is commonly used in industry.</a:t>
            </a:r>
          </a:p>
          <a:p>
            <a:r>
              <a:rPr lang="en-GB">
                <a:cs typeface="Calibri"/>
              </a:rPr>
              <a:t>Once the size of the networks has been investigated against the hardware limits of FPGA there is potential for multiple controllers to be deployed on the same FPGA, allowing for Multi-axis control.</a:t>
            </a:r>
          </a:p>
          <a:p>
            <a:r>
              <a:rPr lang="en-GB">
                <a:cs typeface="Calibri"/>
              </a:rPr>
              <a:t>(not sure about this last bit)</a:t>
            </a:r>
          </a:p>
          <a:p>
            <a:r>
              <a:rPr lang="en-GB">
                <a:cs typeface="Calibri"/>
              </a:rPr>
              <a:t>Additionally our early tests have found the networks can be trained to achieve similar performance when simply outputting a positive or negative maximum voltage. This actor could then be deployed on the FPGA and run at a higher clock frequency as it eliminates the need for the slower PWM, allowing for even faster control.</a:t>
            </a:r>
          </a:p>
          <a:p>
            <a:endParaRPr lang="en-GB"/>
          </a:p>
          <a:p>
            <a:endParaRPr lang="en-GB">
              <a:cs typeface="Calibri" panose="020F0502020204030204"/>
            </a:endParaRPr>
          </a:p>
        </p:txBody>
      </p:sp>
      <p:sp>
        <p:nvSpPr>
          <p:cNvPr id="4" name="Slide Number Placeholder 3"/>
          <p:cNvSpPr>
            <a:spLocks noGrp="1"/>
          </p:cNvSpPr>
          <p:nvPr>
            <p:ph type="sldNum" sz="quarter" idx="5"/>
          </p:nvPr>
        </p:nvSpPr>
        <p:spPr/>
        <p:txBody>
          <a:bodyPr/>
          <a:lstStyle/>
          <a:p>
            <a:fld id="{9ECA802A-D7EA-4A07-AD49-CDB2E5D576A9}" type="slidenum">
              <a:rPr lang="en-GB" smtClean="0"/>
              <a:t>12</a:t>
            </a:fld>
            <a:endParaRPr lang="en-GB"/>
          </a:p>
        </p:txBody>
      </p:sp>
    </p:spTree>
    <p:extLst>
      <p:ext uri="{BB962C8B-B14F-4D97-AF65-F5344CB8AC3E}">
        <p14:creationId xmlns:p14="http://schemas.microsoft.com/office/powerpoint/2010/main" val="557540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This is the response of a simple three layer neural network with randomly assigned weights.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The network has a faster response time than the PI controller, but has a larger steady state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It has also overfit to this scenario and has bad performance when given randomised commands.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a:lstStyle/>
          <a:p>
            <a:fld id="{9ECA802A-D7EA-4A07-AD49-CDB2E5D576A9}" type="slidenum">
              <a:rPr lang="en-GB" smtClean="0"/>
              <a:t>13</a:t>
            </a:fld>
            <a:endParaRPr lang="en-GB"/>
          </a:p>
        </p:txBody>
      </p:sp>
    </p:spTree>
    <p:extLst>
      <p:ext uri="{BB962C8B-B14F-4D97-AF65-F5344CB8AC3E}">
        <p14:creationId xmlns:p14="http://schemas.microsoft.com/office/powerpoint/2010/main" val="3742200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t>
            </a:r>
            <a:r>
              <a:rPr lang="en-GB" err="1"/>
              <a:t>ves</a:t>
            </a:r>
            <a:r>
              <a:rPr lang="en-GB"/>
              <a:t>:</a:t>
            </a:r>
          </a:p>
          <a:p>
            <a:r>
              <a:rPr lang="en-GB"/>
              <a:t>Simple 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approx. 40% error reduction from PI control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Faster rise time</a:t>
            </a:r>
          </a:p>
          <a:p>
            <a:endParaRPr lang="en-GB"/>
          </a:p>
          <a:p>
            <a:r>
              <a:rPr lang="en-GB"/>
              <a:t>-</a:t>
            </a:r>
            <a:r>
              <a:rPr lang="en-GB" err="1"/>
              <a:t>ves</a:t>
            </a:r>
            <a:r>
              <a:rPr lang="en-GB"/>
              <a:t>:</a:t>
            </a:r>
          </a:p>
          <a:p>
            <a:r>
              <a:rPr lang="en-GB"/>
              <a:t>Some overshoot</a:t>
            </a:r>
          </a:p>
          <a:p>
            <a:r>
              <a:rPr lang="en-GB"/>
              <a:t>high frequency voltage signal</a:t>
            </a:r>
          </a:p>
          <a:p>
            <a:r>
              <a:rPr lang="en-GB"/>
              <a:t>30% increase in energy loss</a:t>
            </a:r>
          </a:p>
          <a:p>
            <a:endParaRPr lang="en-GB"/>
          </a:p>
        </p:txBody>
      </p:sp>
      <p:sp>
        <p:nvSpPr>
          <p:cNvPr id="4" name="Slide Number Placeholder 3"/>
          <p:cNvSpPr>
            <a:spLocks noGrp="1"/>
          </p:cNvSpPr>
          <p:nvPr>
            <p:ph type="sldNum" sz="quarter" idx="5"/>
          </p:nvPr>
        </p:nvSpPr>
        <p:spPr/>
        <p:txBody>
          <a:bodyPr/>
          <a:lstStyle/>
          <a:p>
            <a:fld id="{9ECA802A-D7EA-4A07-AD49-CDB2E5D576A9}" type="slidenum">
              <a:rPr lang="en-GB" smtClean="0"/>
              <a:t>14</a:t>
            </a:fld>
            <a:endParaRPr lang="en-GB"/>
          </a:p>
        </p:txBody>
      </p:sp>
    </p:spTree>
    <p:extLst>
      <p:ext uri="{BB962C8B-B14F-4D97-AF65-F5344CB8AC3E}">
        <p14:creationId xmlns:p14="http://schemas.microsoft.com/office/powerpoint/2010/main" val="275793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t>
            </a:r>
            <a:r>
              <a:rPr lang="en-GB" err="1"/>
              <a:t>ves</a:t>
            </a:r>
            <a:r>
              <a:rPr lang="en-GB"/>
              <a:t>:</a:t>
            </a:r>
          </a:p>
          <a:p>
            <a:pPr>
              <a:defRPr/>
            </a:pPr>
            <a:r>
              <a:rPr lang="en-GB">
                <a:cs typeface="Calibri"/>
              </a:rPr>
              <a:t>Simple architecture</a:t>
            </a:r>
            <a:endParaRPr lang="en-GB"/>
          </a:p>
          <a:p>
            <a:pPr marL="0" marR="0" lvl="0" indent="0" algn="l" defTabSz="914400">
              <a:lnSpc>
                <a:spcPct val="100000"/>
              </a:lnSpc>
              <a:spcBef>
                <a:spcPts val="0"/>
              </a:spcBef>
              <a:spcAft>
                <a:spcPts val="0"/>
              </a:spcAft>
              <a:buClrTx/>
              <a:buSzTx/>
              <a:buFontTx/>
              <a:buNone/>
              <a:tabLst/>
              <a:defRPr/>
            </a:pPr>
            <a:r>
              <a:rPr lang="en-GB"/>
              <a:t>approx. 30% error reduction from PI control</a:t>
            </a:r>
          </a:p>
          <a:p>
            <a:r>
              <a:rPr lang="en-GB"/>
              <a:t>Good SS</a:t>
            </a:r>
          </a:p>
          <a:p>
            <a:endParaRPr lang="en-GB"/>
          </a:p>
          <a:p>
            <a:r>
              <a:rPr lang="en-GB"/>
              <a:t>-</a:t>
            </a:r>
            <a:r>
              <a:rPr lang="en-GB" err="1"/>
              <a:t>ves</a:t>
            </a:r>
            <a:r>
              <a:rPr lang="en-GB"/>
              <a:t>:</a:t>
            </a:r>
            <a:endParaRPr lang="en-GB">
              <a:cs typeface="Calibri"/>
            </a:endParaRPr>
          </a:p>
          <a:p>
            <a:r>
              <a:rPr lang="en-GB"/>
              <a:t>approx. 16% energy loss increase from PI control</a:t>
            </a:r>
          </a:p>
          <a:p>
            <a:r>
              <a:rPr lang="en-GB">
                <a:cs typeface="Calibri" panose="020F0502020204030204"/>
              </a:rPr>
              <a:t>Some torques have SS error</a:t>
            </a: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a:lstStyle/>
          <a:p>
            <a:fld id="{9ECA802A-D7EA-4A07-AD49-CDB2E5D576A9}" type="slidenum">
              <a:rPr lang="en-GB" smtClean="0"/>
              <a:t>15</a:t>
            </a:fld>
            <a:endParaRPr lang="en-GB"/>
          </a:p>
        </p:txBody>
      </p:sp>
    </p:spTree>
    <p:extLst>
      <p:ext uri="{BB962C8B-B14F-4D97-AF65-F5344CB8AC3E}">
        <p14:creationId xmlns:p14="http://schemas.microsoft.com/office/powerpoint/2010/main" val="1946122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t>
            </a:r>
            <a:r>
              <a:rPr lang="en-GB" err="1"/>
              <a:t>ves</a:t>
            </a:r>
            <a:r>
              <a:rPr lang="en-GB"/>
              <a:t>:</a:t>
            </a:r>
          </a:p>
          <a:p>
            <a:r>
              <a:rPr lang="en-GB"/>
              <a:t>30% error reduction</a:t>
            </a:r>
          </a:p>
          <a:p>
            <a:r>
              <a:rPr lang="en-GB">
                <a:cs typeface="Calibri" panose="020F0502020204030204"/>
              </a:rPr>
              <a:t>Good SS</a:t>
            </a:r>
            <a:endParaRPr lang="en-GB"/>
          </a:p>
          <a:p>
            <a:endParaRPr lang="en-GB"/>
          </a:p>
          <a:p>
            <a:r>
              <a:rPr lang="en-GB"/>
              <a:t>-</a:t>
            </a:r>
            <a:r>
              <a:rPr lang="en-GB" err="1"/>
              <a:t>ves</a:t>
            </a:r>
            <a:r>
              <a:rPr lang="en-GB"/>
              <a:t>:</a:t>
            </a:r>
          </a:p>
          <a:p>
            <a:r>
              <a:rPr lang="en-GB"/>
              <a:t>Complex architecture</a:t>
            </a:r>
          </a:p>
          <a:p>
            <a:r>
              <a:rPr lang="en-GB"/>
              <a:t>37% energy loss increase</a:t>
            </a:r>
          </a:p>
        </p:txBody>
      </p:sp>
      <p:sp>
        <p:nvSpPr>
          <p:cNvPr id="4" name="Slide Number Placeholder 3"/>
          <p:cNvSpPr>
            <a:spLocks noGrp="1"/>
          </p:cNvSpPr>
          <p:nvPr>
            <p:ph type="sldNum" sz="quarter" idx="5"/>
          </p:nvPr>
        </p:nvSpPr>
        <p:spPr/>
        <p:txBody>
          <a:bodyPr/>
          <a:lstStyle/>
          <a:p>
            <a:fld id="{9ECA802A-D7EA-4A07-AD49-CDB2E5D576A9}" type="slidenum">
              <a:rPr lang="en-GB" smtClean="0"/>
              <a:t>16</a:t>
            </a:fld>
            <a:endParaRPr lang="en-GB"/>
          </a:p>
        </p:txBody>
      </p:sp>
    </p:spTree>
    <p:extLst>
      <p:ext uri="{BB962C8B-B14F-4D97-AF65-F5344CB8AC3E}">
        <p14:creationId xmlns:p14="http://schemas.microsoft.com/office/powerpoint/2010/main" val="1624497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Simple implementation of 3 layer actor network</a:t>
            </a:r>
          </a:p>
          <a:p>
            <a:endParaRPr lang="en-GB"/>
          </a:p>
          <a:p>
            <a:endParaRPr lang="en-GB"/>
          </a:p>
        </p:txBody>
      </p:sp>
      <p:sp>
        <p:nvSpPr>
          <p:cNvPr id="4" name="Slide Number Placeholder 3"/>
          <p:cNvSpPr>
            <a:spLocks noGrp="1"/>
          </p:cNvSpPr>
          <p:nvPr>
            <p:ph type="sldNum" sz="quarter" idx="5"/>
          </p:nvPr>
        </p:nvSpPr>
        <p:spPr/>
        <p:txBody>
          <a:bodyPr/>
          <a:lstStyle/>
          <a:p>
            <a:fld id="{9ECA802A-D7EA-4A07-AD49-CDB2E5D576A9}" type="slidenum">
              <a:rPr lang="en-GB" smtClean="0"/>
              <a:t>17</a:t>
            </a:fld>
            <a:endParaRPr lang="en-GB"/>
          </a:p>
        </p:txBody>
      </p:sp>
    </p:spTree>
    <p:extLst>
      <p:ext uri="{BB962C8B-B14F-4D97-AF65-F5344CB8AC3E}">
        <p14:creationId xmlns:p14="http://schemas.microsoft.com/office/powerpoint/2010/main" val="174077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defRPr/>
            </a:pPr>
            <a:r>
              <a:rPr lang="en-GB" sz="1200" kern="1200">
                <a:solidFill>
                  <a:schemeClr val="tx1"/>
                </a:solidFill>
                <a:effectLst/>
                <a:latin typeface="+mn-lt"/>
                <a:ea typeface="+mn-ea"/>
                <a:cs typeface="+mn-cs"/>
              </a:rPr>
              <a:t>Our task was in the field of control systems - this is about sending the right </a:t>
            </a:r>
            <a:r>
              <a:rPr lang="en-GB"/>
              <a:t>signals</a:t>
            </a:r>
            <a:r>
              <a:rPr lang="en-GB" sz="1200" kern="1200">
                <a:solidFill>
                  <a:schemeClr val="tx1"/>
                </a:solidFill>
                <a:effectLst/>
                <a:latin typeface="+mn-lt"/>
                <a:ea typeface="+mn-ea"/>
                <a:cs typeface="+mn-cs"/>
              </a:rPr>
              <a:t> to a system</a:t>
            </a:r>
            <a:r>
              <a:rPr lang="en-GB"/>
              <a:t> to make it do what we want.</a:t>
            </a:r>
            <a:endParaRPr lang="en-GB" sz="1200" kern="1200">
              <a:solidFill>
                <a:schemeClr val="tx1"/>
              </a:solidFill>
              <a:effectLst/>
              <a:latin typeface="+mn-lt"/>
              <a:cs typeface="Calibri"/>
            </a:endParaRPr>
          </a:p>
          <a:p>
            <a:pPr marL="171450" indent="-171450">
              <a:buFontTx/>
              <a:buChar char="-"/>
              <a:defRPr/>
            </a:pPr>
            <a:r>
              <a:rPr lang="en-GB" sz="1200" kern="1200">
                <a:solidFill>
                  <a:schemeClr val="tx1"/>
                </a:solidFill>
                <a:effectLst/>
                <a:latin typeface="+mn-lt"/>
                <a:ea typeface="+mn-ea"/>
                <a:cs typeface="+mn-cs"/>
              </a:rPr>
              <a:t>For </a:t>
            </a:r>
            <a:r>
              <a:rPr lang="en-GB"/>
              <a:t>example, sending a voltage to</a:t>
            </a:r>
            <a:r>
              <a:rPr lang="en-GB" sz="1200" kern="1200">
                <a:solidFill>
                  <a:schemeClr val="tx1"/>
                </a:solidFill>
                <a:effectLst/>
                <a:latin typeface="+mn-lt"/>
                <a:ea typeface="+mn-ea"/>
                <a:cs typeface="+mn-cs"/>
              </a:rPr>
              <a:t> make a motor spin at a desired reference speed</a:t>
            </a:r>
            <a:r>
              <a:rPr lang="en-GB"/>
              <a:t> or move to a specified position.</a:t>
            </a:r>
            <a:endParaRPr lang="en-GB" sz="1200" kern="1200">
              <a:solidFill>
                <a:schemeClr val="tx1"/>
              </a:solidFill>
              <a:effectLst/>
              <a:latin typeface="+mn-lt"/>
              <a:cs typeface="Calibri"/>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1200"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kern="1200">
                <a:solidFill>
                  <a:schemeClr val="tx1"/>
                </a:solidFill>
                <a:effectLst/>
                <a:latin typeface="+mn-lt"/>
                <a:ea typeface="+mn-ea"/>
                <a:cs typeface="+mn-cs"/>
              </a:rPr>
              <a:t>Motors in industrial machinery require good controllers in order to be fast and efficient</a:t>
            </a:r>
            <a:r>
              <a:rPr lang="en-GB"/>
              <a:t>.</a:t>
            </a:r>
            <a:endParaRPr lang="en-GB" sz="1200" kern="1200">
              <a:solidFill>
                <a:schemeClr val="tx1"/>
              </a:solidFill>
              <a:effectLst/>
              <a:latin typeface="+mn-lt"/>
              <a:cs typeface="Calibri"/>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kern="1200">
                <a:solidFill>
                  <a:schemeClr val="tx1"/>
                </a:solidFill>
                <a:effectLst/>
                <a:latin typeface="+mn-lt"/>
                <a:ea typeface="+mn-ea"/>
                <a:cs typeface="+mn-cs"/>
              </a:rPr>
              <a:t>We can better achieve this with nonlinear controllers</a:t>
            </a:r>
            <a:r>
              <a:rPr lang="en-GB"/>
              <a:t>.</a:t>
            </a:r>
            <a:endParaRPr lang="en-GB" sz="1200" kern="1200">
              <a:solidFill>
                <a:schemeClr val="tx1"/>
              </a:solidFill>
              <a:effectLst/>
              <a:latin typeface="+mn-lt"/>
              <a:cs typeface="Calibri"/>
            </a:endParaRPr>
          </a:p>
          <a:p>
            <a:pPr marR="0" lvl="0" algn="l" defTabSz="914400" rtl="0" eaLnBrk="1" fontAlgn="auto" latinLnBrk="0" hangingPunct="1">
              <a:lnSpc>
                <a:spcPct val="100000"/>
              </a:lnSpc>
              <a:spcBef>
                <a:spcPts val="0"/>
              </a:spcBef>
              <a:spcAft>
                <a:spcPts val="0"/>
              </a:spcAft>
              <a:buClrTx/>
              <a:buSzTx/>
              <a:tabLst/>
              <a:defRPr/>
            </a:pPr>
            <a:endParaRPr lang="en-GB" sz="1200" kern="1200">
              <a:solidFill>
                <a:schemeClr val="tx1"/>
              </a:solidFill>
              <a:effectLst/>
              <a:latin typeface="+mn-lt"/>
              <a:cs typeface="Calibri"/>
            </a:endParaRPr>
          </a:p>
          <a:p>
            <a:pPr marL="171450" indent="-171450">
              <a:buFontTx/>
              <a:buChar char="-"/>
              <a:defRPr/>
            </a:pPr>
            <a:r>
              <a:rPr lang="en-GB"/>
              <a:t>Intel is interested in exploring the wider use-cases of thier FPGA chips to make them more attractive</a:t>
            </a:r>
            <a:r>
              <a:rPr lang="en-GB">
                <a:cs typeface="Calibri" panose="020F0502020204030204"/>
              </a:rPr>
              <a:t> </a:t>
            </a:r>
            <a:r>
              <a:rPr lang="en-GB"/>
              <a:t>to industrial </a:t>
            </a:r>
            <a:r>
              <a:rPr lang="en-GB">
                <a:cs typeface="Calibri" panose="020F0502020204030204"/>
              </a:rPr>
              <a:t>customers.</a:t>
            </a:r>
            <a:endParaRPr lang="en-GB"/>
          </a:p>
          <a:p>
            <a:pPr marL="171450" indent="-171450">
              <a:buFontTx/>
              <a:buChar char="-"/>
              <a:defRPr/>
            </a:pPr>
            <a:r>
              <a:rPr lang="en-GB"/>
              <a:t>Field-Programmable Gate Arrays offer many advantages when it comes to running non-linear models, and in particular Neural Network based models, which can be naturally implemented on FPGAs simply by connecting logic.</a:t>
            </a:r>
            <a:endParaRPr lang="en-GB">
              <a:cs typeface="Calibri"/>
            </a:endParaRPr>
          </a:p>
          <a:p>
            <a:pPr marL="171450" indent="-171450">
              <a:buFontTx/>
              <a:buChar char="-"/>
              <a:defRPr/>
            </a:pPr>
            <a:r>
              <a:rPr lang="en-GB"/>
              <a:t>Our Task is to try and exploit this advantage to create a controller that can improve upon conventional PI controllers.</a:t>
            </a:r>
            <a:endParaRPr lang="en-GB">
              <a:cs typeface="Calibri"/>
            </a:endParaRPr>
          </a:p>
          <a:p>
            <a:pPr marL="171450" indent="-171450">
              <a:buFontTx/>
              <a:buChar char="-"/>
              <a:defRPr/>
            </a:pPr>
            <a:r>
              <a:rPr lang="en-GB"/>
              <a:t>And furthermore to deploy this on Intel's range of FPGAs.</a:t>
            </a:r>
            <a:endParaRPr lang="en-GB">
              <a:cs typeface="Calibri"/>
            </a:endParaRPr>
          </a:p>
        </p:txBody>
      </p:sp>
      <p:sp>
        <p:nvSpPr>
          <p:cNvPr id="4" name="Slide Number Placeholder 3"/>
          <p:cNvSpPr>
            <a:spLocks noGrp="1"/>
          </p:cNvSpPr>
          <p:nvPr>
            <p:ph type="sldNum" sz="quarter" idx="5"/>
          </p:nvPr>
        </p:nvSpPr>
        <p:spPr/>
        <p:txBody>
          <a:bodyPr/>
          <a:lstStyle/>
          <a:p>
            <a:fld id="{9ECA802A-D7EA-4A07-AD49-CDB2E5D576A9}" type="slidenum">
              <a:rPr lang="en-GB" smtClean="0"/>
              <a:t>2</a:t>
            </a:fld>
            <a:endParaRPr lang="en-GB"/>
          </a:p>
        </p:txBody>
      </p:sp>
    </p:spTree>
    <p:extLst>
      <p:ext uri="{BB962C8B-B14F-4D97-AF65-F5344CB8AC3E}">
        <p14:creationId xmlns:p14="http://schemas.microsoft.com/office/powerpoint/2010/main" val="313258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cs typeface="Calibri" panose="020F0502020204030204"/>
              </a:rPr>
              <a:t>Nikita:</a:t>
            </a:r>
          </a:p>
          <a:p>
            <a:pPr marL="171450" indent="-171450">
              <a:buFontTx/>
              <a:buChar char="-"/>
            </a:pPr>
            <a:endParaRPr lang="en-GB">
              <a:cs typeface="Calibri" panose="020F0502020204030204"/>
            </a:endParaRPr>
          </a:p>
          <a:p>
            <a:pPr marL="171450" indent="-171450">
              <a:buFontTx/>
              <a:buChar char="-"/>
            </a:pPr>
            <a:r>
              <a:rPr lang="en-GB" b="1">
                <a:cs typeface="Calibri" panose="020F0502020204030204"/>
              </a:rPr>
              <a:t>Intel</a:t>
            </a:r>
            <a:r>
              <a:rPr lang="en-GB">
                <a:cs typeface="Calibri" panose="020F0502020204030204"/>
              </a:rPr>
              <a:t> provided us with a </a:t>
            </a:r>
            <a:r>
              <a:rPr lang="en-GB" b="1">
                <a:cs typeface="Calibri" panose="020F0502020204030204"/>
              </a:rPr>
              <a:t>Simulink model</a:t>
            </a:r>
            <a:r>
              <a:rPr lang="en-GB">
                <a:cs typeface="Calibri" panose="020F0502020204030204"/>
              </a:rPr>
              <a:t> of a simple </a:t>
            </a:r>
            <a:r>
              <a:rPr lang="en-GB" b="1">
                <a:cs typeface="Calibri" panose="020F0502020204030204"/>
              </a:rPr>
              <a:t>DC motor</a:t>
            </a:r>
            <a:r>
              <a:rPr lang="en-GB">
                <a:cs typeface="Calibri" panose="020F0502020204030204"/>
              </a:rPr>
              <a:t>, along with a traditional </a:t>
            </a:r>
            <a:r>
              <a:rPr lang="en-GB" b="1">
                <a:cs typeface="Calibri" panose="020F0502020204030204"/>
              </a:rPr>
              <a:t>PI</a:t>
            </a:r>
            <a:r>
              <a:rPr lang="en-GB">
                <a:cs typeface="Calibri" panose="020F0502020204030204"/>
              </a:rPr>
              <a:t> controller.</a:t>
            </a:r>
          </a:p>
          <a:p>
            <a:pPr marL="171450" indent="-171450">
              <a:buFontTx/>
              <a:buChar char="-"/>
            </a:pPr>
            <a:r>
              <a:rPr lang="en-GB">
                <a:cs typeface="Calibri" panose="020F0502020204030204"/>
              </a:rPr>
              <a:t>This served as a </a:t>
            </a:r>
            <a:r>
              <a:rPr lang="en-GB" b="1">
                <a:cs typeface="Calibri" panose="020F0502020204030204"/>
              </a:rPr>
              <a:t>baseline</a:t>
            </a:r>
            <a:r>
              <a:rPr lang="en-GB">
                <a:cs typeface="Calibri" panose="020F0502020204030204"/>
              </a:rPr>
              <a:t> for comparisons</a:t>
            </a:r>
            <a:endParaRPr lang="en-GB"/>
          </a:p>
          <a:p>
            <a:pPr marL="171450" indent="-171450">
              <a:buFontTx/>
              <a:buChar char="-"/>
            </a:pPr>
            <a:r>
              <a:rPr lang="en-GB">
                <a:cs typeface="Calibri" panose="020F0502020204030204"/>
              </a:rPr>
              <a:t>Our task is to </a:t>
            </a:r>
            <a:r>
              <a:rPr lang="en-GB" b="1">
                <a:cs typeface="Calibri" panose="020F0502020204030204"/>
              </a:rPr>
              <a:t>replace</a:t>
            </a:r>
            <a:r>
              <a:rPr lang="en-GB">
                <a:cs typeface="Calibri" panose="020F0502020204030204"/>
              </a:rPr>
              <a:t> the PI controller with our </a:t>
            </a:r>
            <a:r>
              <a:rPr lang="en-GB" b="1">
                <a:cs typeface="Calibri" panose="020F0502020204030204"/>
              </a:rPr>
              <a:t>neural network</a:t>
            </a:r>
            <a:r>
              <a:rPr lang="en-GB">
                <a:cs typeface="Calibri" panose="020F0502020204030204"/>
              </a:rPr>
              <a:t> implementation</a:t>
            </a:r>
          </a:p>
          <a:p>
            <a:pPr marL="171450" indent="-171450">
              <a:buFontTx/>
              <a:buChar char="-"/>
            </a:pPr>
            <a:endParaRPr lang="en-GB">
              <a:cs typeface="Calibri" panose="020F0502020204030204"/>
            </a:endParaRPr>
          </a:p>
          <a:p>
            <a:pPr marL="171450" indent="-171450">
              <a:buFontTx/>
              <a:buChar char="-"/>
            </a:pPr>
            <a:r>
              <a:rPr lang="en-GB">
                <a:cs typeface="Calibri" panose="020F0502020204030204"/>
              </a:rPr>
              <a:t>A neural network is a </a:t>
            </a:r>
            <a:r>
              <a:rPr lang="en-GB" b="1">
                <a:cs typeface="Calibri" panose="020F0502020204030204"/>
              </a:rPr>
              <a:t>means</a:t>
            </a:r>
            <a:r>
              <a:rPr lang="en-GB">
                <a:cs typeface="Calibri" panose="020F0502020204030204"/>
              </a:rPr>
              <a:t> of performing </a:t>
            </a:r>
            <a:r>
              <a:rPr lang="en-GB" b="1">
                <a:cs typeface="Calibri" panose="020F0502020204030204"/>
              </a:rPr>
              <a:t>machine learning</a:t>
            </a:r>
            <a:r>
              <a:rPr lang="en-GB">
                <a:cs typeface="Calibri" panose="020F0502020204030204"/>
              </a:rPr>
              <a:t>. </a:t>
            </a:r>
          </a:p>
          <a:p>
            <a:pPr marL="171450" indent="-171450">
              <a:buFontTx/>
              <a:buChar char="-"/>
            </a:pPr>
            <a:r>
              <a:rPr lang="en-GB">
                <a:cs typeface="Calibri" panose="020F0502020204030204"/>
              </a:rPr>
              <a:t>They consist of </a:t>
            </a:r>
            <a:r>
              <a:rPr lang="en-GB" b="1">
                <a:cs typeface="Calibri" panose="020F0502020204030204"/>
              </a:rPr>
              <a:t>interconnected layers of nodes</a:t>
            </a:r>
            <a:r>
              <a:rPr lang="en-GB">
                <a:cs typeface="Calibri" panose="020F0502020204030204"/>
              </a:rPr>
              <a:t>.</a:t>
            </a:r>
          </a:p>
          <a:p>
            <a:pPr marL="171450" indent="-171450">
              <a:buFontTx/>
              <a:buChar char="-"/>
            </a:pPr>
            <a:r>
              <a:rPr lang="en-GB">
                <a:cs typeface="Calibri" panose="020F0502020204030204"/>
              </a:rPr>
              <a:t>The nodes perform </a:t>
            </a:r>
            <a:r>
              <a:rPr lang="en-GB" b="1">
                <a:cs typeface="Calibri" panose="020F0502020204030204"/>
              </a:rPr>
              <a:t>weighted sums</a:t>
            </a:r>
            <a:r>
              <a:rPr lang="en-GB">
                <a:cs typeface="Calibri" panose="020F0502020204030204"/>
              </a:rPr>
              <a:t>. </a:t>
            </a:r>
            <a:endParaRPr lang="en-GB"/>
          </a:p>
          <a:p>
            <a:pPr marL="171450" indent="-171450">
              <a:buFontTx/>
              <a:buChar char="-"/>
            </a:pPr>
            <a:r>
              <a:rPr lang="en-GB">
                <a:cs typeface="Calibri" panose="020F0502020204030204"/>
              </a:rPr>
              <a:t>With the </a:t>
            </a:r>
            <a:r>
              <a:rPr lang="en-GB" b="1">
                <a:cs typeface="Calibri" panose="020F0502020204030204"/>
              </a:rPr>
              <a:t>right weights</a:t>
            </a:r>
            <a:r>
              <a:rPr lang="en-GB">
                <a:cs typeface="Calibri" panose="020F0502020204030204"/>
              </a:rPr>
              <a:t>, Neural networks can act as </a:t>
            </a:r>
            <a:r>
              <a:rPr lang="en-GB" b="1">
                <a:cs typeface="Calibri" panose="020F0502020204030204"/>
              </a:rPr>
              <a:t>powerful function approximators</a:t>
            </a:r>
            <a:r>
              <a:rPr lang="en-GB">
                <a:cs typeface="Calibri" panose="020F0502020204030204"/>
              </a:rPr>
              <a:t>. </a:t>
            </a:r>
          </a:p>
          <a:p>
            <a:pPr marL="171450" indent="-171450">
              <a:buFontTx/>
              <a:buChar char="-"/>
            </a:pPr>
            <a:r>
              <a:rPr lang="en-GB">
                <a:cs typeface="Calibri" panose="020F0502020204030204"/>
              </a:rPr>
              <a:t>The process of </a:t>
            </a:r>
            <a:r>
              <a:rPr lang="en-GB" b="1">
                <a:cs typeface="Calibri" panose="020F0502020204030204"/>
              </a:rPr>
              <a:t>finding these weights</a:t>
            </a:r>
            <a:r>
              <a:rPr lang="en-GB">
                <a:cs typeface="Calibri" panose="020F0502020204030204"/>
              </a:rPr>
              <a:t> is known as </a:t>
            </a:r>
            <a:r>
              <a:rPr lang="en-GB" b="1">
                <a:cs typeface="Calibri" panose="020F0502020204030204"/>
              </a:rPr>
              <a:t>training</a:t>
            </a:r>
            <a:r>
              <a:rPr lang="en-GB">
                <a:cs typeface="Calibri" panose="020F0502020204030204"/>
              </a:rPr>
              <a:t>.</a:t>
            </a:r>
          </a:p>
          <a:p>
            <a:pPr marL="171450" indent="-171450">
              <a:buFontTx/>
              <a:buChar char="-"/>
            </a:pPr>
            <a:r>
              <a:rPr lang="en-GB">
                <a:cs typeface="Calibri" panose="020F0502020204030204"/>
              </a:rPr>
              <a:t>In our case, the neural network should take the </a:t>
            </a:r>
            <a:r>
              <a:rPr lang="en-GB" b="1">
                <a:cs typeface="Calibri" panose="020F0502020204030204"/>
              </a:rPr>
              <a:t>state of the motor as input</a:t>
            </a:r>
            <a:r>
              <a:rPr lang="en-GB">
                <a:cs typeface="Calibri" panose="020F0502020204030204"/>
              </a:rPr>
              <a:t> and </a:t>
            </a:r>
            <a:r>
              <a:rPr lang="en-GB" b="1">
                <a:cs typeface="Calibri" panose="020F0502020204030204"/>
              </a:rPr>
              <a:t>map </a:t>
            </a:r>
            <a:r>
              <a:rPr lang="en-GB">
                <a:cs typeface="Calibri" panose="020F0502020204030204"/>
              </a:rPr>
              <a:t>this to a </a:t>
            </a:r>
            <a:r>
              <a:rPr lang="en-GB" b="1">
                <a:cs typeface="Calibri" panose="020F0502020204030204"/>
              </a:rPr>
              <a:t>control voltage</a:t>
            </a:r>
          </a:p>
          <a:p>
            <a:pPr marL="171450" indent="-171450">
              <a:buFontTx/>
              <a:buChar char="-"/>
            </a:pPr>
            <a:endParaRPr lang="en-GB">
              <a:cs typeface="Calibri" panose="020F0502020204030204"/>
            </a:endParaRPr>
          </a:p>
          <a:p>
            <a:pPr marL="171450" indent="-171450">
              <a:buFontTx/>
              <a:buChar char="-"/>
            </a:pPr>
            <a:r>
              <a:rPr lang="en-GB">
                <a:cs typeface="Calibri" panose="020F0502020204030204"/>
              </a:rPr>
              <a:t>As a slightly </a:t>
            </a:r>
            <a:r>
              <a:rPr lang="en-GB" b="1">
                <a:cs typeface="Calibri" panose="020F0502020204030204"/>
              </a:rPr>
              <a:t>naive</a:t>
            </a:r>
            <a:r>
              <a:rPr lang="en-GB">
                <a:cs typeface="Calibri" panose="020F0502020204030204"/>
              </a:rPr>
              <a:t> starting point, we simply </a:t>
            </a:r>
            <a:r>
              <a:rPr lang="en-GB" b="1">
                <a:cs typeface="Calibri" panose="020F0502020204030204"/>
              </a:rPr>
              <a:t>randomised</a:t>
            </a:r>
            <a:r>
              <a:rPr lang="en-GB">
                <a:cs typeface="Calibri" panose="020F0502020204030204"/>
              </a:rPr>
              <a:t> these </a:t>
            </a:r>
            <a:r>
              <a:rPr lang="en-GB" b="1">
                <a:cs typeface="Calibri" panose="020F0502020204030204"/>
              </a:rPr>
              <a:t>network weights</a:t>
            </a:r>
            <a:r>
              <a:rPr lang="en-GB">
                <a:cs typeface="Calibri" panose="020F0502020204030204"/>
              </a:rPr>
              <a:t> over </a:t>
            </a:r>
            <a:r>
              <a:rPr lang="en-GB" b="1">
                <a:cs typeface="Calibri" panose="020F0502020204030204"/>
              </a:rPr>
              <a:t>many iterations</a:t>
            </a:r>
            <a:r>
              <a:rPr lang="en-GB">
                <a:cs typeface="Calibri" panose="020F0502020204030204"/>
              </a:rPr>
              <a:t> and chose those that </a:t>
            </a:r>
            <a:r>
              <a:rPr lang="en-GB" b="1">
                <a:cs typeface="Calibri" panose="020F0502020204030204"/>
              </a:rPr>
              <a:t>performed the best</a:t>
            </a:r>
          </a:p>
          <a:p>
            <a:pPr marL="171450" indent="-171450">
              <a:buChar char="-"/>
            </a:pPr>
            <a:r>
              <a:rPr lang="en-GB"/>
              <a:t>This led to a network that </a:t>
            </a:r>
            <a:r>
              <a:rPr lang="en-GB" b="1"/>
              <a:t>overfit </a:t>
            </a:r>
            <a:r>
              <a:rPr lang="en-GB"/>
              <a:t>to the </a:t>
            </a:r>
            <a:r>
              <a:rPr lang="en-GB" b="1"/>
              <a:t>exact training sequence </a:t>
            </a:r>
            <a:r>
              <a:rPr lang="en-GB"/>
              <a:t>and </a:t>
            </a:r>
            <a:r>
              <a:rPr lang="en-GB" b="1"/>
              <a:t>performed poorly</a:t>
            </a:r>
            <a:r>
              <a:rPr lang="en-GB"/>
              <a:t> when given </a:t>
            </a:r>
            <a:r>
              <a:rPr lang="en-GB" b="1"/>
              <a:t>randomised</a:t>
            </a:r>
            <a:r>
              <a:rPr lang="en-GB"/>
              <a:t> commands.</a:t>
            </a:r>
            <a:endParaRPr lang="en-GB">
              <a:cs typeface="Calibri"/>
            </a:endParaRPr>
          </a:p>
          <a:p>
            <a:pPr marL="171450" indent="-171450">
              <a:buChar char="-"/>
            </a:pPr>
            <a:r>
              <a:rPr lang="en-GB"/>
              <a:t>We therefore moved onto much more</a:t>
            </a:r>
            <a:r>
              <a:rPr lang="en-GB" b="1"/>
              <a:t> promising methods </a:t>
            </a:r>
            <a:r>
              <a:rPr lang="en-GB"/>
              <a:t>to train our neural network </a:t>
            </a:r>
            <a:endParaRPr lang="en-GB">
              <a:cs typeface="Calibri" panose="020F0502020204030204"/>
            </a:endParaRPr>
          </a:p>
          <a:p>
            <a:pPr marL="171450" indent="-171450">
              <a:buFontTx/>
              <a:buChar char="-"/>
            </a:pPr>
            <a:endParaRPr lang="en-GB">
              <a:cs typeface="Calibri" panose="020F0502020204030204"/>
            </a:endParaRPr>
          </a:p>
        </p:txBody>
      </p:sp>
      <p:sp>
        <p:nvSpPr>
          <p:cNvPr id="4" name="Slide Number Placeholder 3"/>
          <p:cNvSpPr>
            <a:spLocks noGrp="1"/>
          </p:cNvSpPr>
          <p:nvPr>
            <p:ph type="sldNum" sz="quarter" idx="5"/>
          </p:nvPr>
        </p:nvSpPr>
        <p:spPr/>
        <p:txBody>
          <a:bodyPr/>
          <a:lstStyle/>
          <a:p>
            <a:fld id="{9ECA802A-D7EA-4A07-AD49-CDB2E5D576A9}" type="slidenum">
              <a:rPr lang="en-GB" smtClean="0"/>
              <a:t>3</a:t>
            </a:fld>
            <a:endParaRPr lang="en-GB"/>
          </a:p>
        </p:txBody>
      </p:sp>
    </p:spTree>
    <p:extLst>
      <p:ext uri="{BB962C8B-B14F-4D97-AF65-F5344CB8AC3E}">
        <p14:creationId xmlns:p14="http://schemas.microsoft.com/office/powerpoint/2010/main" val="2168478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GB"/>
          </a:p>
          <a:p>
            <a:pPr marL="0" indent="0">
              <a:buFont typeface="Arial"/>
              <a:buNone/>
            </a:pPr>
            <a:r>
              <a:rPr lang="en-GB" b="1"/>
              <a:t>CIARAN:</a:t>
            </a:r>
          </a:p>
          <a:p>
            <a:pPr marL="171450" indent="-171450">
              <a:buFont typeface="Arial"/>
              <a:buChar char="•"/>
            </a:pPr>
            <a:endParaRPr lang="en-GB"/>
          </a:p>
          <a:p>
            <a:pPr marL="171450" indent="-171450">
              <a:buFont typeface="Arial"/>
              <a:buChar char="•"/>
            </a:pPr>
            <a:r>
              <a:rPr lang="en-GB"/>
              <a:t>One of the most common methods to train a Neural Network is with supervised learning</a:t>
            </a:r>
            <a:endParaRPr lang="en-US"/>
          </a:p>
          <a:p>
            <a:pPr marL="171450" indent="-171450">
              <a:buFont typeface="Arial"/>
              <a:buChar char="•"/>
            </a:pPr>
            <a:r>
              <a:rPr lang="en-GB"/>
              <a:t>Supervised</a:t>
            </a:r>
            <a:r>
              <a:rPr lang="en-GB">
                <a:cs typeface="Calibri" panose="020F0502020204030204"/>
              </a:rPr>
              <a:t> learning is where we have labelled </a:t>
            </a:r>
            <a:r>
              <a:rPr lang="en-GB"/>
              <a:t>input/output data, and we are finding the function that connects them</a:t>
            </a:r>
            <a:endParaRPr lang="en-US">
              <a:cs typeface="Calibri" panose="020F0502020204030204"/>
            </a:endParaRPr>
          </a:p>
          <a:p>
            <a:pPr marL="171450" indent="-171450">
              <a:buFont typeface="Arial"/>
              <a:buChar char="•"/>
            </a:pPr>
            <a:r>
              <a:rPr lang="en-GB"/>
              <a:t>This is done by using the backpropagation algorithm to adjust the network weights</a:t>
            </a:r>
            <a:endParaRPr lang="en-GB">
              <a:cs typeface="Calibri" panose="020F0502020204030204"/>
            </a:endParaRPr>
          </a:p>
          <a:p>
            <a:pPr lvl="1" indent="-171450">
              <a:buFont typeface="Arial"/>
              <a:buChar char="•"/>
            </a:pPr>
            <a:endParaRPr lang="en-GB"/>
          </a:p>
          <a:p>
            <a:pPr marL="171450" indent="-171450">
              <a:buFont typeface="Arial"/>
              <a:buChar char="•"/>
            </a:pPr>
            <a:r>
              <a:rPr lang="en-GB"/>
              <a:t>However, we recognised that supervised learning does not work for our scenario: we don’t know exactly what our controller output voltage should be for each input state – we need our controller to intelligently find this out!</a:t>
            </a:r>
            <a:endParaRPr lang="en-GB">
              <a:cs typeface="Calibri" panose="020F0502020204030204"/>
            </a:endParaRPr>
          </a:p>
          <a:p>
            <a:pPr marL="171450" indent="-171450">
              <a:buFont typeface="Arial"/>
              <a:buChar char="•"/>
            </a:pPr>
            <a:r>
              <a:rPr lang="en-GB"/>
              <a:t>We therefore recognise this as a Reinforcement Learning Problem</a:t>
            </a:r>
            <a:endParaRPr lang="en-GB">
              <a:cs typeface="Calibri"/>
            </a:endParaRPr>
          </a:p>
          <a:p>
            <a:pPr marL="171450" indent="-171450">
              <a:buFontTx/>
              <a:buChar char="-"/>
            </a:pPr>
            <a:endParaRPr lang="en-GB">
              <a:cs typeface="Calibri"/>
            </a:endParaRPr>
          </a:p>
        </p:txBody>
      </p:sp>
      <p:sp>
        <p:nvSpPr>
          <p:cNvPr id="4" name="Slide Number Placeholder 3"/>
          <p:cNvSpPr>
            <a:spLocks noGrp="1"/>
          </p:cNvSpPr>
          <p:nvPr>
            <p:ph type="sldNum" sz="quarter" idx="5"/>
          </p:nvPr>
        </p:nvSpPr>
        <p:spPr/>
        <p:txBody>
          <a:bodyPr/>
          <a:lstStyle/>
          <a:p>
            <a:fld id="{9ECA802A-D7EA-4A07-AD49-CDB2E5D576A9}" type="slidenum">
              <a:rPr lang="en-GB" smtClean="0"/>
              <a:t>4</a:t>
            </a:fld>
            <a:endParaRPr lang="en-GB"/>
          </a:p>
        </p:txBody>
      </p:sp>
    </p:spTree>
    <p:extLst>
      <p:ext uri="{BB962C8B-B14F-4D97-AF65-F5344CB8AC3E}">
        <p14:creationId xmlns:p14="http://schemas.microsoft.com/office/powerpoint/2010/main" val="2264263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GB" b="1" dirty="0"/>
              <a:t>CIARAN</a:t>
            </a:r>
          </a:p>
          <a:p>
            <a:pPr marL="171450" indent="-171450">
              <a:buFont typeface="Arial"/>
              <a:buChar char="•"/>
            </a:pPr>
            <a:endParaRPr lang="en-GB" dirty="0"/>
          </a:p>
          <a:p>
            <a:pPr marL="171450" indent="-171450">
              <a:buFont typeface="Arial,Sans-Serif"/>
              <a:buChar char="•"/>
              <a:defRPr/>
            </a:pPr>
            <a:r>
              <a:rPr lang="en-GB" dirty="0"/>
              <a:t>In reinforcement learning we create a structure in which to train our neural network:</a:t>
            </a:r>
          </a:p>
          <a:p>
            <a:pPr marL="171450" indent="-171450">
              <a:buFont typeface="Arial,Sans-Serif"/>
              <a:buChar char="•"/>
              <a:defRPr/>
            </a:pPr>
            <a:r>
              <a:rPr lang="en-US" dirty="0"/>
              <a:t>In the RL context, </a:t>
            </a:r>
            <a:r>
              <a:rPr lang="en-GB" dirty="0"/>
              <a:t>We refer to our controller as an </a:t>
            </a:r>
            <a:r>
              <a:rPr lang="en-GB" b="1" dirty="0"/>
              <a:t>‘Agent’ </a:t>
            </a:r>
            <a:r>
              <a:rPr lang="en-GB" dirty="0"/>
              <a:t>whose goal is to learn a ‘</a:t>
            </a:r>
            <a:r>
              <a:rPr lang="en-GB" b="1" dirty="0"/>
              <a:t>behaviour policy’ </a:t>
            </a:r>
            <a:r>
              <a:rPr lang="en-GB" dirty="0"/>
              <a:t>– it must choose the best ‘</a:t>
            </a:r>
            <a:r>
              <a:rPr lang="en-GB" b="1" dirty="0"/>
              <a:t>Action’ </a:t>
            </a:r>
            <a:r>
              <a:rPr lang="en-GB" dirty="0"/>
              <a:t>(which is output voltage) to perform in each state (where the state is defined by the motor speed and current feedback at that instant in time)</a:t>
            </a:r>
          </a:p>
          <a:p>
            <a:pPr marL="171450" indent="-171450">
              <a:buFont typeface="Arial,Sans-Serif"/>
              <a:buChar char="•"/>
              <a:defRPr/>
            </a:pPr>
            <a:endParaRPr lang="en-GB" dirty="0"/>
          </a:p>
          <a:p>
            <a:pPr marL="171450" indent="-171450">
              <a:buFont typeface="Arial,Sans-Serif"/>
              <a:buChar char="•"/>
              <a:defRPr/>
            </a:pPr>
            <a:endParaRPr lang="en-GB" dirty="0"/>
          </a:p>
          <a:p>
            <a:pPr marL="171450" indent="-171450">
              <a:buFont typeface="Arial,Sans-Serif"/>
              <a:buChar char="•"/>
              <a:defRPr/>
            </a:pPr>
            <a:r>
              <a:rPr lang="en-GB" dirty="0"/>
              <a:t>The motor model becomes our </a:t>
            </a:r>
            <a:r>
              <a:rPr lang="en-GB" b="1" dirty="0"/>
              <a:t>‘Environment’ </a:t>
            </a:r>
            <a:r>
              <a:rPr lang="en-GB" dirty="0"/>
              <a:t>and the agent will interact with this</a:t>
            </a:r>
          </a:p>
          <a:p>
            <a:pPr marL="171450" indent="-171450">
              <a:buFont typeface="Arial,Sans-Serif"/>
              <a:buChar char="•"/>
              <a:defRPr/>
            </a:pPr>
            <a:r>
              <a:rPr lang="en-GB" dirty="0"/>
              <a:t>The agent will behave randomly at first to</a:t>
            </a:r>
            <a:r>
              <a:rPr lang="en-GB" b="1" dirty="0"/>
              <a:t> explore </a:t>
            </a:r>
            <a:r>
              <a:rPr lang="en-GB" dirty="0"/>
              <a:t>the effect of different actions, but will learn with experience to choose better actions</a:t>
            </a:r>
          </a:p>
          <a:p>
            <a:pPr marL="171450" indent="-171450">
              <a:buFont typeface="Arial,Sans-Serif"/>
              <a:buChar char="•"/>
              <a:defRPr/>
            </a:pPr>
            <a:endParaRPr lang="en-GB" dirty="0"/>
          </a:p>
          <a:p>
            <a:pPr marL="171450" indent="-171450">
              <a:buFont typeface="Arial,Sans-Serif"/>
              <a:buChar char="•"/>
              <a:defRPr/>
            </a:pPr>
            <a:r>
              <a:rPr lang="en-GB" dirty="0"/>
              <a:t>We feed back how ‘good’ actions were by defining a reward function </a:t>
            </a:r>
            <a:endParaRPr lang="en-US" dirty="0"/>
          </a:p>
          <a:p>
            <a:pPr marL="171450" indent="-171450">
              <a:buFont typeface="Arial,Sans-Serif"/>
              <a:buChar char="•"/>
              <a:defRPr/>
            </a:pPr>
            <a:r>
              <a:rPr lang="en-GB" dirty="0"/>
              <a:t>For example we may choose to give a positive reward for an action which makes the speed tracking error smaller or give a negative reward for an action which uses a high voltage and therefore lots of energy.</a:t>
            </a:r>
            <a:endParaRPr lang="en-US" dirty="0"/>
          </a:p>
          <a:p>
            <a:pPr marL="628650" lvl="1" indent="-171450">
              <a:buFont typeface="Arial,Sans-Serif"/>
              <a:buChar char="•"/>
              <a:defRPr/>
            </a:pPr>
            <a:endParaRPr lang="en-GB" dirty="0"/>
          </a:p>
          <a:p>
            <a:pPr marL="171450" indent="-171450">
              <a:buFont typeface="Arial,Sans-Serif"/>
              <a:buChar char="•"/>
              <a:defRPr/>
            </a:pPr>
            <a:r>
              <a:rPr lang="en-GB" dirty="0"/>
              <a:t>The ‘brains’ of the Agent is our neural network and the weights are updated in such a way as to learn a policy that maximises the reward</a:t>
            </a:r>
            <a:endParaRPr lang="en-US" dirty="0"/>
          </a:p>
          <a:p>
            <a:pPr marL="171450" indent="-171450">
              <a:buFont typeface="Arial,Sans-Serif"/>
              <a:buChar char="•"/>
              <a:defRPr/>
            </a:pPr>
            <a:r>
              <a:rPr lang="en-GB" dirty="0"/>
              <a:t>This may seem complex but it is really just another way of training a neural network. Instead of dealing with datasets, we treat controlling our motor as more like learning to play a game</a:t>
            </a:r>
          </a:p>
          <a:p>
            <a:pPr marL="171450" indent="-171450">
              <a:buFont typeface="Arial,Sans-Serif"/>
              <a:buChar char="•"/>
              <a:defRPr/>
            </a:pPr>
            <a:endParaRPr lang="en-GB" dirty="0"/>
          </a:p>
          <a:p>
            <a:pPr marL="171450" indent="-171450">
              <a:buFont typeface="Arial,Sans-Serif"/>
              <a:buChar char="•"/>
              <a:defRPr/>
            </a:pPr>
            <a:endParaRPr lang="en-GB" dirty="0"/>
          </a:p>
          <a:p>
            <a:pPr marL="171450" indent="-171450">
              <a:buFont typeface="Arial,Sans-Serif"/>
              <a:buChar char="•"/>
              <a:defRPr/>
            </a:pPr>
            <a:r>
              <a:rPr lang="en-GB" dirty="0"/>
              <a:t>There are many different types of RL algorithm and we spent much of our project time experimenting with and comparing different agents.</a:t>
            </a:r>
            <a:endParaRPr lang="en-US" dirty="0"/>
          </a:p>
          <a:p>
            <a:pPr marL="171450" indent="-171450">
              <a:buFont typeface="Arial,Sans-Serif"/>
              <a:buChar char="•"/>
              <a:defRPr/>
            </a:pPr>
            <a:r>
              <a:rPr lang="en-GB" dirty="0"/>
              <a:t>Fortunately MathWorks provides the RL Toolbox which supports many different types of agent and makes the reinforcement learning much easier to set up</a:t>
            </a:r>
            <a:endParaRPr lang="en-US" dirty="0"/>
          </a:p>
          <a:p>
            <a:pPr marL="171450" marR="0" lvl="0" indent="-171450" algn="l" defTabSz="914400">
              <a:lnSpc>
                <a:spcPct val="100000"/>
              </a:lnSpc>
              <a:spcBef>
                <a:spcPts val="0"/>
              </a:spcBef>
              <a:spcAft>
                <a:spcPts val="0"/>
              </a:spcAft>
              <a:buClrTx/>
              <a:buSzTx/>
              <a:buFontTx/>
              <a:buChar char="-"/>
              <a:tabLst/>
              <a:defRPr/>
            </a:pPr>
            <a:endParaRPr lang="en-GB" dirty="0">
              <a:cs typeface="Calibri"/>
            </a:endParaRPr>
          </a:p>
          <a:p>
            <a:pPr marL="171450" marR="0" lvl="0" indent="-171450" algn="l" defTabSz="914400">
              <a:lnSpc>
                <a:spcPct val="100000"/>
              </a:lnSpc>
              <a:spcBef>
                <a:spcPts val="0"/>
              </a:spcBef>
              <a:spcAft>
                <a:spcPts val="0"/>
              </a:spcAft>
              <a:buClrTx/>
              <a:buSzTx/>
              <a:buFontTx/>
              <a:buChar char="-"/>
              <a:tabLst/>
              <a:defRPr/>
            </a:pPr>
            <a:endParaRPr lang="en-GB" dirty="0">
              <a:cs typeface="Calibri"/>
            </a:endParaRPr>
          </a:p>
          <a:p>
            <a:pPr marL="171450" indent="-171450">
              <a:buFontTx/>
              <a:buChar char="-"/>
            </a:pPr>
            <a:endParaRPr lang="en-GB" dirty="0">
              <a:cs typeface="Calibri"/>
            </a:endParaRPr>
          </a:p>
        </p:txBody>
      </p:sp>
      <p:sp>
        <p:nvSpPr>
          <p:cNvPr id="4" name="Slide Number Placeholder 3"/>
          <p:cNvSpPr>
            <a:spLocks noGrp="1"/>
          </p:cNvSpPr>
          <p:nvPr>
            <p:ph type="sldNum" sz="quarter" idx="5"/>
          </p:nvPr>
        </p:nvSpPr>
        <p:spPr/>
        <p:txBody>
          <a:bodyPr/>
          <a:lstStyle/>
          <a:p>
            <a:fld id="{9ECA802A-D7EA-4A07-AD49-CDB2E5D576A9}" type="slidenum">
              <a:rPr lang="en-GB" smtClean="0"/>
              <a:t>5</a:t>
            </a:fld>
            <a:endParaRPr lang="en-GB"/>
          </a:p>
        </p:txBody>
      </p:sp>
    </p:spTree>
    <p:extLst>
      <p:ext uri="{BB962C8B-B14F-4D97-AF65-F5344CB8AC3E}">
        <p14:creationId xmlns:p14="http://schemas.microsoft.com/office/powerpoint/2010/main" val="3252026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GB"/>
          </a:p>
          <a:p>
            <a:pPr>
              <a:defRPr/>
            </a:pPr>
            <a:endParaRPr lang="en-GB"/>
          </a:p>
          <a:p>
            <a:pPr>
              <a:defRPr/>
            </a:pPr>
            <a:endParaRPr lang="en-GB">
              <a:cs typeface="Calibri" panose="020F0502020204030204"/>
            </a:endParaRPr>
          </a:p>
          <a:p>
            <a:pPr>
              <a:defRPr/>
            </a:pPr>
            <a:endParaRPr lang="en-GB"/>
          </a:p>
          <a:p>
            <a:pPr>
              <a:defRPr/>
            </a:pPr>
            <a:endParaRPr lang="en-GB"/>
          </a:p>
          <a:p>
            <a:pPr>
              <a:defRPr/>
            </a:pPr>
            <a:endParaRPr lang="en-GB">
              <a:cs typeface="Calibri" panose="020F0502020204030204"/>
            </a:endParaRPr>
          </a:p>
          <a:p>
            <a:pPr>
              <a:defRPr/>
            </a:pPr>
            <a:endParaRPr lang="en-GB"/>
          </a:p>
          <a:p>
            <a:pPr>
              <a:defRPr/>
            </a:pPr>
            <a:endParaRPr lang="en-GB"/>
          </a:p>
          <a:p>
            <a:pPr>
              <a:defRPr/>
            </a:pPr>
            <a:endParaRPr lang="en-GB"/>
          </a:p>
          <a:p>
            <a:pPr>
              <a:defRPr/>
            </a:pPr>
            <a:endParaRPr lang="en-GB">
              <a:cs typeface="Calibri" panose="020F0502020204030204"/>
            </a:endParaRPr>
          </a:p>
          <a:p>
            <a:pPr>
              <a:defRPr/>
            </a:pPr>
            <a:endParaRPr lang="en-GB"/>
          </a:p>
          <a:p>
            <a:pPr>
              <a:defRPr/>
            </a:pPr>
            <a:r>
              <a:rPr lang="en-GB"/>
              <a:t>- When defining our Reinforcement Learning agent, we chose to focus on the so-called 'Actor-Critic' type of Reinforcement Learning algorithms.</a:t>
            </a:r>
            <a:endParaRPr lang="en-GB">
              <a:cs typeface="Calibri" panose="020F0502020204030204"/>
            </a:endParaRPr>
          </a:p>
          <a:p>
            <a:pPr>
              <a:defRPr/>
            </a:pPr>
            <a:endParaRPr lang="en-GB"/>
          </a:p>
          <a:p>
            <a:pPr>
              <a:defRPr/>
            </a:pPr>
            <a:r>
              <a:rPr lang="en-GB"/>
              <a:t>- Given that both our action space and value function are continuous, using an Actor-Critic model with Neural Networks allows our agent to account for all these values.</a:t>
            </a:r>
            <a:endParaRPr lang="en-US"/>
          </a:p>
          <a:p>
            <a:pPr>
              <a:defRPr/>
            </a:pPr>
            <a:endParaRPr lang="en-GB"/>
          </a:p>
          <a:p>
            <a:pPr>
              <a:defRPr/>
            </a:pPr>
            <a:r>
              <a:rPr lang="en-GB"/>
              <a:t>- The Actor is the actual Neural Network which gets deployed, but during training there are one or more Neural Networks which in turn learn to train this Actor. These are called the Critics.</a:t>
            </a:r>
            <a:endParaRPr lang="en-GB">
              <a:cs typeface="Calibri"/>
            </a:endParaRPr>
          </a:p>
        </p:txBody>
      </p:sp>
      <p:sp>
        <p:nvSpPr>
          <p:cNvPr id="4" name="Slide Number Placeholder 3"/>
          <p:cNvSpPr>
            <a:spLocks noGrp="1"/>
          </p:cNvSpPr>
          <p:nvPr>
            <p:ph type="sldNum" sz="quarter" idx="5"/>
          </p:nvPr>
        </p:nvSpPr>
        <p:spPr/>
        <p:txBody>
          <a:bodyPr/>
          <a:lstStyle/>
          <a:p>
            <a:fld id="{9ECA802A-D7EA-4A07-AD49-CDB2E5D576A9}" type="slidenum">
              <a:rPr lang="en-GB" smtClean="0"/>
              <a:t>6</a:t>
            </a:fld>
            <a:endParaRPr lang="en-GB"/>
          </a:p>
        </p:txBody>
      </p:sp>
    </p:spTree>
    <p:extLst>
      <p:ext uri="{BB962C8B-B14F-4D97-AF65-F5344CB8AC3E}">
        <p14:creationId xmlns:p14="http://schemas.microsoft.com/office/powerpoint/2010/main" val="3177559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GB"/>
          </a:p>
          <a:p>
            <a:pPr>
              <a:defRPr/>
            </a:pPr>
            <a:endParaRPr lang="en-GB">
              <a:cs typeface="Calibri"/>
            </a:endParaRPr>
          </a:p>
          <a:p>
            <a:pPr>
              <a:defRPr/>
            </a:pPr>
            <a:endParaRPr lang="en-GB">
              <a:cs typeface="Calibri"/>
            </a:endParaRPr>
          </a:p>
          <a:p>
            <a:pPr>
              <a:defRPr/>
            </a:pPr>
            <a:endParaRPr lang="en-GB">
              <a:cs typeface="Calibri"/>
            </a:endParaRPr>
          </a:p>
          <a:p>
            <a:pPr>
              <a:defRPr/>
            </a:pPr>
            <a:endParaRPr lang="en-GB">
              <a:cs typeface="Calibri"/>
            </a:endParaRPr>
          </a:p>
          <a:p>
            <a:pPr>
              <a:defRPr/>
            </a:pPr>
            <a:endParaRPr lang="en-GB">
              <a:cs typeface="Calibri"/>
            </a:endParaRPr>
          </a:p>
          <a:p>
            <a:pPr>
              <a:defRPr/>
            </a:pPr>
            <a:endParaRPr lang="en-GB">
              <a:cs typeface="Calibri"/>
            </a:endParaRPr>
          </a:p>
          <a:p>
            <a:pPr>
              <a:defRPr/>
            </a:pPr>
            <a:r>
              <a:rPr lang="en-GB">
                <a:cs typeface="Calibri"/>
              </a:rPr>
              <a:t>- Three Actor-Critic model types we tried were TD3 (Twin Delayed Deep Deterministic Policy Gradient), SAC (Soft-Actor-Critic), and PPO (Proximal-Policy-Optimizer).</a:t>
            </a:r>
          </a:p>
          <a:p>
            <a:pPr>
              <a:defRPr/>
            </a:pPr>
            <a:endParaRPr lang="en-GB">
              <a:cs typeface="Calibri"/>
            </a:endParaRPr>
          </a:p>
          <a:p>
            <a:pPr>
              <a:defRPr/>
            </a:pPr>
            <a:r>
              <a:rPr lang="en-GB">
                <a:cs typeface="Calibri"/>
              </a:rPr>
              <a:t>- Using these models, it was also tested how the inclusion of a style of RNN or (Recurrent-Neural-Network) called LSTM, which stands for (Long-Short-Term-Memory), in the Neural Networks would affect performance.</a:t>
            </a:r>
          </a:p>
          <a:p>
            <a:pPr>
              <a:defRPr/>
            </a:pPr>
            <a:endParaRPr lang="en-GB">
              <a:cs typeface="Calibri"/>
            </a:endParaRPr>
          </a:p>
          <a:p>
            <a:pPr>
              <a:defRPr/>
            </a:pPr>
            <a:r>
              <a:rPr lang="en-GB">
                <a:cs typeface="Calibri"/>
              </a:rPr>
              <a:t>- In short, the RNN allows the network to store previous iterations for future ones, creating a sort-of memory, allowing the network to see both the velocity and momentum change of the signal.</a:t>
            </a:r>
          </a:p>
          <a:p>
            <a:pPr>
              <a:defRPr/>
            </a:pPr>
            <a:endParaRPr lang="en-GB">
              <a:cs typeface="Calibri"/>
            </a:endParaRPr>
          </a:p>
          <a:p>
            <a:pPr>
              <a:defRPr/>
            </a:pPr>
            <a:endParaRPr lang="en-GB">
              <a:cs typeface="Calibri"/>
            </a:endParaRPr>
          </a:p>
          <a:p>
            <a:pPr>
              <a:defRPr/>
            </a:pPr>
            <a:r>
              <a:rPr lang="en-GB">
                <a:cs typeface="Calibri"/>
              </a:rPr>
              <a:t>- Models also included variants of </a:t>
            </a:r>
            <a:r>
              <a:rPr lang="en-GB" err="1">
                <a:cs typeface="Calibri"/>
              </a:rPr>
              <a:t>ReLU</a:t>
            </a:r>
            <a:r>
              <a:rPr lang="en-GB">
                <a:cs typeface="Calibri"/>
              </a:rPr>
              <a:t>, and Tanh. These are the activation functions which make the Neural Networks able to map non-linearities.</a:t>
            </a:r>
          </a:p>
          <a:p>
            <a:pPr>
              <a:defRPr/>
            </a:pPr>
            <a:endParaRPr lang="en-GB">
              <a:cs typeface="Calibri"/>
            </a:endParaRPr>
          </a:p>
          <a:p>
            <a:pPr>
              <a:defRPr/>
            </a:pPr>
            <a:r>
              <a:rPr lang="en-GB">
                <a:cs typeface="Calibri"/>
              </a:rPr>
              <a:t>- One of the main goals here were to use as few Neurons as possible in our Fully Connected Layers, in order to save space on FPGAs, whilst still keeping enough complexity to be able to be accurate.</a:t>
            </a:r>
          </a:p>
          <a:p>
            <a:pPr>
              <a:defRPr/>
            </a:pPr>
            <a:endParaRPr lang="en-GB"/>
          </a:p>
          <a:p>
            <a:pPr>
              <a:defRPr/>
            </a:pPr>
            <a:endParaRPr lang="en-GB">
              <a:cs typeface="Calibri"/>
            </a:endParaRPr>
          </a:p>
          <a:p>
            <a:pPr>
              <a:defRPr/>
            </a:pPr>
            <a:endParaRPr lang="en-GB">
              <a:cs typeface="Calibri"/>
            </a:endParaRPr>
          </a:p>
          <a:p>
            <a:pPr>
              <a:defRPr/>
            </a:pPr>
            <a:r>
              <a:rPr lang="en-GB">
                <a:cs typeface="Calibri"/>
              </a:rPr>
              <a:t>Here is old ***************************************************************************************</a:t>
            </a:r>
          </a:p>
          <a:p>
            <a:pPr>
              <a:defRPr/>
            </a:pPr>
            <a:endParaRPr lang="en-GB"/>
          </a:p>
          <a:p>
            <a:pPr marL="0" marR="0" lvl="0" indent="0" algn="l" defTabSz="914400">
              <a:lnSpc>
                <a:spcPct val="100000"/>
              </a:lnSpc>
              <a:spcBef>
                <a:spcPts val="0"/>
              </a:spcBef>
              <a:spcAft>
                <a:spcPts val="0"/>
              </a:spcAft>
              <a:buClrTx/>
              <a:buSzTx/>
              <a:buFontTx/>
              <a:buNone/>
              <a:tabLst/>
              <a:defRPr/>
            </a:pPr>
            <a:r>
              <a:rPr lang="en-GB"/>
              <a:t>Actor-critic methods (a type of reinforcement learning) to train 2 networks.</a:t>
            </a:r>
            <a:endParaRPr lang="en-GB">
              <a:cs typeface="Calibri" panose="020F0502020204030204"/>
            </a:endParaRPr>
          </a:p>
          <a:p>
            <a:pPr algn="l">
              <a:buFont typeface="+mj-lt"/>
              <a:buAutoNum type="arabicPeriod"/>
            </a:pPr>
            <a:r>
              <a:rPr lang="en-US" b="0" i="0">
                <a:solidFill>
                  <a:srgbClr val="292929"/>
                </a:solidFill>
                <a:effectLst/>
                <a:latin typeface="charter"/>
              </a:rPr>
              <a:t>The “Critic” estimates the value of possible next actions.</a:t>
            </a:r>
          </a:p>
          <a:p>
            <a:pPr algn="l">
              <a:buFont typeface="+mj-lt"/>
              <a:buAutoNum type="arabicPeriod"/>
            </a:pPr>
            <a:r>
              <a:rPr lang="en-US" b="0" i="0">
                <a:solidFill>
                  <a:srgbClr val="292929"/>
                </a:solidFill>
                <a:effectLst/>
                <a:latin typeface="charter"/>
              </a:rPr>
              <a:t>The “Actor” updates itself by taking the action suggested by the Critic.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Only the actor is implemented on the FPGA.</a:t>
            </a:r>
            <a:endParaRPr lang="en-GB">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t>This limits the size of actor network</a:t>
            </a:r>
            <a:endParaRPr lang="en-GB">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t>--------</a:t>
            </a:r>
            <a:endParaRPr lang="en-GB">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t>Saw SS error in simple neural net. To overcome this, we added an integral element to the reward function to push the output closer to reference signal.</a:t>
            </a:r>
            <a:endParaRPr lang="en-GB">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t>--------</a:t>
            </a:r>
            <a:endParaRPr lang="en-GB">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t>Explored RNNs, which add memory to the system, to try and minimise overshoot</a:t>
            </a:r>
            <a:endParaRPr lang="en-GB">
              <a:cs typeface="Calibri" panose="020F0502020204030204"/>
            </a:endParaRPr>
          </a:p>
          <a:p>
            <a:pPr>
              <a:defRPr/>
            </a:pPr>
            <a:endParaRPr lang="en-GB">
              <a:cs typeface="Calibri" panose="020F0502020204030204"/>
            </a:endParaRPr>
          </a:p>
        </p:txBody>
      </p:sp>
      <p:sp>
        <p:nvSpPr>
          <p:cNvPr id="4" name="Slide Number Placeholder 3"/>
          <p:cNvSpPr>
            <a:spLocks noGrp="1"/>
          </p:cNvSpPr>
          <p:nvPr>
            <p:ph type="sldNum" sz="quarter" idx="5"/>
          </p:nvPr>
        </p:nvSpPr>
        <p:spPr/>
        <p:txBody>
          <a:bodyPr/>
          <a:lstStyle/>
          <a:p>
            <a:fld id="{9ECA802A-D7EA-4A07-AD49-CDB2E5D576A9}" type="slidenum">
              <a:rPr lang="en-GB" smtClean="0"/>
              <a:t>7</a:t>
            </a:fld>
            <a:endParaRPr lang="en-GB"/>
          </a:p>
        </p:txBody>
      </p:sp>
    </p:spTree>
    <p:extLst>
      <p:ext uri="{BB962C8B-B14F-4D97-AF65-F5344CB8AC3E}">
        <p14:creationId xmlns:p14="http://schemas.microsoft.com/office/powerpoint/2010/main" val="3642067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a:t>In order to train our models we use </a:t>
            </a:r>
            <a:r>
              <a:rPr lang="en-GB" err="1"/>
              <a:t>simulink</a:t>
            </a:r>
            <a:r>
              <a:rPr lang="en-GB"/>
              <a:t> to simulate the response of the DC motor control loop when trying to track a random sequence of reference speeds and load torques. The observations at each timestep are stored and used in the reinforcement learning algorithms in order to incrementally learn an optimal response. The training script saves the best network weights to be tested and deployed later.</a:t>
            </a:r>
          </a:p>
          <a:p>
            <a:r>
              <a:rPr lang="en-GB">
                <a:cs typeface="Calibri"/>
              </a:rPr>
              <a:t>We have made a tesbench to compare the controller response to the PI controller</a:t>
            </a:r>
          </a:p>
          <a:p>
            <a:r>
              <a:rPr lang="en-GB">
                <a:cs typeface="Calibri"/>
              </a:rPr>
              <a:t>This is a screenshot of our best performing controller using the TD3 architecture when using the testbench.</a:t>
            </a:r>
          </a:p>
        </p:txBody>
      </p:sp>
      <p:sp>
        <p:nvSpPr>
          <p:cNvPr id="4" name="Platshållare för bildnummer 3"/>
          <p:cNvSpPr>
            <a:spLocks noGrp="1"/>
          </p:cNvSpPr>
          <p:nvPr>
            <p:ph type="sldNum" sz="quarter" idx="5"/>
          </p:nvPr>
        </p:nvSpPr>
        <p:spPr/>
        <p:txBody>
          <a:bodyPr/>
          <a:lstStyle/>
          <a:p>
            <a:fld id="{9ECA802A-D7EA-4A07-AD49-CDB2E5D576A9}" type="slidenum">
              <a:rPr lang="en-GB" smtClean="0"/>
              <a:t>8</a:t>
            </a:fld>
            <a:endParaRPr lang="en-GB"/>
          </a:p>
        </p:txBody>
      </p:sp>
    </p:spTree>
    <p:extLst>
      <p:ext uri="{BB962C8B-B14F-4D97-AF65-F5344CB8AC3E}">
        <p14:creationId xmlns:p14="http://schemas.microsoft.com/office/powerpoint/2010/main" val="3604113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GB">
                <a:cs typeface="Calibri"/>
              </a:rPr>
              <a:t>In order to actually deploy the controller to an FPGA, it must be converted to a Hardware Description Language.</a:t>
            </a:r>
            <a:endParaRPr lang="en-US"/>
          </a:p>
          <a:p>
            <a:pPr marL="171450" indent="-171450">
              <a:buFont typeface="Arial"/>
              <a:buChar char="•"/>
            </a:pPr>
            <a:r>
              <a:rPr lang="en-GB">
                <a:cs typeface="Calibri"/>
              </a:rPr>
              <a:t>MATLAB's HDL Coder tool provides a simple means of performing this conversion.</a:t>
            </a:r>
          </a:p>
          <a:p>
            <a:pPr marL="171450" indent="-171450">
              <a:buFont typeface="Arial"/>
              <a:buChar char="•"/>
            </a:pPr>
            <a:endParaRPr lang="en-GB">
              <a:cs typeface="Calibri"/>
            </a:endParaRPr>
          </a:p>
          <a:p>
            <a:pPr marL="171450" indent="-171450">
              <a:buFont typeface="Arial"/>
              <a:buChar char="•"/>
            </a:pPr>
            <a:r>
              <a:rPr lang="en-GB">
                <a:cs typeface="Calibri"/>
              </a:rPr>
              <a:t>Before this conversion can be completed however, a couple of steps must be taken:</a:t>
            </a:r>
          </a:p>
          <a:p>
            <a:pPr lvl="1" indent="-171450">
              <a:buFont typeface="Arial"/>
              <a:buChar char="•"/>
            </a:pPr>
            <a:r>
              <a:rPr lang="en-GB">
                <a:cs typeface="Calibri"/>
              </a:rPr>
              <a:t>The RL Agent block should be removed and replaced by a simple custom implementation of the Actor network using simple Simulink maths blocks</a:t>
            </a:r>
          </a:p>
          <a:p>
            <a:pPr lvl="1" indent="-171450">
              <a:buFont typeface="Arial"/>
              <a:buChar char="•"/>
            </a:pPr>
            <a:r>
              <a:rPr lang="en-GB">
                <a:cs typeface="Calibri"/>
              </a:rPr>
              <a:t>The default double-precision floating-point units used by the model should be converted to fixed-point units of appropriate accuracy using the fixed-point tool.</a:t>
            </a:r>
          </a:p>
          <a:p>
            <a:pPr lvl="1" indent="-171450">
              <a:buFont typeface="Arial"/>
              <a:buChar char="•"/>
            </a:pPr>
            <a:r>
              <a:rPr lang="en-GB">
                <a:cs typeface="Calibri"/>
              </a:rPr>
              <a:t>Finally the HDL coder can be used to produce something that be loaded onto an FPGA.</a:t>
            </a:r>
          </a:p>
          <a:p>
            <a:pPr marL="171450" indent="-171450">
              <a:buFont typeface="Arial"/>
              <a:buChar char="•"/>
            </a:pPr>
            <a:endParaRPr lang="en-GB">
              <a:cs typeface="Calibri"/>
            </a:endParaRPr>
          </a:p>
        </p:txBody>
      </p:sp>
      <p:sp>
        <p:nvSpPr>
          <p:cNvPr id="4" name="Slide Number Placeholder 3"/>
          <p:cNvSpPr>
            <a:spLocks noGrp="1"/>
          </p:cNvSpPr>
          <p:nvPr>
            <p:ph type="sldNum" sz="quarter" idx="5"/>
          </p:nvPr>
        </p:nvSpPr>
        <p:spPr/>
        <p:txBody>
          <a:bodyPr/>
          <a:lstStyle/>
          <a:p>
            <a:fld id="{9ECA802A-D7EA-4A07-AD49-CDB2E5D576A9}" type="slidenum">
              <a:rPr lang="en-GB" smtClean="0"/>
              <a:t>9</a:t>
            </a:fld>
            <a:endParaRPr lang="en-GB"/>
          </a:p>
        </p:txBody>
      </p:sp>
    </p:spTree>
    <p:extLst>
      <p:ext uri="{BB962C8B-B14F-4D97-AF65-F5344CB8AC3E}">
        <p14:creationId xmlns:p14="http://schemas.microsoft.com/office/powerpoint/2010/main" val="207714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5811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5586B75A-687E-405C-8A0B-8D00578BA2C3}" type="datetimeFigureOut">
              <a:rPr lang="en-US" smtClean="0"/>
              <a:pPr/>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11330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5586B75A-687E-405C-8A0B-8D00578BA2C3}" type="datetimeFigureOut">
              <a:rPr lang="en-US" smtClean="0"/>
              <a:pPr/>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42750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86472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39523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Date Placeholder 7"/>
          <p:cNvSpPr>
            <a:spLocks noGrp="1"/>
          </p:cNvSpPr>
          <p:nvPr>
            <p:ph type="dt" sz="half" idx="10"/>
          </p:nvPr>
        </p:nvSpPr>
        <p:spPr/>
        <p:txBody>
          <a:bodyPr/>
          <a:lstStyle/>
          <a:p>
            <a:fld id="{5586B75A-687E-405C-8A0B-8D00578BA2C3}" type="datetimeFigureOut">
              <a:rPr lang="en-US" smtClean="0"/>
              <a:pPr/>
              <a:t>6/25/2022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57570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Date Placeholder 1"/>
          <p:cNvSpPr>
            <a:spLocks noGrp="1"/>
          </p:cNvSpPr>
          <p:nvPr>
            <p:ph type="dt" sz="half" idx="10"/>
          </p:nvPr>
        </p:nvSpPr>
        <p:spPr/>
        <p:txBody>
          <a:bodyPr/>
          <a:lstStyle/>
          <a:p>
            <a:fld id="{5586B75A-687E-405C-8A0B-8D00578BA2C3}" type="datetimeFigureOut">
              <a:rPr lang="en-US" smtClean="0"/>
              <a:pPr/>
              <a:t>6/25/2022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6962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a:p>
        </p:txBody>
      </p:sp>
      <p:sp>
        <p:nvSpPr>
          <p:cNvPr id="2" name="Date Placeholder 1"/>
          <p:cNvSpPr>
            <a:spLocks noGrp="1"/>
          </p:cNvSpPr>
          <p:nvPr>
            <p:ph type="dt" sz="half" idx="10"/>
          </p:nvPr>
        </p:nvSpPr>
        <p:spPr/>
        <p:txBody>
          <a:bodyPr/>
          <a:lstStyle/>
          <a:p>
            <a:fld id="{5586B75A-687E-405C-8A0B-8D00578BA2C3}" type="datetimeFigureOut">
              <a:rPr lang="en-US" smtClean="0"/>
              <a:pPr/>
              <a:t>6/25/2022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1579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88594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6/25/2022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997829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6/25/2022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02775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6/25/2022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43639537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sv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22.svg"/><Relationship Id="rId17" Type="http://schemas.openxmlformats.org/officeDocument/2006/relationships/image" Target="../media/image27.png"/><Relationship Id="rId2" Type="http://schemas.openxmlformats.org/officeDocument/2006/relationships/notesSlide" Target="../notesSlides/notesSlide5.xml"/><Relationship Id="rId16"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21.png"/><Relationship Id="rId5" Type="http://schemas.openxmlformats.org/officeDocument/2006/relationships/diagramQuickStyle" Target="../diagrams/quickStyle4.xml"/><Relationship Id="rId15" Type="http://schemas.openxmlformats.org/officeDocument/2006/relationships/image" Target="../media/image25.png"/><Relationship Id="rId10" Type="http://schemas.openxmlformats.org/officeDocument/2006/relationships/image" Target="../media/image20.svg"/><Relationship Id="rId19" Type="http://schemas.openxmlformats.org/officeDocument/2006/relationships/image" Target="../media/image7.tiff"/><Relationship Id="rId4" Type="http://schemas.openxmlformats.org/officeDocument/2006/relationships/diagramLayout" Target="../diagrams/layout4.xml"/><Relationship Id="rId9" Type="http://schemas.openxmlformats.org/officeDocument/2006/relationships/image" Target="../media/image19.png"/><Relationship Id="rId14" Type="http://schemas.openxmlformats.org/officeDocument/2006/relationships/image" Target="../media/image24.svg"/></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7.tiff"/><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2.svg"/><Relationship Id="rId2" Type="http://schemas.openxmlformats.org/officeDocument/2006/relationships/notesSlide" Target="../notesSlides/notesSlide6.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0.sv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2105-08CA-7C4B-941D-D59F55018257}"/>
              </a:ext>
            </a:extLst>
          </p:cNvPr>
          <p:cNvSpPr>
            <a:spLocks noGrp="1"/>
          </p:cNvSpPr>
          <p:nvPr>
            <p:ph type="ctrTitle"/>
          </p:nvPr>
        </p:nvSpPr>
        <p:spPr>
          <a:xfrm>
            <a:off x="1069848" y="1298448"/>
            <a:ext cx="6068070" cy="3255264"/>
          </a:xfrm>
        </p:spPr>
        <p:txBody>
          <a:bodyPr>
            <a:normAutofit/>
          </a:bodyPr>
          <a:lstStyle/>
          <a:p>
            <a:r>
              <a:rPr lang="en-US"/>
              <a:t>Intel Industrial AI</a:t>
            </a:r>
          </a:p>
        </p:txBody>
      </p:sp>
      <p:sp>
        <p:nvSpPr>
          <p:cNvPr id="3" name="Subtitle 2">
            <a:extLst>
              <a:ext uri="{FF2B5EF4-FFF2-40B4-BE49-F238E27FC236}">
                <a16:creationId xmlns:a16="http://schemas.microsoft.com/office/drawing/2014/main" id="{C85F8088-594A-A148-A2B7-3F75D4AB392B}"/>
              </a:ext>
            </a:extLst>
          </p:cNvPr>
          <p:cNvSpPr>
            <a:spLocks noGrp="1"/>
          </p:cNvSpPr>
          <p:nvPr>
            <p:ph type="subTitle" idx="1"/>
          </p:nvPr>
        </p:nvSpPr>
        <p:spPr>
          <a:xfrm>
            <a:off x="1100014" y="4670246"/>
            <a:ext cx="6037903" cy="914400"/>
          </a:xfrm>
        </p:spPr>
        <p:txBody>
          <a:bodyPr>
            <a:normAutofit/>
          </a:bodyPr>
          <a:lstStyle/>
          <a:p>
            <a:r>
              <a:rPr lang="en-US"/>
              <a:t>Solution Demonstration</a:t>
            </a:r>
          </a:p>
        </p:txBody>
      </p:sp>
      <p:pic>
        <p:nvPicPr>
          <p:cNvPr id="1026" name="Picture 2" descr="Fabio Pardo | Research groups | Imperial College London">
            <a:extLst>
              <a:ext uri="{FF2B5EF4-FFF2-40B4-BE49-F238E27FC236}">
                <a16:creationId xmlns:a16="http://schemas.microsoft.com/office/drawing/2014/main" id="{53E1C4E0-10A9-674E-9BEB-89943D9D02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02521" y="967215"/>
            <a:ext cx="2703942" cy="6624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 company name&#10;&#10;Description automatically generated">
            <a:extLst>
              <a:ext uri="{FF2B5EF4-FFF2-40B4-BE49-F238E27FC236}">
                <a16:creationId xmlns:a16="http://schemas.microsoft.com/office/drawing/2014/main" id="{F24F0AC1-A1A8-7F4E-8FFD-0CB6FC4B37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28" y="787094"/>
            <a:ext cx="1597033" cy="1173819"/>
          </a:xfrm>
          <a:prstGeom prst="rect">
            <a:avLst/>
          </a:prstGeom>
        </p:spPr>
      </p:pic>
      <p:sp>
        <p:nvSpPr>
          <p:cNvPr id="5" name="TextBox 4">
            <a:extLst>
              <a:ext uri="{FF2B5EF4-FFF2-40B4-BE49-F238E27FC236}">
                <a16:creationId xmlns:a16="http://schemas.microsoft.com/office/drawing/2014/main" id="{0A3034C5-370F-5C42-8BD8-2F7C24BB7290}"/>
              </a:ext>
            </a:extLst>
          </p:cNvPr>
          <p:cNvSpPr txBox="1"/>
          <p:nvPr/>
        </p:nvSpPr>
        <p:spPr>
          <a:xfrm>
            <a:off x="9167750" y="3823856"/>
            <a:ext cx="3024249" cy="2308324"/>
          </a:xfrm>
          <a:prstGeom prst="rect">
            <a:avLst/>
          </a:prstGeom>
          <a:noFill/>
        </p:spPr>
        <p:txBody>
          <a:bodyPr wrap="square" rtlCol="0">
            <a:spAutoFit/>
          </a:bodyPr>
          <a:lstStyle/>
          <a:p>
            <a:pPr algn="r"/>
            <a:r>
              <a:rPr lang="en-US">
                <a:solidFill>
                  <a:srgbClr val="054272"/>
                </a:solidFill>
              </a:rPr>
              <a:t>Ciaran Dowds</a:t>
            </a:r>
          </a:p>
          <a:p>
            <a:pPr algn="r"/>
            <a:r>
              <a:rPr lang="en-US">
                <a:solidFill>
                  <a:srgbClr val="054272"/>
                </a:solidFill>
              </a:rPr>
              <a:t>Jacob Jenner</a:t>
            </a:r>
          </a:p>
          <a:p>
            <a:pPr algn="r"/>
            <a:r>
              <a:rPr lang="en-US">
                <a:solidFill>
                  <a:srgbClr val="054272"/>
                </a:solidFill>
              </a:rPr>
              <a:t>Ludwig Jonsson</a:t>
            </a:r>
          </a:p>
          <a:p>
            <a:pPr algn="r"/>
            <a:r>
              <a:rPr lang="en-US">
                <a:solidFill>
                  <a:srgbClr val="054272"/>
                </a:solidFill>
              </a:rPr>
              <a:t>Frederick McCallum</a:t>
            </a:r>
          </a:p>
          <a:p>
            <a:pPr algn="r"/>
            <a:r>
              <a:rPr lang="en-US">
                <a:solidFill>
                  <a:srgbClr val="054272"/>
                </a:solidFill>
              </a:rPr>
              <a:t>Nikita Swaroop</a:t>
            </a:r>
          </a:p>
          <a:p>
            <a:pPr algn="r"/>
            <a:endParaRPr lang="en-US">
              <a:solidFill>
                <a:srgbClr val="054272"/>
              </a:solidFill>
            </a:endParaRPr>
          </a:p>
          <a:p>
            <a:pPr algn="r"/>
            <a:r>
              <a:rPr lang="en-US">
                <a:solidFill>
                  <a:srgbClr val="054272"/>
                </a:solidFill>
              </a:rPr>
              <a:t>Supervisor: Dr John </a:t>
            </a:r>
            <a:r>
              <a:rPr lang="en-US" err="1">
                <a:solidFill>
                  <a:srgbClr val="054272"/>
                </a:solidFill>
              </a:rPr>
              <a:t>Wickerson</a:t>
            </a:r>
            <a:r>
              <a:rPr lang="en-US">
                <a:solidFill>
                  <a:srgbClr val="054272"/>
                </a:solidFill>
              </a:rPr>
              <a:t> </a:t>
            </a:r>
          </a:p>
        </p:txBody>
      </p:sp>
    </p:spTree>
    <p:extLst>
      <p:ext uri="{BB962C8B-B14F-4D97-AF65-F5344CB8AC3E}">
        <p14:creationId xmlns:p14="http://schemas.microsoft.com/office/powerpoint/2010/main" val="16413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a:extLst>
              <a:ext uri="{FF2B5EF4-FFF2-40B4-BE49-F238E27FC236}">
                <a16:creationId xmlns:a16="http://schemas.microsoft.com/office/drawing/2014/main" id="{F7D7DD97-A008-41EA-AED5-DD2BE371B56D}"/>
              </a:ext>
            </a:extLst>
          </p:cNvPr>
          <p:cNvSpPr>
            <a:spLocks noGrp="1"/>
          </p:cNvSpPr>
          <p:nvPr>
            <p:ph type="title"/>
          </p:nvPr>
        </p:nvSpPr>
        <p:spPr>
          <a:xfrm>
            <a:off x="1069849" y="1298448"/>
            <a:ext cx="7056444" cy="3255264"/>
          </a:xfrm>
        </p:spPr>
        <p:txBody>
          <a:bodyPr vert="horz" lIns="91440" tIns="45720" rIns="91440" bIns="45720" rtlCol="0" anchor="b">
            <a:normAutofit/>
          </a:bodyPr>
          <a:lstStyle/>
          <a:p>
            <a:pPr algn="r"/>
            <a:r>
              <a:rPr lang="en-US" sz="5900" spc="-100">
                <a:solidFill>
                  <a:schemeClr val="accent1"/>
                </a:solidFill>
              </a:rPr>
              <a:t>Video Demonstration</a:t>
            </a:r>
          </a:p>
        </p:txBody>
      </p:sp>
    </p:spTree>
    <p:extLst>
      <p:ext uri="{BB962C8B-B14F-4D97-AF65-F5344CB8AC3E}">
        <p14:creationId xmlns:p14="http://schemas.microsoft.com/office/powerpoint/2010/main" val="124079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a:extLst>
              <a:ext uri="{FF2B5EF4-FFF2-40B4-BE49-F238E27FC236}">
                <a16:creationId xmlns:a16="http://schemas.microsoft.com/office/drawing/2014/main" id="{F7D7DD97-A008-41EA-AED5-DD2BE371B56D}"/>
              </a:ext>
            </a:extLst>
          </p:cNvPr>
          <p:cNvSpPr>
            <a:spLocks noGrp="1"/>
          </p:cNvSpPr>
          <p:nvPr>
            <p:ph type="title"/>
          </p:nvPr>
        </p:nvSpPr>
        <p:spPr>
          <a:xfrm>
            <a:off x="1069849" y="1298448"/>
            <a:ext cx="7056444" cy="3255264"/>
          </a:xfrm>
        </p:spPr>
        <p:txBody>
          <a:bodyPr vert="horz" lIns="91440" tIns="45720" rIns="91440" bIns="45720" rtlCol="0" anchor="b">
            <a:normAutofit/>
          </a:bodyPr>
          <a:lstStyle/>
          <a:p>
            <a:pPr algn="r"/>
            <a:r>
              <a:rPr lang="en-US" sz="5900" spc="-100">
                <a:solidFill>
                  <a:schemeClr val="accent1"/>
                </a:solidFill>
              </a:rPr>
              <a:t>Q&amp;A</a:t>
            </a:r>
          </a:p>
        </p:txBody>
      </p:sp>
    </p:spTree>
    <p:extLst>
      <p:ext uri="{BB962C8B-B14F-4D97-AF65-F5344CB8AC3E}">
        <p14:creationId xmlns:p14="http://schemas.microsoft.com/office/powerpoint/2010/main" val="4079381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0B71-CB20-0248-9FC7-94E7AB506B10}"/>
              </a:ext>
            </a:extLst>
          </p:cNvPr>
          <p:cNvSpPr>
            <a:spLocks noGrp="1"/>
          </p:cNvSpPr>
          <p:nvPr>
            <p:ph type="title"/>
          </p:nvPr>
        </p:nvSpPr>
        <p:spPr>
          <a:xfrm>
            <a:off x="252919" y="1123837"/>
            <a:ext cx="2947482" cy="4601183"/>
          </a:xfrm>
        </p:spPr>
        <p:txBody>
          <a:bodyPr>
            <a:normAutofit/>
          </a:bodyPr>
          <a:lstStyle/>
          <a:p>
            <a:r>
              <a:rPr lang="en-US"/>
              <a:t>Q&amp;A Section:</a:t>
            </a:r>
            <a:br>
              <a:rPr lang="en-US"/>
            </a:br>
            <a:br>
              <a:rPr lang="en-US"/>
            </a:br>
            <a:r>
              <a:rPr lang="en-US"/>
              <a:t>Next Steps</a:t>
            </a:r>
          </a:p>
        </p:txBody>
      </p:sp>
      <p:graphicFrame>
        <p:nvGraphicFramePr>
          <p:cNvPr id="5" name="Content Placeholder 2">
            <a:extLst>
              <a:ext uri="{FF2B5EF4-FFF2-40B4-BE49-F238E27FC236}">
                <a16:creationId xmlns:a16="http://schemas.microsoft.com/office/drawing/2014/main" id="{D18529EE-9DF9-48EE-92AE-CB5FB627C7FF}"/>
              </a:ext>
            </a:extLst>
          </p:cNvPr>
          <p:cNvGraphicFramePr>
            <a:graphicFrameLocks noGrp="1"/>
          </p:cNvGraphicFramePr>
          <p:nvPr>
            <p:ph idx="1"/>
            <p:extLst>
              <p:ext uri="{D42A27DB-BD31-4B8C-83A1-F6EECF244321}">
                <p14:modId xmlns:p14="http://schemas.microsoft.com/office/powerpoint/2010/main" val="2182903345"/>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383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E958-EE26-4A14-83B6-E61B279101A2}"/>
              </a:ext>
            </a:extLst>
          </p:cNvPr>
          <p:cNvSpPr>
            <a:spLocks noGrp="1"/>
          </p:cNvSpPr>
          <p:nvPr>
            <p:ph type="title"/>
          </p:nvPr>
        </p:nvSpPr>
        <p:spPr/>
        <p:txBody>
          <a:bodyPr/>
          <a:lstStyle/>
          <a:p>
            <a:r>
              <a:rPr lang="en-GB"/>
              <a:t>Q&amp;A Section:</a:t>
            </a:r>
            <a:br>
              <a:rPr lang="en-GB"/>
            </a:br>
            <a:r>
              <a:rPr lang="en-GB" sz="2400"/>
              <a:t>Naïve solution</a:t>
            </a:r>
            <a:br>
              <a:rPr lang="en-GB" sz="2400"/>
            </a:br>
            <a:r>
              <a:rPr lang="en-GB" sz="2400"/>
              <a:t>3x2x3x1</a:t>
            </a:r>
            <a:endParaRPr lang="en-GB"/>
          </a:p>
        </p:txBody>
      </p:sp>
      <p:pic>
        <p:nvPicPr>
          <p:cNvPr id="5" name="Content Placeholder 4">
            <a:extLst>
              <a:ext uri="{FF2B5EF4-FFF2-40B4-BE49-F238E27FC236}">
                <a16:creationId xmlns:a16="http://schemas.microsoft.com/office/drawing/2014/main" id="{6B367621-17F4-4281-8BC8-95F99E126D82}"/>
              </a:ext>
            </a:extLst>
          </p:cNvPr>
          <p:cNvPicPr>
            <a:picLocks noGrp="1" noChangeAspect="1"/>
          </p:cNvPicPr>
          <p:nvPr>
            <p:ph idx="1"/>
          </p:nvPr>
        </p:nvPicPr>
        <p:blipFill>
          <a:blip r:embed="rId3"/>
          <a:stretch>
            <a:fillRect/>
          </a:stretch>
        </p:blipFill>
        <p:spPr>
          <a:xfrm>
            <a:off x="3917955" y="1778175"/>
            <a:ext cx="7216765" cy="3292125"/>
          </a:xfrm>
        </p:spPr>
      </p:pic>
    </p:spTree>
    <p:extLst>
      <p:ext uri="{BB962C8B-B14F-4D97-AF65-F5344CB8AC3E}">
        <p14:creationId xmlns:p14="http://schemas.microsoft.com/office/powerpoint/2010/main" val="1240624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AD1D-5998-45A8-A687-47C646C62FA3}"/>
              </a:ext>
            </a:extLst>
          </p:cNvPr>
          <p:cNvSpPr>
            <a:spLocks noGrp="1"/>
          </p:cNvSpPr>
          <p:nvPr>
            <p:ph type="title"/>
          </p:nvPr>
        </p:nvSpPr>
        <p:spPr/>
        <p:txBody>
          <a:bodyPr/>
          <a:lstStyle/>
          <a:p>
            <a:r>
              <a:rPr lang="en-GB"/>
              <a:t>Q&amp;A Section:</a:t>
            </a:r>
            <a:br>
              <a:rPr lang="en-GB"/>
            </a:br>
            <a:r>
              <a:rPr lang="en-GB"/>
              <a:t>TD3</a:t>
            </a:r>
            <a:br>
              <a:rPr lang="en-GB"/>
            </a:br>
            <a:r>
              <a:rPr lang="en-GB" sz="2400"/>
              <a:t>Speed control</a:t>
            </a:r>
            <a:br>
              <a:rPr lang="en-GB" sz="2400"/>
            </a:br>
            <a:r>
              <a:rPr lang="en-GB" sz="2400"/>
              <a:t>Simple NN</a:t>
            </a:r>
            <a:br>
              <a:rPr lang="en-GB" sz="2400"/>
            </a:br>
            <a:r>
              <a:rPr lang="en-GB" sz="2400"/>
              <a:t>4x2x1</a:t>
            </a:r>
            <a:endParaRPr lang="en-GB"/>
          </a:p>
        </p:txBody>
      </p:sp>
      <p:pic>
        <p:nvPicPr>
          <p:cNvPr id="6146" name="Picture 2" descr="Nm &#10;speed_cmd_rpm_double, speed_rpm ">
            <a:extLst>
              <a:ext uri="{FF2B5EF4-FFF2-40B4-BE49-F238E27FC236}">
                <a16:creationId xmlns:a16="http://schemas.microsoft.com/office/drawing/2014/main" id="{737DD73D-B524-4A0A-8713-F0D14357677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34688" y="1508899"/>
            <a:ext cx="8395503" cy="383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90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48FC-B3B4-4B16-917C-AA1C3B1EC0C2}"/>
              </a:ext>
            </a:extLst>
          </p:cNvPr>
          <p:cNvSpPr>
            <a:spLocks noGrp="1"/>
          </p:cNvSpPr>
          <p:nvPr>
            <p:ph type="title"/>
          </p:nvPr>
        </p:nvSpPr>
        <p:spPr/>
        <p:txBody>
          <a:bodyPr/>
          <a:lstStyle/>
          <a:p>
            <a:r>
              <a:rPr lang="en-GB"/>
              <a:t>Q&amp;A Section:</a:t>
            </a:r>
            <a:br>
              <a:rPr lang="en-GB"/>
            </a:br>
            <a:r>
              <a:rPr lang="en-GB" sz="2400"/>
              <a:t>SAC</a:t>
            </a:r>
            <a:br>
              <a:rPr lang="en-GB" sz="2400"/>
            </a:br>
            <a:r>
              <a:rPr lang="en-GB" sz="2400"/>
              <a:t>Speed control</a:t>
            </a:r>
            <a:br>
              <a:rPr lang="en-GB" sz="2400"/>
            </a:br>
            <a:r>
              <a:rPr lang="en-GB" sz="2400"/>
              <a:t>Simple NN</a:t>
            </a:r>
            <a:br>
              <a:rPr lang="en-GB" sz="2400"/>
            </a:br>
            <a:r>
              <a:rPr lang="en-GB" sz="2400"/>
              <a:t>6x3x1</a:t>
            </a:r>
            <a:endParaRPr lang="en-GB"/>
          </a:p>
        </p:txBody>
      </p:sp>
      <p:pic>
        <p:nvPicPr>
          <p:cNvPr id="8194" name="Picture 2" descr="speed_cmd_rpm_double, speed_rpm ">
            <a:extLst>
              <a:ext uri="{FF2B5EF4-FFF2-40B4-BE49-F238E27FC236}">
                <a16:creationId xmlns:a16="http://schemas.microsoft.com/office/drawing/2014/main" id="{0CCD9EE2-B723-4905-BE60-F03AF1D1513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34688" y="1499992"/>
            <a:ext cx="8395503" cy="384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2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5C80-4945-424C-A701-4E1E55C34793}"/>
              </a:ext>
            </a:extLst>
          </p:cNvPr>
          <p:cNvSpPr>
            <a:spLocks noGrp="1"/>
          </p:cNvSpPr>
          <p:nvPr>
            <p:ph type="title"/>
          </p:nvPr>
        </p:nvSpPr>
        <p:spPr/>
        <p:txBody>
          <a:bodyPr/>
          <a:lstStyle/>
          <a:p>
            <a:r>
              <a:rPr lang="en-GB"/>
              <a:t>Q&amp;A Section:</a:t>
            </a:r>
            <a:br>
              <a:rPr lang="en-GB"/>
            </a:br>
            <a:r>
              <a:rPr lang="en-GB"/>
              <a:t>PPO</a:t>
            </a:r>
            <a:br>
              <a:rPr lang="en-GB"/>
            </a:br>
            <a:r>
              <a:rPr lang="en-GB" sz="2400"/>
              <a:t>Speed Control</a:t>
            </a:r>
            <a:br>
              <a:rPr lang="en-GB" sz="2400"/>
            </a:br>
            <a:r>
              <a:rPr lang="en-GB" sz="2400"/>
              <a:t>RNN</a:t>
            </a:r>
            <a:br>
              <a:rPr lang="en-GB" sz="2400"/>
            </a:br>
            <a:r>
              <a:rPr lang="en-GB" sz="2400"/>
              <a:t>32x32x1x</a:t>
            </a:r>
            <a:br>
              <a:rPr lang="en-GB" sz="2400"/>
            </a:br>
            <a:r>
              <a:rPr lang="en-GB" sz="2400"/>
              <a:t>(LSTM: 16)</a:t>
            </a:r>
            <a:br>
              <a:rPr lang="en-GB" sz="2400"/>
            </a:br>
            <a:r>
              <a:rPr lang="en-GB" sz="2400"/>
              <a:t>x32x1</a:t>
            </a:r>
            <a:endParaRPr lang="en-GB" sz="4000"/>
          </a:p>
        </p:txBody>
      </p:sp>
      <p:pic>
        <p:nvPicPr>
          <p:cNvPr id="7172" name="Picture 4" descr="Nm &#10;speed_cmd_rpm_double, speed_rpm ">
            <a:extLst>
              <a:ext uri="{FF2B5EF4-FFF2-40B4-BE49-F238E27FC236}">
                <a16:creationId xmlns:a16="http://schemas.microsoft.com/office/drawing/2014/main" id="{BECAC688-50A6-45DA-A8CC-E88A02F1D00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34689" y="1529559"/>
            <a:ext cx="8405148" cy="379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04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E998-EA10-4497-9FC6-533583390F0E}"/>
              </a:ext>
            </a:extLst>
          </p:cNvPr>
          <p:cNvSpPr>
            <a:spLocks noGrp="1"/>
          </p:cNvSpPr>
          <p:nvPr>
            <p:ph type="title"/>
          </p:nvPr>
        </p:nvSpPr>
        <p:spPr/>
        <p:txBody>
          <a:bodyPr/>
          <a:lstStyle/>
          <a:p>
            <a:r>
              <a:rPr lang="en-GB" sz="3200"/>
              <a:t>Q&amp;A Section:</a:t>
            </a:r>
            <a:br>
              <a:rPr lang="en-GB" sz="3200"/>
            </a:br>
            <a:br>
              <a:rPr lang="en-GB" sz="3200"/>
            </a:br>
            <a:r>
              <a:rPr lang="en-GB" sz="3200"/>
              <a:t>Block level implementation</a:t>
            </a:r>
            <a:endParaRPr lang="en-GB"/>
          </a:p>
        </p:txBody>
      </p:sp>
      <p:pic>
        <p:nvPicPr>
          <p:cNvPr id="5" name="Content Placeholder 4">
            <a:extLst>
              <a:ext uri="{FF2B5EF4-FFF2-40B4-BE49-F238E27FC236}">
                <a16:creationId xmlns:a16="http://schemas.microsoft.com/office/drawing/2014/main" id="{E68E319A-D427-4693-A62F-346B4E8BD861}"/>
              </a:ext>
            </a:extLst>
          </p:cNvPr>
          <p:cNvPicPr>
            <a:picLocks noGrp="1" noChangeAspect="1"/>
          </p:cNvPicPr>
          <p:nvPr>
            <p:ph idx="1"/>
          </p:nvPr>
        </p:nvPicPr>
        <p:blipFill>
          <a:blip r:embed="rId3"/>
          <a:stretch>
            <a:fillRect/>
          </a:stretch>
        </p:blipFill>
        <p:spPr>
          <a:xfrm>
            <a:off x="4276126" y="2605016"/>
            <a:ext cx="6500423" cy="1638442"/>
          </a:xfrm>
        </p:spPr>
      </p:pic>
    </p:spTree>
    <p:extLst>
      <p:ext uri="{BB962C8B-B14F-4D97-AF65-F5344CB8AC3E}">
        <p14:creationId xmlns:p14="http://schemas.microsoft.com/office/powerpoint/2010/main" val="197890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05F7-B306-E242-B84F-6401C9335467}"/>
              </a:ext>
            </a:extLst>
          </p:cNvPr>
          <p:cNvSpPr>
            <a:spLocks noGrp="1"/>
          </p:cNvSpPr>
          <p:nvPr>
            <p:ph type="title"/>
          </p:nvPr>
        </p:nvSpPr>
        <p:spPr/>
        <p:txBody>
          <a:bodyPr>
            <a:normAutofit/>
          </a:bodyPr>
          <a:lstStyle/>
          <a:p>
            <a:r>
              <a:rPr lang="en-US">
                <a:solidFill>
                  <a:schemeClr val="bg1"/>
                </a:solidFill>
              </a:rPr>
              <a:t>Project Brief</a:t>
            </a:r>
          </a:p>
        </p:txBody>
      </p:sp>
      <p:graphicFrame>
        <p:nvGraphicFramePr>
          <p:cNvPr id="5" name="Content Placeholder 2">
            <a:extLst>
              <a:ext uri="{FF2B5EF4-FFF2-40B4-BE49-F238E27FC236}">
                <a16:creationId xmlns:a16="http://schemas.microsoft.com/office/drawing/2014/main" id="{DECA69D3-15E6-4A36-BC92-04FCC94CCA9E}"/>
              </a:ext>
            </a:extLst>
          </p:cNvPr>
          <p:cNvGraphicFramePr>
            <a:graphicFrameLocks noGrp="1"/>
          </p:cNvGraphicFramePr>
          <p:nvPr>
            <p:ph idx="1"/>
            <p:extLst>
              <p:ext uri="{D42A27DB-BD31-4B8C-83A1-F6EECF244321}">
                <p14:modId xmlns:p14="http://schemas.microsoft.com/office/powerpoint/2010/main" val="2473450419"/>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287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8A81A9-A442-4FB4-A3AC-254A64023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379D16-E9B5-4217-96FC-4444572AA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1806E-CBCC-F041-AD72-0A20F0FDDA11}"/>
              </a:ext>
            </a:extLst>
          </p:cNvPr>
          <p:cNvSpPr>
            <a:spLocks noGrp="1"/>
          </p:cNvSpPr>
          <p:nvPr>
            <p:ph type="title"/>
          </p:nvPr>
        </p:nvSpPr>
        <p:spPr>
          <a:xfrm>
            <a:off x="8895775" y="1123837"/>
            <a:ext cx="2947482" cy="4601183"/>
          </a:xfrm>
        </p:spPr>
        <p:txBody>
          <a:bodyPr>
            <a:normAutofit/>
          </a:bodyPr>
          <a:lstStyle/>
          <a:p>
            <a:r>
              <a:rPr lang="en-US"/>
              <a:t>Starting Point</a:t>
            </a:r>
          </a:p>
        </p:txBody>
      </p:sp>
      <p:sp>
        <p:nvSpPr>
          <p:cNvPr id="14" name="Rectangle 13">
            <a:extLst>
              <a:ext uri="{FF2B5EF4-FFF2-40B4-BE49-F238E27FC236}">
                <a16:creationId xmlns:a16="http://schemas.microsoft.com/office/drawing/2014/main" id="{CD6054B7-5AC5-49DB-A3ED-354175FA8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6E06ACA-773B-48F0-8FB7-0F5E89E611F4}"/>
              </a:ext>
            </a:extLst>
          </p:cNvPr>
          <p:cNvGraphicFramePr>
            <a:graphicFrameLocks noGrp="1"/>
          </p:cNvGraphicFramePr>
          <p:nvPr>
            <p:ph idx="1"/>
            <p:extLst>
              <p:ext uri="{D42A27DB-BD31-4B8C-83A1-F6EECF244321}">
                <p14:modId xmlns:p14="http://schemas.microsoft.com/office/powerpoint/2010/main" val="708165093"/>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494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45FC390-81FD-4D7B-831D-239C88C5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3890250-69EA-4340-B4B5-56CACE2E8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077770-F9A5-D649-8F5A-E515B2339688}"/>
              </a:ext>
            </a:extLst>
          </p:cNvPr>
          <p:cNvSpPr>
            <a:spLocks noGrp="1"/>
          </p:cNvSpPr>
          <p:nvPr>
            <p:ph type="title"/>
          </p:nvPr>
        </p:nvSpPr>
        <p:spPr>
          <a:xfrm>
            <a:off x="641667" y="5257630"/>
            <a:ext cx="10908667" cy="1021405"/>
          </a:xfrm>
        </p:spPr>
        <p:txBody>
          <a:bodyPr>
            <a:normAutofit/>
          </a:bodyPr>
          <a:lstStyle/>
          <a:p>
            <a:pPr algn="ctr"/>
            <a:r>
              <a:rPr lang="en-US"/>
              <a:t>Reinforcement Learning Problem</a:t>
            </a:r>
          </a:p>
        </p:txBody>
      </p:sp>
      <p:sp>
        <p:nvSpPr>
          <p:cNvPr id="34" name="Rectangle 33">
            <a:extLst>
              <a:ext uri="{FF2B5EF4-FFF2-40B4-BE49-F238E27FC236}">
                <a16:creationId xmlns:a16="http://schemas.microsoft.com/office/drawing/2014/main" id="{9ED5CC97-F7ED-4144-9FF8-356EC2F31A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AC199C4A-3A0D-4FDF-B903-4E3B6339D39D}"/>
              </a:ext>
            </a:extLst>
          </p:cNvPr>
          <p:cNvGraphicFramePr>
            <a:graphicFrameLocks noGrp="1"/>
          </p:cNvGraphicFramePr>
          <p:nvPr>
            <p:ph idx="1"/>
            <p:extLst>
              <p:ext uri="{D42A27DB-BD31-4B8C-83A1-F6EECF244321}">
                <p14:modId xmlns:p14="http://schemas.microsoft.com/office/powerpoint/2010/main" val="1033103917"/>
              </p:ext>
            </p:extLst>
          </p:nvPr>
        </p:nvGraphicFramePr>
        <p:xfrm>
          <a:off x="702727" y="1029176"/>
          <a:ext cx="10786546" cy="34441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309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graphicEl>
                                              <a:dgm id="{E0FE5949-E584-475B-A9CA-DAD6BF4C6F91}"/>
                                            </p:graphicEl>
                                          </p:spTgt>
                                        </p:tgtEl>
                                        <p:attrNameLst>
                                          <p:attrName>style.visibility</p:attrName>
                                        </p:attrNameLst>
                                      </p:cBhvr>
                                      <p:to>
                                        <p:strVal val="visible"/>
                                      </p:to>
                                    </p:set>
                                    <p:anim calcmode="lin" valueType="num">
                                      <p:cBhvr additive="base">
                                        <p:cTn id="7" dur="500" fill="hold"/>
                                        <p:tgtEl>
                                          <p:spTgt spid="18">
                                            <p:graphicEl>
                                              <a:dgm id="{E0FE5949-E584-475B-A9CA-DAD6BF4C6F91}"/>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graphicEl>
                                              <a:dgm id="{E0FE5949-E584-475B-A9CA-DAD6BF4C6F91}"/>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graphicEl>
                                              <a:dgm id="{F2760BDD-A7A1-41E9-B43B-AD74284C52C2}"/>
                                            </p:graphicEl>
                                          </p:spTgt>
                                        </p:tgtEl>
                                        <p:attrNameLst>
                                          <p:attrName>style.visibility</p:attrName>
                                        </p:attrNameLst>
                                      </p:cBhvr>
                                      <p:to>
                                        <p:strVal val="visible"/>
                                      </p:to>
                                    </p:set>
                                    <p:anim calcmode="lin" valueType="num">
                                      <p:cBhvr additive="base">
                                        <p:cTn id="11" dur="500" fill="hold"/>
                                        <p:tgtEl>
                                          <p:spTgt spid="18">
                                            <p:graphicEl>
                                              <a:dgm id="{F2760BDD-A7A1-41E9-B43B-AD74284C52C2}"/>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
                                            <p:graphicEl>
                                              <a:dgm id="{F2760BDD-A7A1-41E9-B43B-AD74284C52C2}"/>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graphicEl>
                                              <a:dgm id="{D633D0B6-0B15-4EC7-A99A-79B93B67EE34}"/>
                                            </p:graphicEl>
                                          </p:spTgt>
                                        </p:tgtEl>
                                        <p:attrNameLst>
                                          <p:attrName>style.visibility</p:attrName>
                                        </p:attrNameLst>
                                      </p:cBhvr>
                                      <p:to>
                                        <p:strVal val="visible"/>
                                      </p:to>
                                    </p:set>
                                    <p:anim calcmode="lin" valueType="num">
                                      <p:cBhvr additive="base">
                                        <p:cTn id="17" dur="500" fill="hold"/>
                                        <p:tgtEl>
                                          <p:spTgt spid="18">
                                            <p:graphicEl>
                                              <a:dgm id="{D633D0B6-0B15-4EC7-A99A-79B93B67EE34}"/>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
                                            <p:graphicEl>
                                              <a:dgm id="{D633D0B6-0B15-4EC7-A99A-79B93B67EE34}"/>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graphicEl>
                                              <a:dgm id="{F33C1B37-86FE-4182-9C53-C1C0D14D4996}"/>
                                            </p:graphicEl>
                                          </p:spTgt>
                                        </p:tgtEl>
                                        <p:attrNameLst>
                                          <p:attrName>style.visibility</p:attrName>
                                        </p:attrNameLst>
                                      </p:cBhvr>
                                      <p:to>
                                        <p:strVal val="visible"/>
                                      </p:to>
                                    </p:set>
                                    <p:anim calcmode="lin" valueType="num">
                                      <p:cBhvr additive="base">
                                        <p:cTn id="21" dur="500" fill="hold"/>
                                        <p:tgtEl>
                                          <p:spTgt spid="18">
                                            <p:graphicEl>
                                              <a:dgm id="{F33C1B37-86FE-4182-9C53-C1C0D14D4996}"/>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
                                            <p:graphicEl>
                                              <a:dgm id="{F33C1B37-86FE-4182-9C53-C1C0D14D499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45FC390-81FD-4D7B-831D-239C88C5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3890250-69EA-4340-B4B5-56CACE2E8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077770-F9A5-D649-8F5A-E515B2339688}"/>
              </a:ext>
            </a:extLst>
          </p:cNvPr>
          <p:cNvSpPr>
            <a:spLocks noGrp="1"/>
          </p:cNvSpPr>
          <p:nvPr>
            <p:ph type="title"/>
          </p:nvPr>
        </p:nvSpPr>
        <p:spPr>
          <a:xfrm>
            <a:off x="641667" y="5257630"/>
            <a:ext cx="10908667" cy="1021405"/>
          </a:xfrm>
        </p:spPr>
        <p:txBody>
          <a:bodyPr>
            <a:normAutofit/>
          </a:bodyPr>
          <a:lstStyle/>
          <a:p>
            <a:pPr algn="ctr"/>
            <a:r>
              <a:rPr lang="en-US"/>
              <a:t>Reinforcement Learning Explained</a:t>
            </a:r>
          </a:p>
        </p:txBody>
      </p:sp>
      <p:sp>
        <p:nvSpPr>
          <p:cNvPr id="34" name="Rectangle 33">
            <a:extLst>
              <a:ext uri="{FF2B5EF4-FFF2-40B4-BE49-F238E27FC236}">
                <a16:creationId xmlns:a16="http://schemas.microsoft.com/office/drawing/2014/main" id="{9ED5CC97-F7ED-4144-9FF8-356EC2F31A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2" name="Content Placeholder 2">
            <a:extLst>
              <a:ext uri="{FF2B5EF4-FFF2-40B4-BE49-F238E27FC236}">
                <a16:creationId xmlns:a16="http://schemas.microsoft.com/office/drawing/2014/main" id="{C8260F73-AC7B-E543-95F8-BA0C9DE6A0F0}"/>
              </a:ext>
            </a:extLst>
          </p:cNvPr>
          <p:cNvGraphicFramePr>
            <a:graphicFrameLocks noGrp="1"/>
          </p:cNvGraphicFramePr>
          <p:nvPr>
            <p:ph idx="1"/>
            <p:extLst>
              <p:ext uri="{D42A27DB-BD31-4B8C-83A1-F6EECF244321}">
                <p14:modId xmlns:p14="http://schemas.microsoft.com/office/powerpoint/2010/main" val="1640941555"/>
              </p:ext>
            </p:extLst>
          </p:nvPr>
        </p:nvGraphicFramePr>
        <p:xfrm>
          <a:off x="2056137" y="2123678"/>
          <a:ext cx="2055780" cy="1457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3" name="Picture 52">
            <a:extLst>
              <a:ext uri="{FF2B5EF4-FFF2-40B4-BE49-F238E27FC236}">
                <a16:creationId xmlns:a16="http://schemas.microsoft.com/office/drawing/2014/main" id="{999CACE9-0800-EA46-BE3F-50B665BB1C88}"/>
              </a:ext>
            </a:extLst>
          </p:cNvPr>
          <p:cNvPicPr>
            <a:picLocks noChangeAspect="1"/>
          </p:cNvPicPr>
          <p:nvPr/>
        </p:nvPicPr>
        <p:blipFill>
          <a:blip r:embed="rId8"/>
          <a:stretch>
            <a:fillRect/>
          </a:stretch>
        </p:blipFill>
        <p:spPr>
          <a:xfrm>
            <a:off x="4722245" y="1044081"/>
            <a:ext cx="3402712" cy="3616790"/>
          </a:xfrm>
          <a:prstGeom prst="rect">
            <a:avLst/>
          </a:prstGeom>
        </p:spPr>
      </p:pic>
      <p:grpSp>
        <p:nvGrpSpPr>
          <p:cNvPr id="51" name="Group 50">
            <a:extLst>
              <a:ext uri="{FF2B5EF4-FFF2-40B4-BE49-F238E27FC236}">
                <a16:creationId xmlns:a16="http://schemas.microsoft.com/office/drawing/2014/main" id="{1BB18DE5-90ED-6846-9BF9-A13B53B91A1E}"/>
              </a:ext>
            </a:extLst>
          </p:cNvPr>
          <p:cNvGrpSpPr/>
          <p:nvPr/>
        </p:nvGrpSpPr>
        <p:grpSpPr>
          <a:xfrm>
            <a:off x="2314022" y="559808"/>
            <a:ext cx="7563956" cy="4381180"/>
            <a:chOff x="1204602" y="551687"/>
            <a:chExt cx="7563956" cy="4381180"/>
          </a:xfrm>
        </p:grpSpPr>
        <p:sp>
          <p:nvSpPr>
            <p:cNvPr id="16" name="Arrow: U-Turn 44">
              <a:extLst>
                <a:ext uri="{FF2B5EF4-FFF2-40B4-BE49-F238E27FC236}">
                  <a16:creationId xmlns:a16="http://schemas.microsoft.com/office/drawing/2014/main" id="{15D2E568-E0A0-6B41-A2AC-ED599643CC05}"/>
                </a:ext>
              </a:extLst>
            </p:cNvPr>
            <p:cNvSpPr/>
            <p:nvPr/>
          </p:nvSpPr>
          <p:spPr>
            <a:xfrm rot="5400000">
              <a:off x="5149968" y="2345599"/>
              <a:ext cx="2785367" cy="1473993"/>
            </a:xfrm>
            <a:prstGeom prst="uturnArrow">
              <a:avLst>
                <a:gd name="adj1" fmla="val 1244"/>
                <a:gd name="adj2" fmla="val 7679"/>
                <a:gd name="adj3" fmla="val 9743"/>
                <a:gd name="adj4" fmla="val 15358"/>
                <a:gd name="adj5" fmla="val 3132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17" name="Arrow: Bent 48">
              <a:extLst>
                <a:ext uri="{FF2B5EF4-FFF2-40B4-BE49-F238E27FC236}">
                  <a16:creationId xmlns:a16="http://schemas.microsoft.com/office/drawing/2014/main" id="{E976BFAC-FA1C-4142-B687-4A5C2978681D}"/>
                </a:ext>
              </a:extLst>
            </p:cNvPr>
            <p:cNvSpPr/>
            <p:nvPr/>
          </p:nvSpPr>
          <p:spPr>
            <a:xfrm rot="10800000" flipH="1">
              <a:off x="3913551" y="1690235"/>
              <a:ext cx="284019" cy="1149125"/>
            </a:xfrm>
            <a:prstGeom prst="bentArrow">
              <a:avLst>
                <a:gd name="adj1" fmla="val 7300"/>
                <a:gd name="adj2" fmla="val 25000"/>
                <a:gd name="adj3" fmla="val 50000"/>
                <a:gd name="adj4" fmla="val 4375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13" name="Rectangle: Rounded Corners 2">
              <a:extLst>
                <a:ext uri="{FF2B5EF4-FFF2-40B4-BE49-F238E27FC236}">
                  <a16:creationId xmlns:a16="http://schemas.microsoft.com/office/drawing/2014/main" id="{6F919A67-F1BC-5544-9648-8A0139C32FA0}"/>
                </a:ext>
              </a:extLst>
            </p:cNvPr>
            <p:cNvSpPr/>
            <p:nvPr/>
          </p:nvSpPr>
          <p:spPr>
            <a:xfrm>
              <a:off x="3724083" y="551687"/>
              <a:ext cx="3010322" cy="2448439"/>
            </a:xfrm>
            <a:prstGeom prst="round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Agent</a:t>
              </a:r>
            </a:p>
          </p:txBody>
        </p:sp>
        <p:pic>
          <p:nvPicPr>
            <p:cNvPr id="31" name="Graphic 30" descr="Steering Wheel outline">
              <a:extLst>
                <a:ext uri="{FF2B5EF4-FFF2-40B4-BE49-F238E27FC236}">
                  <a16:creationId xmlns:a16="http://schemas.microsoft.com/office/drawing/2014/main" id="{80BC1282-A7B8-7645-9AB9-9331A3260A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25755" y="4268073"/>
              <a:ext cx="480913" cy="480913"/>
            </a:xfrm>
            <a:prstGeom prst="rect">
              <a:avLst/>
            </a:prstGeom>
          </p:spPr>
        </p:pic>
        <p:sp>
          <p:nvSpPr>
            <p:cNvPr id="38" name="Arrow: U-Turn 44">
              <a:extLst>
                <a:ext uri="{FF2B5EF4-FFF2-40B4-BE49-F238E27FC236}">
                  <a16:creationId xmlns:a16="http://schemas.microsoft.com/office/drawing/2014/main" id="{CA86E9DD-5449-914F-90CA-43DE08DCEDFE}"/>
                </a:ext>
              </a:extLst>
            </p:cNvPr>
            <p:cNvSpPr/>
            <p:nvPr/>
          </p:nvSpPr>
          <p:spPr>
            <a:xfrm rot="16200000">
              <a:off x="2589702" y="2205531"/>
              <a:ext cx="2785367" cy="1473993"/>
            </a:xfrm>
            <a:prstGeom prst="uturnArrow">
              <a:avLst>
                <a:gd name="adj1" fmla="val 1244"/>
                <a:gd name="adj2" fmla="val 7679"/>
                <a:gd name="adj3" fmla="val 9743"/>
                <a:gd name="adj4" fmla="val 15358"/>
                <a:gd name="adj5" fmla="val 3132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21" name="Arrow: Right 52">
              <a:extLst>
                <a:ext uri="{FF2B5EF4-FFF2-40B4-BE49-F238E27FC236}">
                  <a16:creationId xmlns:a16="http://schemas.microsoft.com/office/drawing/2014/main" id="{6091127F-6B24-F446-8622-AA8979E0ED74}"/>
                </a:ext>
              </a:extLst>
            </p:cNvPr>
            <p:cNvSpPr/>
            <p:nvPr/>
          </p:nvSpPr>
          <p:spPr>
            <a:xfrm rot="16200000">
              <a:off x="4912263" y="3349067"/>
              <a:ext cx="803837" cy="90710"/>
            </a:xfrm>
            <a:prstGeom prst="rightArrow">
              <a:avLst>
                <a:gd name="adj1" fmla="val 34142"/>
                <a:gd name="adj2" fmla="val 1168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29" name="Group 28">
              <a:extLst>
                <a:ext uri="{FF2B5EF4-FFF2-40B4-BE49-F238E27FC236}">
                  <a16:creationId xmlns:a16="http://schemas.microsoft.com/office/drawing/2014/main" id="{6DA38E95-ACE9-874C-A676-855376BE2378}"/>
                </a:ext>
              </a:extLst>
            </p:cNvPr>
            <p:cNvGrpSpPr/>
            <p:nvPr/>
          </p:nvGrpSpPr>
          <p:grpSpPr>
            <a:xfrm>
              <a:off x="7212125" y="2562768"/>
              <a:ext cx="1556433" cy="545243"/>
              <a:chOff x="7212125" y="2562768"/>
              <a:chExt cx="1556433" cy="545243"/>
            </a:xfrm>
          </p:grpSpPr>
          <p:pic>
            <p:nvPicPr>
              <p:cNvPr id="8" name="Graphic 7" descr="Lightning bolt outline">
                <a:extLst>
                  <a:ext uri="{FF2B5EF4-FFF2-40B4-BE49-F238E27FC236}">
                    <a16:creationId xmlns:a16="http://schemas.microsoft.com/office/drawing/2014/main" id="{C4011CAD-6E92-264F-8E1A-C7CD9D4CA6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12125" y="2562768"/>
                <a:ext cx="545243" cy="545243"/>
              </a:xfrm>
              <a:prstGeom prst="rect">
                <a:avLst/>
              </a:prstGeom>
            </p:spPr>
          </p:pic>
          <p:sp>
            <p:nvSpPr>
              <p:cNvPr id="23" name="TextBox 22">
                <a:extLst>
                  <a:ext uri="{FF2B5EF4-FFF2-40B4-BE49-F238E27FC236}">
                    <a16:creationId xmlns:a16="http://schemas.microsoft.com/office/drawing/2014/main" id="{28012E02-9340-F548-B160-C0B7D276EB71}"/>
                  </a:ext>
                </a:extLst>
              </p:cNvPr>
              <p:cNvSpPr txBox="1"/>
              <p:nvPr/>
            </p:nvSpPr>
            <p:spPr>
              <a:xfrm>
                <a:off x="7484746" y="2598135"/>
                <a:ext cx="1283812"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Action</a:t>
                </a:r>
                <a:endParaRPr lang="en-US"/>
              </a:p>
              <a:p>
                <a:pPr algn="ctr"/>
                <a:r>
                  <a:rPr lang="en-US" sz="1200"/>
                  <a:t>(control voltage)</a:t>
                </a:r>
              </a:p>
            </p:txBody>
          </p:sp>
        </p:grpSp>
        <p:grpSp>
          <p:nvGrpSpPr>
            <p:cNvPr id="22" name="Group 21">
              <a:extLst>
                <a:ext uri="{FF2B5EF4-FFF2-40B4-BE49-F238E27FC236}">
                  <a16:creationId xmlns:a16="http://schemas.microsoft.com/office/drawing/2014/main" id="{73AAC714-0001-1E41-9FA9-A44EB3C49E29}"/>
                </a:ext>
              </a:extLst>
            </p:cNvPr>
            <p:cNvGrpSpPr/>
            <p:nvPr/>
          </p:nvGrpSpPr>
          <p:grpSpPr>
            <a:xfrm>
              <a:off x="5439437" y="3199525"/>
              <a:ext cx="914762" cy="499436"/>
              <a:chOff x="5091618" y="3188013"/>
              <a:chExt cx="914762" cy="499436"/>
            </a:xfrm>
          </p:grpSpPr>
          <p:pic>
            <p:nvPicPr>
              <p:cNvPr id="35" name="Graphic 34" descr="Thumbs up sign outline">
                <a:extLst>
                  <a:ext uri="{FF2B5EF4-FFF2-40B4-BE49-F238E27FC236}">
                    <a16:creationId xmlns:a16="http://schemas.microsoft.com/office/drawing/2014/main" id="{0C993CD4-C54B-D046-94C0-283D27A93CC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206322" y="3384373"/>
                <a:ext cx="257534" cy="257534"/>
              </a:xfrm>
              <a:prstGeom prst="rect">
                <a:avLst/>
              </a:prstGeom>
            </p:spPr>
          </p:pic>
          <p:pic>
            <p:nvPicPr>
              <p:cNvPr id="37" name="Graphic 36" descr="Thumbs Down outline">
                <a:extLst>
                  <a:ext uri="{FF2B5EF4-FFF2-40B4-BE49-F238E27FC236}">
                    <a16:creationId xmlns:a16="http://schemas.microsoft.com/office/drawing/2014/main" id="{38463DE9-84CD-8A4C-BE87-58D2CA13C3A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463855" y="3418820"/>
                <a:ext cx="268629" cy="268629"/>
              </a:xfrm>
              <a:prstGeom prst="rect">
                <a:avLst/>
              </a:prstGeom>
            </p:spPr>
          </p:pic>
          <p:sp>
            <p:nvSpPr>
              <p:cNvPr id="26" name="TextBox 25">
                <a:extLst>
                  <a:ext uri="{FF2B5EF4-FFF2-40B4-BE49-F238E27FC236}">
                    <a16:creationId xmlns:a16="http://schemas.microsoft.com/office/drawing/2014/main" id="{8D0A165B-904C-2E4E-AC99-42ABD947D650}"/>
                  </a:ext>
                </a:extLst>
              </p:cNvPr>
              <p:cNvSpPr txBox="1"/>
              <p:nvPr/>
            </p:nvSpPr>
            <p:spPr>
              <a:xfrm>
                <a:off x="5091618" y="3188013"/>
                <a:ext cx="914762" cy="320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Reward</a:t>
                </a:r>
              </a:p>
            </p:txBody>
          </p:sp>
        </p:grpSp>
        <p:grpSp>
          <p:nvGrpSpPr>
            <p:cNvPr id="44" name="Group 43">
              <a:extLst>
                <a:ext uri="{FF2B5EF4-FFF2-40B4-BE49-F238E27FC236}">
                  <a16:creationId xmlns:a16="http://schemas.microsoft.com/office/drawing/2014/main" id="{1C44D6A2-0900-E941-832D-F7312D5FCD08}"/>
                </a:ext>
              </a:extLst>
            </p:cNvPr>
            <p:cNvGrpSpPr/>
            <p:nvPr/>
          </p:nvGrpSpPr>
          <p:grpSpPr>
            <a:xfrm>
              <a:off x="1204602" y="2562685"/>
              <a:ext cx="1979110" cy="545326"/>
              <a:chOff x="1204602" y="2562685"/>
              <a:chExt cx="1979110" cy="545326"/>
            </a:xfrm>
          </p:grpSpPr>
          <p:sp>
            <p:nvSpPr>
              <p:cNvPr id="24" name="TextBox 23">
                <a:extLst>
                  <a:ext uri="{FF2B5EF4-FFF2-40B4-BE49-F238E27FC236}">
                    <a16:creationId xmlns:a16="http://schemas.microsoft.com/office/drawing/2014/main" id="{23AFC072-3A4C-C24A-805A-8345344195E7}"/>
                  </a:ext>
                </a:extLst>
              </p:cNvPr>
              <p:cNvSpPr txBox="1"/>
              <p:nvPr/>
            </p:nvSpPr>
            <p:spPr>
              <a:xfrm>
                <a:off x="1204602" y="2573738"/>
                <a:ext cx="17098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State</a:t>
                </a:r>
              </a:p>
              <a:p>
                <a:pPr algn="ctr"/>
                <a:r>
                  <a:rPr lang="en-US" sz="1200"/>
                  <a:t>(current, speed)</a:t>
                </a:r>
              </a:p>
            </p:txBody>
          </p:sp>
          <p:pic>
            <p:nvPicPr>
              <p:cNvPr id="6" name="Graphic 5" descr="Speedometer Middle outline">
                <a:extLst>
                  <a:ext uri="{FF2B5EF4-FFF2-40B4-BE49-F238E27FC236}">
                    <a16:creationId xmlns:a16="http://schemas.microsoft.com/office/drawing/2014/main" id="{F25200C5-A901-834D-A718-B2203B47EA1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638386" y="2562685"/>
                <a:ext cx="545326" cy="545326"/>
              </a:xfrm>
              <a:prstGeom prst="rect">
                <a:avLst/>
              </a:prstGeom>
            </p:spPr>
          </p:pic>
        </p:grpSp>
        <p:grpSp>
          <p:nvGrpSpPr>
            <p:cNvPr id="45" name="Group 44">
              <a:extLst>
                <a:ext uri="{FF2B5EF4-FFF2-40B4-BE49-F238E27FC236}">
                  <a16:creationId xmlns:a16="http://schemas.microsoft.com/office/drawing/2014/main" id="{C2B59A32-1DB9-3842-AF24-9A7EA0B7839F}"/>
                </a:ext>
              </a:extLst>
            </p:cNvPr>
            <p:cNvGrpSpPr/>
            <p:nvPr/>
          </p:nvGrpSpPr>
          <p:grpSpPr>
            <a:xfrm>
              <a:off x="3724083" y="3828331"/>
              <a:ext cx="3089486" cy="1104536"/>
              <a:chOff x="3724083" y="3828331"/>
              <a:chExt cx="3089486" cy="1104536"/>
            </a:xfrm>
          </p:grpSpPr>
          <p:sp>
            <p:nvSpPr>
              <p:cNvPr id="14" name="Rectangle: Rounded Corners 6">
                <a:extLst>
                  <a:ext uri="{FF2B5EF4-FFF2-40B4-BE49-F238E27FC236}">
                    <a16:creationId xmlns:a16="http://schemas.microsoft.com/office/drawing/2014/main" id="{0034F6F2-3EBC-944A-B8E2-A09A9674A3F5}"/>
                  </a:ext>
                </a:extLst>
              </p:cNvPr>
              <p:cNvSpPr/>
              <p:nvPr/>
            </p:nvSpPr>
            <p:spPr>
              <a:xfrm>
                <a:off x="3724083" y="3828331"/>
                <a:ext cx="3089486" cy="1104536"/>
              </a:xfrm>
              <a:prstGeom prst="round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Environment </a:t>
                </a:r>
              </a:p>
              <a:p>
                <a:pPr algn="ctr"/>
                <a:r>
                  <a:rPr lang="en-US" sz="1200"/>
                  <a:t>(DC motor simulation)</a:t>
                </a:r>
              </a:p>
            </p:txBody>
          </p:sp>
          <p:pic>
            <p:nvPicPr>
              <p:cNvPr id="46" name="Graphic 45" descr="Steering Wheel outline">
                <a:extLst>
                  <a:ext uri="{FF2B5EF4-FFF2-40B4-BE49-F238E27FC236}">
                    <a16:creationId xmlns:a16="http://schemas.microsoft.com/office/drawing/2014/main" id="{4647EF0A-1FF6-4246-8943-DA2A58618D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22062" y="4438208"/>
                <a:ext cx="480913" cy="480913"/>
              </a:xfrm>
              <a:prstGeom prst="rect">
                <a:avLst/>
              </a:prstGeom>
            </p:spPr>
          </p:pic>
        </p:grpSp>
        <p:pic>
          <p:nvPicPr>
            <p:cNvPr id="48" name="Graphic 47">
              <a:extLst>
                <a:ext uri="{FF2B5EF4-FFF2-40B4-BE49-F238E27FC236}">
                  <a16:creationId xmlns:a16="http://schemas.microsoft.com/office/drawing/2014/main" id="{4B70F4F6-58E9-E343-9A9E-9706A16A91A0}"/>
                </a:ext>
              </a:extLst>
            </p:cNvPr>
            <p:cNvPicPr>
              <a:picLocks noChangeAspect="1"/>
            </p:cNvPicPr>
            <p:nvPr/>
          </p:nvPicPr>
          <p:blipFill>
            <a:blip r:embed="rId19"/>
            <a:srcRect/>
            <a:stretch/>
          </p:blipFill>
          <p:spPr>
            <a:xfrm>
              <a:off x="4490812" y="1165585"/>
              <a:ext cx="1543412" cy="1543412"/>
            </a:xfrm>
            <a:prstGeom prst="rect">
              <a:avLst/>
            </a:prstGeom>
          </p:spPr>
        </p:pic>
      </p:grpSp>
    </p:spTree>
    <p:extLst>
      <p:ext uri="{BB962C8B-B14F-4D97-AF65-F5344CB8AC3E}">
        <p14:creationId xmlns:p14="http://schemas.microsoft.com/office/powerpoint/2010/main" val="62937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1"/>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
                                  </p:stCondLst>
                                  <p:childTnLst>
                                    <p:set>
                                      <p:cBhvr>
                                        <p:cTn id="13" dur="1" fill="hold">
                                          <p:stCondLst>
                                            <p:cond delay="0"/>
                                          </p:stCondLst>
                                        </p:cTn>
                                        <p:tgtEl>
                                          <p:spTgt spid="5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45FC390-81FD-4D7B-831D-239C88C5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3890250-69EA-4340-B4B5-56CACE2E8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077770-F9A5-D649-8F5A-E515B2339688}"/>
              </a:ext>
            </a:extLst>
          </p:cNvPr>
          <p:cNvSpPr>
            <a:spLocks noGrp="1"/>
          </p:cNvSpPr>
          <p:nvPr>
            <p:ph type="title"/>
          </p:nvPr>
        </p:nvSpPr>
        <p:spPr>
          <a:xfrm>
            <a:off x="641667" y="5257630"/>
            <a:ext cx="10908667" cy="1021405"/>
          </a:xfrm>
        </p:spPr>
        <p:txBody>
          <a:bodyPr>
            <a:normAutofit/>
          </a:bodyPr>
          <a:lstStyle/>
          <a:p>
            <a:pPr algn="ctr"/>
            <a:r>
              <a:rPr lang="en-US"/>
              <a:t>Actor Critic RL</a:t>
            </a:r>
          </a:p>
        </p:txBody>
      </p:sp>
      <p:sp>
        <p:nvSpPr>
          <p:cNvPr id="34" name="Rectangle 33">
            <a:extLst>
              <a:ext uri="{FF2B5EF4-FFF2-40B4-BE49-F238E27FC236}">
                <a16:creationId xmlns:a16="http://schemas.microsoft.com/office/drawing/2014/main" id="{9ED5CC97-F7ED-4144-9FF8-356EC2F31A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 name="Group 2">
            <a:extLst>
              <a:ext uri="{FF2B5EF4-FFF2-40B4-BE49-F238E27FC236}">
                <a16:creationId xmlns:a16="http://schemas.microsoft.com/office/drawing/2014/main" id="{F93A2B65-2583-0E4F-93BB-43F1DC77BFE8}"/>
              </a:ext>
            </a:extLst>
          </p:cNvPr>
          <p:cNvGrpSpPr/>
          <p:nvPr/>
        </p:nvGrpSpPr>
        <p:grpSpPr>
          <a:xfrm>
            <a:off x="2314022" y="510590"/>
            <a:ext cx="7563956" cy="4381180"/>
            <a:chOff x="2314022" y="510590"/>
            <a:chExt cx="7563956" cy="4381180"/>
          </a:xfrm>
        </p:grpSpPr>
        <p:grpSp>
          <p:nvGrpSpPr>
            <p:cNvPr id="28" name="Group 27">
              <a:extLst>
                <a:ext uri="{FF2B5EF4-FFF2-40B4-BE49-F238E27FC236}">
                  <a16:creationId xmlns:a16="http://schemas.microsoft.com/office/drawing/2014/main" id="{918798A4-3E9F-0B45-A22A-DEAB6AE12447}"/>
                </a:ext>
              </a:extLst>
            </p:cNvPr>
            <p:cNvGrpSpPr/>
            <p:nvPr/>
          </p:nvGrpSpPr>
          <p:grpSpPr>
            <a:xfrm>
              <a:off x="2314022" y="510590"/>
              <a:ext cx="7563956" cy="4381180"/>
              <a:chOff x="1204602" y="551687"/>
              <a:chExt cx="7563956" cy="4381180"/>
            </a:xfrm>
          </p:grpSpPr>
          <p:sp>
            <p:nvSpPr>
              <p:cNvPr id="29" name="Arrow: U-Turn 44">
                <a:extLst>
                  <a:ext uri="{FF2B5EF4-FFF2-40B4-BE49-F238E27FC236}">
                    <a16:creationId xmlns:a16="http://schemas.microsoft.com/office/drawing/2014/main" id="{D534E69E-4901-E545-B1F4-485B94ECA449}"/>
                  </a:ext>
                </a:extLst>
              </p:cNvPr>
              <p:cNvSpPr/>
              <p:nvPr/>
            </p:nvSpPr>
            <p:spPr>
              <a:xfrm rot="5400000">
                <a:off x="5149968" y="2345599"/>
                <a:ext cx="2785367" cy="1473993"/>
              </a:xfrm>
              <a:prstGeom prst="uturnArrow">
                <a:avLst>
                  <a:gd name="adj1" fmla="val 1244"/>
                  <a:gd name="adj2" fmla="val 7679"/>
                  <a:gd name="adj3" fmla="val 9743"/>
                  <a:gd name="adj4" fmla="val 15358"/>
                  <a:gd name="adj5" fmla="val 3132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33" name="Arrow: Bent 48">
                <a:extLst>
                  <a:ext uri="{FF2B5EF4-FFF2-40B4-BE49-F238E27FC236}">
                    <a16:creationId xmlns:a16="http://schemas.microsoft.com/office/drawing/2014/main" id="{578A634E-8B83-FC4B-BF5A-63DC5C075A9D}"/>
                  </a:ext>
                </a:extLst>
              </p:cNvPr>
              <p:cNvSpPr/>
              <p:nvPr/>
            </p:nvSpPr>
            <p:spPr>
              <a:xfrm rot="10800000" flipH="1">
                <a:off x="3913551" y="1690235"/>
                <a:ext cx="284019" cy="1149125"/>
              </a:xfrm>
              <a:prstGeom prst="bentArrow">
                <a:avLst>
                  <a:gd name="adj1" fmla="val 7300"/>
                  <a:gd name="adj2" fmla="val 25000"/>
                  <a:gd name="adj3" fmla="val 50000"/>
                  <a:gd name="adj4" fmla="val 4375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36" name="Rectangle: Rounded Corners 2">
                <a:extLst>
                  <a:ext uri="{FF2B5EF4-FFF2-40B4-BE49-F238E27FC236}">
                    <a16:creationId xmlns:a16="http://schemas.microsoft.com/office/drawing/2014/main" id="{C6A1797F-F559-A042-8428-FFAD9B695903}"/>
                  </a:ext>
                </a:extLst>
              </p:cNvPr>
              <p:cNvSpPr/>
              <p:nvPr/>
            </p:nvSpPr>
            <p:spPr>
              <a:xfrm>
                <a:off x="3724083" y="551687"/>
                <a:ext cx="3010322" cy="2448439"/>
              </a:xfrm>
              <a:prstGeom prst="round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Agent</a:t>
                </a:r>
              </a:p>
            </p:txBody>
          </p:sp>
          <p:pic>
            <p:nvPicPr>
              <p:cNvPr id="38" name="Graphic 37" descr="Steering Wheel outline">
                <a:extLst>
                  <a:ext uri="{FF2B5EF4-FFF2-40B4-BE49-F238E27FC236}">
                    <a16:creationId xmlns:a16="http://schemas.microsoft.com/office/drawing/2014/main" id="{C2EA65FB-EEDF-DD4A-96BC-07E345A743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25755" y="4268073"/>
                <a:ext cx="480913" cy="480913"/>
              </a:xfrm>
              <a:prstGeom prst="rect">
                <a:avLst/>
              </a:prstGeom>
            </p:spPr>
          </p:pic>
          <p:sp>
            <p:nvSpPr>
              <p:cNvPr id="39" name="Arrow: U-Turn 44">
                <a:extLst>
                  <a:ext uri="{FF2B5EF4-FFF2-40B4-BE49-F238E27FC236}">
                    <a16:creationId xmlns:a16="http://schemas.microsoft.com/office/drawing/2014/main" id="{2F9D062D-D26F-8B49-8B49-B92BD833EFED}"/>
                  </a:ext>
                </a:extLst>
              </p:cNvPr>
              <p:cNvSpPr/>
              <p:nvPr/>
            </p:nvSpPr>
            <p:spPr>
              <a:xfrm rot="16200000">
                <a:off x="2589702" y="2205531"/>
                <a:ext cx="2785367" cy="1473993"/>
              </a:xfrm>
              <a:prstGeom prst="uturnArrow">
                <a:avLst>
                  <a:gd name="adj1" fmla="val 1244"/>
                  <a:gd name="adj2" fmla="val 7679"/>
                  <a:gd name="adj3" fmla="val 9743"/>
                  <a:gd name="adj4" fmla="val 15358"/>
                  <a:gd name="adj5" fmla="val 3132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40" name="Arrow: Right 52">
                <a:extLst>
                  <a:ext uri="{FF2B5EF4-FFF2-40B4-BE49-F238E27FC236}">
                    <a16:creationId xmlns:a16="http://schemas.microsoft.com/office/drawing/2014/main" id="{F8713267-42E1-FD44-B4AB-EA23F3A7A4A1}"/>
                  </a:ext>
                </a:extLst>
              </p:cNvPr>
              <p:cNvSpPr/>
              <p:nvPr/>
            </p:nvSpPr>
            <p:spPr>
              <a:xfrm rot="16200000">
                <a:off x="4912263" y="3349067"/>
                <a:ext cx="803837" cy="90710"/>
              </a:xfrm>
              <a:prstGeom prst="rightArrow">
                <a:avLst>
                  <a:gd name="adj1" fmla="val 34142"/>
                  <a:gd name="adj2" fmla="val 1168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41" name="Group 40">
                <a:extLst>
                  <a:ext uri="{FF2B5EF4-FFF2-40B4-BE49-F238E27FC236}">
                    <a16:creationId xmlns:a16="http://schemas.microsoft.com/office/drawing/2014/main" id="{400EE1BC-A381-8046-A166-56EF244A2B0D}"/>
                  </a:ext>
                </a:extLst>
              </p:cNvPr>
              <p:cNvGrpSpPr/>
              <p:nvPr/>
            </p:nvGrpSpPr>
            <p:grpSpPr>
              <a:xfrm>
                <a:off x="7212125" y="2562768"/>
                <a:ext cx="1556433" cy="545243"/>
                <a:chOff x="7212125" y="2562768"/>
                <a:chExt cx="1556433" cy="545243"/>
              </a:xfrm>
            </p:grpSpPr>
            <p:pic>
              <p:nvPicPr>
                <p:cNvPr id="53" name="Graphic 52" descr="Lightning bolt outline">
                  <a:extLst>
                    <a:ext uri="{FF2B5EF4-FFF2-40B4-BE49-F238E27FC236}">
                      <a16:creationId xmlns:a16="http://schemas.microsoft.com/office/drawing/2014/main" id="{E5BE14D1-0640-0A46-97FC-69A54BD1FC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2125" y="2562768"/>
                  <a:ext cx="545243" cy="545243"/>
                </a:xfrm>
                <a:prstGeom prst="rect">
                  <a:avLst/>
                </a:prstGeom>
              </p:spPr>
            </p:pic>
            <p:sp>
              <p:nvSpPr>
                <p:cNvPr id="54" name="TextBox 53">
                  <a:extLst>
                    <a:ext uri="{FF2B5EF4-FFF2-40B4-BE49-F238E27FC236}">
                      <a16:creationId xmlns:a16="http://schemas.microsoft.com/office/drawing/2014/main" id="{8D77D217-F0B6-074B-BE09-49C23B001F8C}"/>
                    </a:ext>
                  </a:extLst>
                </p:cNvPr>
                <p:cNvSpPr txBox="1"/>
                <p:nvPr/>
              </p:nvSpPr>
              <p:spPr>
                <a:xfrm>
                  <a:off x="7484746" y="2598135"/>
                  <a:ext cx="1283812"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Action</a:t>
                  </a:r>
                  <a:endParaRPr lang="en-US"/>
                </a:p>
                <a:p>
                  <a:pPr algn="ctr"/>
                  <a:r>
                    <a:rPr lang="en-US" sz="1200"/>
                    <a:t>(control voltage)</a:t>
                  </a:r>
                </a:p>
              </p:txBody>
            </p:sp>
          </p:grpSp>
          <p:grpSp>
            <p:nvGrpSpPr>
              <p:cNvPr id="42" name="Group 41">
                <a:extLst>
                  <a:ext uri="{FF2B5EF4-FFF2-40B4-BE49-F238E27FC236}">
                    <a16:creationId xmlns:a16="http://schemas.microsoft.com/office/drawing/2014/main" id="{0DEFEEC8-24AC-2845-89FD-1242B76DFAA5}"/>
                  </a:ext>
                </a:extLst>
              </p:cNvPr>
              <p:cNvGrpSpPr/>
              <p:nvPr/>
            </p:nvGrpSpPr>
            <p:grpSpPr>
              <a:xfrm>
                <a:off x="5439437" y="3199525"/>
                <a:ext cx="914762" cy="499436"/>
                <a:chOff x="5091618" y="3188013"/>
                <a:chExt cx="914762" cy="499436"/>
              </a:xfrm>
            </p:grpSpPr>
            <p:pic>
              <p:nvPicPr>
                <p:cNvPr id="50" name="Graphic 49" descr="Thumbs up sign outline">
                  <a:extLst>
                    <a:ext uri="{FF2B5EF4-FFF2-40B4-BE49-F238E27FC236}">
                      <a16:creationId xmlns:a16="http://schemas.microsoft.com/office/drawing/2014/main" id="{4F526989-B12A-9B4F-B85F-D928A891AA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06322" y="3384373"/>
                  <a:ext cx="257534" cy="257534"/>
                </a:xfrm>
                <a:prstGeom prst="rect">
                  <a:avLst/>
                </a:prstGeom>
              </p:spPr>
            </p:pic>
            <p:pic>
              <p:nvPicPr>
                <p:cNvPr id="51" name="Graphic 50" descr="Thumbs Down outline">
                  <a:extLst>
                    <a:ext uri="{FF2B5EF4-FFF2-40B4-BE49-F238E27FC236}">
                      <a16:creationId xmlns:a16="http://schemas.microsoft.com/office/drawing/2014/main" id="{409EA669-98E8-8A49-8200-348547F797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63855" y="3418820"/>
                  <a:ext cx="268629" cy="268629"/>
                </a:xfrm>
                <a:prstGeom prst="rect">
                  <a:avLst/>
                </a:prstGeom>
              </p:spPr>
            </p:pic>
            <p:sp>
              <p:nvSpPr>
                <p:cNvPr id="52" name="TextBox 51">
                  <a:extLst>
                    <a:ext uri="{FF2B5EF4-FFF2-40B4-BE49-F238E27FC236}">
                      <a16:creationId xmlns:a16="http://schemas.microsoft.com/office/drawing/2014/main" id="{97AA008E-0F42-8D47-AFC1-D7BEF1ACE4C7}"/>
                    </a:ext>
                  </a:extLst>
                </p:cNvPr>
                <p:cNvSpPr txBox="1"/>
                <p:nvPr/>
              </p:nvSpPr>
              <p:spPr>
                <a:xfrm>
                  <a:off x="5091618" y="3188013"/>
                  <a:ext cx="914762" cy="320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Reward</a:t>
                  </a:r>
                </a:p>
              </p:txBody>
            </p:sp>
          </p:grpSp>
          <p:grpSp>
            <p:nvGrpSpPr>
              <p:cNvPr id="43" name="Group 42">
                <a:extLst>
                  <a:ext uri="{FF2B5EF4-FFF2-40B4-BE49-F238E27FC236}">
                    <a16:creationId xmlns:a16="http://schemas.microsoft.com/office/drawing/2014/main" id="{FB04C49C-F8BB-0F48-BBA0-F69D6E6168F0}"/>
                  </a:ext>
                </a:extLst>
              </p:cNvPr>
              <p:cNvGrpSpPr/>
              <p:nvPr/>
            </p:nvGrpSpPr>
            <p:grpSpPr>
              <a:xfrm>
                <a:off x="1204602" y="2562685"/>
                <a:ext cx="1979110" cy="545326"/>
                <a:chOff x="1204602" y="2562685"/>
                <a:chExt cx="1979110" cy="545326"/>
              </a:xfrm>
            </p:grpSpPr>
            <p:sp>
              <p:nvSpPr>
                <p:cNvPr id="48" name="TextBox 47">
                  <a:extLst>
                    <a:ext uri="{FF2B5EF4-FFF2-40B4-BE49-F238E27FC236}">
                      <a16:creationId xmlns:a16="http://schemas.microsoft.com/office/drawing/2014/main" id="{93688DA5-0732-D549-9C78-C529465F0042}"/>
                    </a:ext>
                  </a:extLst>
                </p:cNvPr>
                <p:cNvSpPr txBox="1"/>
                <p:nvPr/>
              </p:nvSpPr>
              <p:spPr>
                <a:xfrm>
                  <a:off x="1204602" y="2573738"/>
                  <a:ext cx="17098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State</a:t>
                  </a:r>
                </a:p>
                <a:p>
                  <a:pPr algn="ctr"/>
                  <a:r>
                    <a:rPr lang="en-US" sz="1200"/>
                    <a:t>(current, speed)</a:t>
                  </a:r>
                </a:p>
              </p:txBody>
            </p:sp>
            <p:pic>
              <p:nvPicPr>
                <p:cNvPr id="49" name="Graphic 48" descr="Speedometer Middle outline">
                  <a:extLst>
                    <a:ext uri="{FF2B5EF4-FFF2-40B4-BE49-F238E27FC236}">
                      <a16:creationId xmlns:a16="http://schemas.microsoft.com/office/drawing/2014/main" id="{2C00348A-DE15-804B-A774-7706B2F4F87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38386" y="2562685"/>
                  <a:ext cx="545326" cy="545326"/>
                </a:xfrm>
                <a:prstGeom prst="rect">
                  <a:avLst/>
                </a:prstGeom>
              </p:spPr>
            </p:pic>
          </p:grpSp>
          <p:grpSp>
            <p:nvGrpSpPr>
              <p:cNvPr id="44" name="Group 43">
                <a:extLst>
                  <a:ext uri="{FF2B5EF4-FFF2-40B4-BE49-F238E27FC236}">
                    <a16:creationId xmlns:a16="http://schemas.microsoft.com/office/drawing/2014/main" id="{A90C4320-3B19-9A4E-B40C-23B76A36D155}"/>
                  </a:ext>
                </a:extLst>
              </p:cNvPr>
              <p:cNvGrpSpPr/>
              <p:nvPr/>
            </p:nvGrpSpPr>
            <p:grpSpPr>
              <a:xfrm>
                <a:off x="3724083" y="3828331"/>
                <a:ext cx="3089486" cy="1104536"/>
                <a:chOff x="3724083" y="3828331"/>
                <a:chExt cx="3089486" cy="1104536"/>
              </a:xfrm>
            </p:grpSpPr>
            <p:sp>
              <p:nvSpPr>
                <p:cNvPr id="46" name="Rectangle: Rounded Corners 6">
                  <a:extLst>
                    <a:ext uri="{FF2B5EF4-FFF2-40B4-BE49-F238E27FC236}">
                      <a16:creationId xmlns:a16="http://schemas.microsoft.com/office/drawing/2014/main" id="{72546882-149D-284A-AD97-BF272F5BE56E}"/>
                    </a:ext>
                  </a:extLst>
                </p:cNvPr>
                <p:cNvSpPr/>
                <p:nvPr/>
              </p:nvSpPr>
              <p:spPr>
                <a:xfrm>
                  <a:off x="3724083" y="3828331"/>
                  <a:ext cx="3089486" cy="1104536"/>
                </a:xfrm>
                <a:prstGeom prst="round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Environment </a:t>
                  </a:r>
                </a:p>
                <a:p>
                  <a:pPr algn="ctr"/>
                  <a:r>
                    <a:rPr lang="en-US" sz="1200"/>
                    <a:t>(DC motor simulation)</a:t>
                  </a:r>
                </a:p>
              </p:txBody>
            </p:sp>
            <p:pic>
              <p:nvPicPr>
                <p:cNvPr id="47" name="Graphic 46" descr="Steering Wheel outline">
                  <a:extLst>
                    <a:ext uri="{FF2B5EF4-FFF2-40B4-BE49-F238E27FC236}">
                      <a16:creationId xmlns:a16="http://schemas.microsoft.com/office/drawing/2014/main" id="{3E9BA452-7BBC-D44E-B3C9-60EEE7AC45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2062" y="4438208"/>
                  <a:ext cx="480913" cy="480913"/>
                </a:xfrm>
                <a:prstGeom prst="rect">
                  <a:avLst/>
                </a:prstGeom>
              </p:spPr>
            </p:pic>
          </p:grpSp>
        </p:grpSp>
        <p:sp>
          <p:nvSpPr>
            <p:cNvPr id="55" name="Rectangle: Rounded Corners 5">
              <a:extLst>
                <a:ext uri="{FF2B5EF4-FFF2-40B4-BE49-F238E27FC236}">
                  <a16:creationId xmlns:a16="http://schemas.microsoft.com/office/drawing/2014/main" id="{DCED82DC-7FAF-2644-94E4-DFE1C002AEB9}"/>
                </a:ext>
              </a:extLst>
            </p:cNvPr>
            <p:cNvSpPr/>
            <p:nvPr/>
          </p:nvSpPr>
          <p:spPr>
            <a:xfrm>
              <a:off x="5562979" y="2471906"/>
              <a:ext cx="1745794" cy="458548"/>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Critic</a:t>
              </a:r>
            </a:p>
          </p:txBody>
        </p:sp>
        <p:sp>
          <p:nvSpPr>
            <p:cNvPr id="56" name="Arrow: Bent 48">
              <a:extLst>
                <a:ext uri="{FF2B5EF4-FFF2-40B4-BE49-F238E27FC236}">
                  <a16:creationId xmlns:a16="http://schemas.microsoft.com/office/drawing/2014/main" id="{D6953223-583B-3C4A-9810-265B5D671064}"/>
                </a:ext>
              </a:extLst>
            </p:cNvPr>
            <p:cNvSpPr/>
            <p:nvPr/>
          </p:nvSpPr>
          <p:spPr>
            <a:xfrm rot="10800000" flipH="1">
              <a:off x="5273272" y="1640391"/>
              <a:ext cx="284019" cy="1149125"/>
            </a:xfrm>
            <a:prstGeom prst="bentArrow">
              <a:avLst>
                <a:gd name="adj1" fmla="val 7300"/>
                <a:gd name="adj2" fmla="val 25000"/>
                <a:gd name="adj3" fmla="val 50000"/>
                <a:gd name="adj4" fmla="val 4375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57" name="Rectangle: Rounded Corners 4">
              <a:extLst>
                <a:ext uri="{FF2B5EF4-FFF2-40B4-BE49-F238E27FC236}">
                  <a16:creationId xmlns:a16="http://schemas.microsoft.com/office/drawing/2014/main" id="{D1F9C698-E65A-2B48-9F51-B0D13BDF8C2A}"/>
                </a:ext>
              </a:extLst>
            </p:cNvPr>
            <p:cNvSpPr/>
            <p:nvPr/>
          </p:nvSpPr>
          <p:spPr>
            <a:xfrm>
              <a:off x="5558504" y="1389448"/>
              <a:ext cx="1745794" cy="458548"/>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Actor</a:t>
              </a:r>
            </a:p>
          </p:txBody>
        </p:sp>
        <p:sp>
          <p:nvSpPr>
            <p:cNvPr id="58" name="TextBox 57">
              <a:extLst>
                <a:ext uri="{FF2B5EF4-FFF2-40B4-BE49-F238E27FC236}">
                  <a16:creationId xmlns:a16="http://schemas.microsoft.com/office/drawing/2014/main" id="{F12A1404-B81A-E44A-BE37-F0D8D67CAF8A}"/>
                </a:ext>
              </a:extLst>
            </p:cNvPr>
            <p:cNvSpPr txBox="1"/>
            <p:nvPr/>
          </p:nvSpPr>
          <p:spPr>
            <a:xfrm>
              <a:off x="5689436" y="1926661"/>
              <a:ext cx="828177" cy="5452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Policy</a:t>
              </a:r>
              <a:endParaRPr lang="en-US"/>
            </a:p>
            <a:p>
              <a:pPr algn="ctr"/>
              <a:r>
                <a:rPr lang="en-US" sz="1400"/>
                <a:t>update</a:t>
              </a:r>
              <a:endParaRPr lang="en-US"/>
            </a:p>
          </p:txBody>
        </p:sp>
        <p:cxnSp>
          <p:nvCxnSpPr>
            <p:cNvPr id="59" name="Straight Arrow Connector 58">
              <a:extLst>
                <a:ext uri="{FF2B5EF4-FFF2-40B4-BE49-F238E27FC236}">
                  <a16:creationId xmlns:a16="http://schemas.microsoft.com/office/drawing/2014/main" id="{39B79271-BC6B-6A4C-A77C-9E81D47D7C40}"/>
                </a:ext>
              </a:extLst>
            </p:cNvPr>
            <p:cNvCxnSpPr>
              <a:cxnSpLocks/>
            </p:cNvCxnSpPr>
            <p:nvPr/>
          </p:nvCxnSpPr>
          <p:spPr>
            <a:xfrm>
              <a:off x="4666726" y="1640393"/>
              <a:ext cx="891778"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60" name="Arrow: Bent 25">
              <a:extLst>
                <a:ext uri="{FF2B5EF4-FFF2-40B4-BE49-F238E27FC236}">
                  <a16:creationId xmlns:a16="http://schemas.microsoft.com/office/drawing/2014/main" id="{7584A123-19C3-6D45-B075-DC4D54EEA500}"/>
                </a:ext>
              </a:extLst>
            </p:cNvPr>
            <p:cNvSpPr/>
            <p:nvPr/>
          </p:nvSpPr>
          <p:spPr>
            <a:xfrm rot="10800000">
              <a:off x="7314461" y="1630692"/>
              <a:ext cx="282020" cy="1141470"/>
            </a:xfrm>
            <a:prstGeom prst="bentArrow">
              <a:avLst>
                <a:gd name="adj1" fmla="val 7300"/>
                <a:gd name="adj2" fmla="val 25000"/>
                <a:gd name="adj3" fmla="val 50000"/>
                <a:gd name="adj4" fmla="val 4375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61" name="Arrow: Right 51">
              <a:extLst>
                <a:ext uri="{FF2B5EF4-FFF2-40B4-BE49-F238E27FC236}">
                  <a16:creationId xmlns:a16="http://schemas.microsoft.com/office/drawing/2014/main" id="{06FC3312-E4FE-C145-A472-D33C26D832B0}"/>
                </a:ext>
              </a:extLst>
            </p:cNvPr>
            <p:cNvSpPr/>
            <p:nvPr/>
          </p:nvSpPr>
          <p:spPr>
            <a:xfrm rot="16200000">
              <a:off x="6123510" y="2124781"/>
              <a:ext cx="600183" cy="70338"/>
            </a:xfrm>
            <a:prstGeom prst="rightArrow">
              <a:avLst>
                <a:gd name="adj1" fmla="val 34142"/>
                <a:gd name="adj2" fmla="val 1168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62" name="Straight Arrow Connector 61">
              <a:extLst>
                <a:ext uri="{FF2B5EF4-FFF2-40B4-BE49-F238E27FC236}">
                  <a16:creationId xmlns:a16="http://schemas.microsoft.com/office/drawing/2014/main" id="{7471E2B4-86CE-204F-B5BF-7AEC607176E3}"/>
                </a:ext>
              </a:extLst>
            </p:cNvPr>
            <p:cNvCxnSpPr>
              <a:cxnSpLocks/>
            </p:cNvCxnSpPr>
            <p:nvPr/>
          </p:nvCxnSpPr>
          <p:spPr>
            <a:xfrm>
              <a:off x="7304298" y="1640391"/>
              <a:ext cx="539527"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pic>
          <p:nvPicPr>
            <p:cNvPr id="63" name="Graphic 47">
              <a:extLst>
                <a:ext uri="{FF2B5EF4-FFF2-40B4-BE49-F238E27FC236}">
                  <a16:creationId xmlns:a16="http://schemas.microsoft.com/office/drawing/2014/main" id="{CE077B06-ED4C-D64D-8271-BB8B5E38D4E2}"/>
                </a:ext>
              </a:extLst>
            </p:cNvPr>
            <p:cNvPicPr>
              <a:picLocks noChangeAspect="1"/>
            </p:cNvPicPr>
            <p:nvPr/>
          </p:nvPicPr>
          <p:blipFill>
            <a:blip r:embed="rId13"/>
            <a:srcRect/>
            <a:stretch/>
          </p:blipFill>
          <p:spPr>
            <a:xfrm>
              <a:off x="5627865" y="2486889"/>
              <a:ext cx="451238" cy="451238"/>
            </a:xfrm>
            <a:prstGeom prst="rect">
              <a:avLst/>
            </a:prstGeom>
          </p:spPr>
        </p:pic>
        <p:pic>
          <p:nvPicPr>
            <p:cNvPr id="64" name="Graphic 47">
              <a:extLst>
                <a:ext uri="{FF2B5EF4-FFF2-40B4-BE49-F238E27FC236}">
                  <a16:creationId xmlns:a16="http://schemas.microsoft.com/office/drawing/2014/main" id="{14CA8FF0-B3D4-6142-BC83-C08B6AC6FBEA}"/>
                </a:ext>
              </a:extLst>
            </p:cNvPr>
            <p:cNvPicPr>
              <a:picLocks noChangeAspect="1"/>
            </p:cNvPicPr>
            <p:nvPr/>
          </p:nvPicPr>
          <p:blipFill>
            <a:blip r:embed="rId13"/>
            <a:srcRect/>
            <a:stretch/>
          </p:blipFill>
          <p:spPr>
            <a:xfrm>
              <a:off x="5581973" y="1412152"/>
              <a:ext cx="451238" cy="451238"/>
            </a:xfrm>
            <a:prstGeom prst="rect">
              <a:avLst/>
            </a:prstGeom>
          </p:spPr>
        </p:pic>
        <p:pic>
          <p:nvPicPr>
            <p:cNvPr id="5" name="Graphic 4" descr="Muscular arm outline">
              <a:extLst>
                <a:ext uri="{FF2B5EF4-FFF2-40B4-BE49-F238E27FC236}">
                  <a16:creationId xmlns:a16="http://schemas.microsoft.com/office/drawing/2014/main" id="{A6EAF04B-7C9B-704F-B8D9-5D05C0530FD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71513" y="1457991"/>
              <a:ext cx="359560" cy="359560"/>
            </a:xfrm>
            <a:prstGeom prst="rect">
              <a:avLst/>
            </a:prstGeom>
          </p:spPr>
        </p:pic>
        <p:pic>
          <p:nvPicPr>
            <p:cNvPr id="18" name="Graphic 17" descr="Brain outline">
              <a:extLst>
                <a:ext uri="{FF2B5EF4-FFF2-40B4-BE49-F238E27FC236}">
                  <a16:creationId xmlns:a16="http://schemas.microsoft.com/office/drawing/2014/main" id="{76CD0C2E-F29F-4F45-B88E-8CD55395C44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819293" y="2540810"/>
              <a:ext cx="378664" cy="378664"/>
            </a:xfrm>
            <a:prstGeom prst="rect">
              <a:avLst/>
            </a:prstGeom>
          </p:spPr>
        </p:pic>
      </p:grpSp>
    </p:spTree>
    <p:extLst>
      <p:ext uri="{BB962C8B-B14F-4D97-AF65-F5344CB8AC3E}">
        <p14:creationId xmlns:p14="http://schemas.microsoft.com/office/powerpoint/2010/main" val="67501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0137-0790-AD41-9254-F97E3E6C7023}"/>
              </a:ext>
            </a:extLst>
          </p:cNvPr>
          <p:cNvSpPr>
            <a:spLocks noGrp="1"/>
          </p:cNvSpPr>
          <p:nvPr>
            <p:ph type="title"/>
          </p:nvPr>
        </p:nvSpPr>
        <p:spPr>
          <a:xfrm>
            <a:off x="252919" y="1123837"/>
            <a:ext cx="2947482" cy="4601183"/>
          </a:xfrm>
        </p:spPr>
        <p:txBody>
          <a:bodyPr>
            <a:normAutofit/>
          </a:bodyPr>
          <a:lstStyle/>
          <a:p>
            <a:r>
              <a:rPr lang="en-US"/>
              <a:t>Our Experiments</a:t>
            </a:r>
          </a:p>
        </p:txBody>
      </p:sp>
      <p:graphicFrame>
        <p:nvGraphicFramePr>
          <p:cNvPr id="5" name="Content Placeholder 2">
            <a:extLst>
              <a:ext uri="{FF2B5EF4-FFF2-40B4-BE49-F238E27FC236}">
                <a16:creationId xmlns:a16="http://schemas.microsoft.com/office/drawing/2014/main" id="{23102DB4-A820-44C3-A2CE-F0C318EEE5A7}"/>
              </a:ext>
            </a:extLst>
          </p:cNvPr>
          <p:cNvGraphicFramePr>
            <a:graphicFrameLocks noGrp="1"/>
          </p:cNvGraphicFramePr>
          <p:nvPr>
            <p:ph idx="1"/>
            <p:extLst>
              <p:ext uri="{D42A27DB-BD31-4B8C-83A1-F6EECF244321}">
                <p14:modId xmlns:p14="http://schemas.microsoft.com/office/powerpoint/2010/main" val="892983744"/>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4" name="textruta 53">
            <a:extLst>
              <a:ext uri="{FF2B5EF4-FFF2-40B4-BE49-F238E27FC236}">
                <a16:creationId xmlns:a16="http://schemas.microsoft.com/office/drawing/2014/main" id="{66BE893B-8A42-4788-A2A2-DB20EA0C1EE2}"/>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sv-SE"/>
              <a:t>Skriv text här</a:t>
            </a:r>
          </a:p>
        </p:txBody>
      </p:sp>
    </p:spTree>
    <p:extLst>
      <p:ext uri="{BB962C8B-B14F-4D97-AF65-F5344CB8AC3E}">
        <p14:creationId xmlns:p14="http://schemas.microsoft.com/office/powerpoint/2010/main" val="386945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C975-F1C5-4D88-9C27-CD9710B0853C}"/>
              </a:ext>
            </a:extLst>
          </p:cNvPr>
          <p:cNvSpPr>
            <a:spLocks noGrp="1"/>
          </p:cNvSpPr>
          <p:nvPr>
            <p:ph type="title"/>
          </p:nvPr>
        </p:nvSpPr>
        <p:spPr/>
        <p:txBody>
          <a:bodyPr/>
          <a:lstStyle/>
          <a:p>
            <a:r>
              <a:rPr lang="en-GB"/>
              <a:t>Best Testbench Result: TD3</a:t>
            </a:r>
          </a:p>
        </p:txBody>
      </p:sp>
      <p:pic>
        <p:nvPicPr>
          <p:cNvPr id="4" name="Picture 4" descr="Chart&#10;&#10;Description automatically generated">
            <a:extLst>
              <a:ext uri="{FF2B5EF4-FFF2-40B4-BE49-F238E27FC236}">
                <a16:creationId xmlns:a16="http://schemas.microsoft.com/office/drawing/2014/main" id="{06BFF0CB-80DA-45A7-BFA2-1248D0163080}"/>
              </a:ext>
            </a:extLst>
          </p:cNvPr>
          <p:cNvPicPr>
            <a:picLocks noGrp="1" noChangeAspect="1"/>
          </p:cNvPicPr>
          <p:nvPr>
            <p:ph idx="1"/>
          </p:nvPr>
        </p:nvPicPr>
        <p:blipFill>
          <a:blip r:embed="rId3"/>
          <a:stretch>
            <a:fillRect/>
          </a:stretch>
        </p:blipFill>
        <p:spPr>
          <a:xfrm>
            <a:off x="3440046" y="1409668"/>
            <a:ext cx="8750873" cy="4147448"/>
          </a:xfrm>
        </p:spPr>
      </p:pic>
    </p:spTree>
    <p:extLst>
      <p:ext uri="{BB962C8B-B14F-4D97-AF65-F5344CB8AC3E}">
        <p14:creationId xmlns:p14="http://schemas.microsoft.com/office/powerpoint/2010/main" val="309304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C8A81A9-A442-4FB4-A3AC-254A64023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9379D16-E9B5-4217-96FC-4444572AA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FD43-17A3-1B46-BB27-A0ABCBC9CCA5}"/>
              </a:ext>
            </a:extLst>
          </p:cNvPr>
          <p:cNvSpPr>
            <a:spLocks noGrp="1"/>
          </p:cNvSpPr>
          <p:nvPr>
            <p:ph type="title"/>
          </p:nvPr>
        </p:nvSpPr>
        <p:spPr>
          <a:xfrm>
            <a:off x="8895775" y="1123837"/>
            <a:ext cx="2947482" cy="4601183"/>
          </a:xfrm>
        </p:spPr>
        <p:txBody>
          <a:bodyPr>
            <a:normAutofit/>
          </a:bodyPr>
          <a:lstStyle/>
          <a:p>
            <a:r>
              <a:rPr lang="en-US"/>
              <a:t>FPGA Deployment</a:t>
            </a:r>
          </a:p>
        </p:txBody>
      </p:sp>
      <p:sp>
        <p:nvSpPr>
          <p:cNvPr id="22" name="Rectangle 21">
            <a:extLst>
              <a:ext uri="{FF2B5EF4-FFF2-40B4-BE49-F238E27FC236}">
                <a16:creationId xmlns:a16="http://schemas.microsoft.com/office/drawing/2014/main" id="{CD6054B7-5AC5-49DB-A3ED-354175FA8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03636F2-65D6-491E-8B7C-05FDF1E6E3C5}"/>
              </a:ext>
            </a:extLst>
          </p:cNvPr>
          <p:cNvGraphicFramePr>
            <a:graphicFrameLocks noGrp="1"/>
          </p:cNvGraphicFramePr>
          <p:nvPr>
            <p:ph idx="1"/>
            <p:extLst>
              <p:ext uri="{D42A27DB-BD31-4B8C-83A1-F6EECF244321}">
                <p14:modId xmlns:p14="http://schemas.microsoft.com/office/powerpoint/2010/main" val="2882473657"/>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5184776"/>
      </p:ext>
    </p:extLst>
  </p:cSld>
  <p:clrMapOvr>
    <a:masterClrMapping/>
  </p:clrMapOvr>
</p:sld>
</file>

<file path=ppt/theme/theme1.xml><?xml version="1.0" encoding="utf-8"?>
<a:theme xmlns:a="http://schemas.openxmlformats.org/drawingml/2006/main" name="Frame">
  <a:themeElements>
    <a:clrScheme name="Custom 1">
      <a:dk1>
        <a:srgbClr val="000000"/>
      </a:dk1>
      <a:lt1>
        <a:srgbClr val="FFFFFF"/>
      </a:lt1>
      <a:dk2>
        <a:srgbClr val="164884"/>
      </a:dk2>
      <a:lt2>
        <a:srgbClr val="E7E6E6"/>
      </a:lt2>
      <a:accent1>
        <a:srgbClr val="0068B5"/>
      </a:accent1>
      <a:accent2>
        <a:srgbClr val="D9682F"/>
      </a:accent2>
      <a:accent3>
        <a:srgbClr val="A5A5A5"/>
      </a:accent3>
      <a:accent4>
        <a:srgbClr val="FFC000"/>
      </a:accent4>
      <a:accent5>
        <a:srgbClr val="5B9BD5"/>
      </a:accent5>
      <a:accent6>
        <a:srgbClr val="70AD47"/>
      </a:accent6>
      <a:hlink>
        <a:srgbClr val="0563C1"/>
      </a:hlink>
      <a:folHlink>
        <a:srgbClr val="954F7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FA66699E328E4EA827535318469D02" ma:contentTypeVersion="12" ma:contentTypeDescription="Create a new document." ma:contentTypeScope="" ma:versionID="050d41bc789965c69c2a95124cc5b477">
  <xsd:schema xmlns:xsd="http://www.w3.org/2001/XMLSchema" xmlns:xs="http://www.w3.org/2001/XMLSchema" xmlns:p="http://schemas.microsoft.com/office/2006/metadata/properties" xmlns:ns2="7d3b6891-1433-4f63-83d7-d9612d1a099b" xmlns:ns3="5d9a7046-70fa-484e-8c32-0993e72244a0" targetNamespace="http://schemas.microsoft.com/office/2006/metadata/properties" ma:root="true" ma:fieldsID="dcb7ac652ab36850db5fe2977f09f9b5" ns2:_="" ns3:_="">
    <xsd:import namespace="7d3b6891-1433-4f63-83d7-d9612d1a099b"/>
    <xsd:import namespace="5d9a7046-70fa-484e-8c32-0993e72244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3b6891-1433-4f63-83d7-d9612d1a09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d9a7046-70fa-484e-8c32-0993e72244a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CF0D8-0AD4-4008-9B01-216C053A70D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d9a7046-70fa-484e-8c32-0993e72244a0"/>
    <ds:schemaRef ds:uri="7d3b6891-1433-4f63-83d7-d9612d1a099b"/>
    <ds:schemaRef ds:uri="http://www.w3.org/XML/1998/namespace"/>
    <ds:schemaRef ds:uri="http://purl.org/dc/dcmitype/"/>
  </ds:schemaRefs>
</ds:datastoreItem>
</file>

<file path=customXml/itemProps2.xml><?xml version="1.0" encoding="utf-8"?>
<ds:datastoreItem xmlns:ds="http://schemas.openxmlformats.org/officeDocument/2006/customXml" ds:itemID="{A3D5C6D3-3B7B-471A-812C-1A4A33109C04}">
  <ds:schemaRefs>
    <ds:schemaRef ds:uri="http://schemas.microsoft.com/sharepoint/v3/contenttype/forms"/>
  </ds:schemaRefs>
</ds:datastoreItem>
</file>

<file path=customXml/itemProps3.xml><?xml version="1.0" encoding="utf-8"?>
<ds:datastoreItem xmlns:ds="http://schemas.openxmlformats.org/officeDocument/2006/customXml" ds:itemID="{CB0A73F3-57A9-47EC-8F3C-4DB155FAAA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3b6891-1433-4f63-83d7-d9612d1a099b"/>
    <ds:schemaRef ds:uri="5d9a7046-70fa-484e-8c32-0993e72244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2395</Words>
  <Application>Microsoft Office PowerPoint</Application>
  <PresentationFormat>Widescreen</PresentationFormat>
  <Paragraphs>265</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Arial,Sans-Serif</vt:lpstr>
      <vt:lpstr>Calibri</vt:lpstr>
      <vt:lpstr>charter</vt:lpstr>
      <vt:lpstr>Corbel</vt:lpstr>
      <vt:lpstr>Wingdings 2</vt:lpstr>
      <vt:lpstr>Frame</vt:lpstr>
      <vt:lpstr>Intel Industrial AI</vt:lpstr>
      <vt:lpstr>Project Brief</vt:lpstr>
      <vt:lpstr>Starting Point</vt:lpstr>
      <vt:lpstr>Reinforcement Learning Problem</vt:lpstr>
      <vt:lpstr>Reinforcement Learning Explained</vt:lpstr>
      <vt:lpstr>Actor Critic RL</vt:lpstr>
      <vt:lpstr>Our Experiments</vt:lpstr>
      <vt:lpstr>Best Testbench Result: TD3</vt:lpstr>
      <vt:lpstr>FPGA Deployment</vt:lpstr>
      <vt:lpstr>Video Demonstration</vt:lpstr>
      <vt:lpstr>Q&amp;A</vt:lpstr>
      <vt:lpstr>Q&amp;A Section:  Next Steps</vt:lpstr>
      <vt:lpstr>Q&amp;A Section: Naïve solution 3x2x3x1</vt:lpstr>
      <vt:lpstr>Q&amp;A Section: TD3 Speed control Simple NN 4x2x1</vt:lpstr>
      <vt:lpstr>Q&amp;A Section: SAC Speed control Simple NN 6x3x1</vt:lpstr>
      <vt:lpstr>Q&amp;A Section: PPO Speed Control RNN 32x32x1x (LSTM: 16) x32x1</vt:lpstr>
      <vt:lpstr>Q&amp;A Section:  Block level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Industrial AI</dc:title>
  <dc:creator>Dowds, Ciaran</dc:creator>
  <cp:lastModifiedBy>Nikita Swaroop</cp:lastModifiedBy>
  <cp:revision>2</cp:revision>
  <dcterms:created xsi:type="dcterms:W3CDTF">2021-06-14T14:58:33Z</dcterms:created>
  <dcterms:modified xsi:type="dcterms:W3CDTF">2022-06-25T22:40:01Z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0x0101005DFA66699E328E4EA827535318469D02</vt:lpwstr>
  </property>
</Properties>
</file>