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67B1-3EC8-425F-9281-C81BDD86A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8B73E-488C-47CD-9AA9-105193668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9A71-3D44-41BC-A48B-D7C9EF84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FAF0-8C78-4CE9-9F01-83243B93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53F2-D1DC-4F67-A780-03707BFF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7AA1-C294-4BF0-8039-0EF2F9D0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6D07-967A-4771-8B49-D6D8C0E2B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76B29-6AE5-45DE-956E-799A8D34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95CB-2169-443C-87F8-7EAF23A4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9AD59-9E72-4DDD-9BFB-B977275D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8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EA101-AE9B-4823-9477-8A208132E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80431-BAF8-40AE-81F3-6E7A20623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0557-EE42-46EE-A4D5-0B9B3A58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8380-6E73-4D26-AA06-7EDC7584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F2CD-3930-4AB3-AEC0-38380BD3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7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CB83-160A-4E5B-83D2-D93612C9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51D9-56EB-4C5C-92BD-6A7F3AE6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82FD-B1C0-42DE-86AB-07400253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3183E-034D-4761-B921-79D7A32F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4B17-87B7-4FFD-A67D-FDCFD77F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6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9675-117A-4437-BBD0-7D573AF2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9180C-FBDE-4B0B-8C1A-58C044F2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2FBD-4946-46FF-8506-EBD6282A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F04F-842C-4C96-ABC5-167B5C0D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8BE4-B856-4488-9762-419324CC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8D47-6C98-4DC7-AF29-FFFA994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7B02-B1C5-4EAD-A530-47B4EC0E6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5AB77-AAAA-413A-863C-DF715F95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A4867-602D-4420-979F-706073D7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E4D5-1145-424C-B301-853F3212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2F5CE-B46E-4E80-A543-4B783784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3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EA6A-420B-4901-B786-1BE7A97E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51FD-D1F0-4DB4-97D7-85400075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A1DB-8DF5-47D1-97E4-CDBCD37E1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0962-823F-49C8-9F69-20A3A1E85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DC8E9-BD58-4CA8-B5BF-4A2C6E1A2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81301-2ACB-4006-9995-A28E5852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9B427-98BB-4E86-9F9B-23E0DF9C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7574F-3057-43C1-BE69-EA6E020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9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9234-D356-43F2-AD1D-6DB81AD2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FE03F-FAB6-4C24-BA39-CC410169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221D7-95C2-4FBA-B016-B6F73B73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ABBB4-EAEE-4BF1-8302-47328D44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A5D9B-79B3-488B-985D-A85DD18D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FC09E-5666-4017-B44E-B4605C7C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AEC16-3A12-4D89-B51F-40486F00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6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88C1-06A4-43BD-9F3D-D30214B7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4E1A-A6A9-43C0-B246-9C6912F74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4D265-7F97-4CD9-80F2-30A617153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50144-1D29-450F-A140-C307787B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47423-AA73-4AE3-990F-72427B57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A4276-3186-48C8-AF81-5B5E0B29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25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739A-E252-4F32-BEDE-FA09225E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02666-D6C3-42E7-8ABC-AA6AD963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1D7E-DF76-4C1D-8A30-09BC75B8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7C4B7-8BBD-47CC-929F-C90452EA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7E334-554D-49DA-B026-1A5EB982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5A874-7DCB-4805-AF16-4A273184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2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125E-8866-4AC3-9FFE-904DAF9A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A4FF3-7E09-4B17-8E81-D842B5D96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4E8D-9331-411D-9C1F-94DBB2C31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9A1D-E660-4A2C-B3A3-EEF4DEC8B7AE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EF3B-21A6-4213-AF0E-457DCCE87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6DA0-6A96-43CB-BB64-69703737A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B472-115B-45B9-8B7C-F3753A1A8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2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4D6973-8017-44CE-9DA4-AADA911555C5}"/>
              </a:ext>
            </a:extLst>
          </p:cNvPr>
          <p:cNvSpPr/>
          <p:nvPr/>
        </p:nvSpPr>
        <p:spPr>
          <a:xfrm>
            <a:off x="2436032" y="2011787"/>
            <a:ext cx="1464816" cy="775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+mj-lt"/>
              </a:rPr>
              <a:t>Pre-Process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265582-25E4-4360-9E37-8775271FF29F}"/>
              </a:ext>
            </a:extLst>
          </p:cNvPr>
          <p:cNvGrpSpPr/>
          <p:nvPr/>
        </p:nvGrpSpPr>
        <p:grpSpPr>
          <a:xfrm>
            <a:off x="4704066" y="1153987"/>
            <a:ext cx="2624738" cy="2490914"/>
            <a:chOff x="4030462" y="2041864"/>
            <a:chExt cx="3515557" cy="19885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108165-086C-42C0-AC6D-582A6A2BFF53}"/>
                </a:ext>
              </a:extLst>
            </p:cNvPr>
            <p:cNvSpPr/>
            <p:nvPr/>
          </p:nvSpPr>
          <p:spPr>
            <a:xfrm>
              <a:off x="4227251" y="2272685"/>
              <a:ext cx="3132338" cy="656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+mj-lt"/>
                </a:rPr>
                <a:t>Solve Symmetric Robust Counterpart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AE1AE-B55E-4795-8918-07080D501597}"/>
                </a:ext>
              </a:extLst>
            </p:cNvPr>
            <p:cNvSpPr/>
            <p:nvPr/>
          </p:nvSpPr>
          <p:spPr>
            <a:xfrm>
              <a:off x="4227251" y="3107184"/>
              <a:ext cx="3132338" cy="6569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+mj-lt"/>
                </a:rPr>
                <a:t>Solve Asymmetric Robust Counterpart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F998B-0B84-4437-8592-0C165E078AA8}"/>
                </a:ext>
              </a:extLst>
            </p:cNvPr>
            <p:cNvSpPr/>
            <p:nvPr/>
          </p:nvSpPr>
          <p:spPr>
            <a:xfrm>
              <a:off x="4030462" y="2041864"/>
              <a:ext cx="3515557" cy="198859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+mj-l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D700EA1-7B4C-43BF-89B0-E691D417E5F9}"/>
              </a:ext>
            </a:extLst>
          </p:cNvPr>
          <p:cNvSpPr/>
          <p:nvPr/>
        </p:nvSpPr>
        <p:spPr>
          <a:xfrm>
            <a:off x="4704066" y="5353842"/>
            <a:ext cx="2624738" cy="6396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+mj-lt"/>
              </a:rPr>
              <a:t>Calculate Uncertainty Set Parameters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FE0D5-DC3E-4ED6-A518-098350809FC0}"/>
              </a:ext>
            </a:extLst>
          </p:cNvPr>
          <p:cNvSpPr/>
          <p:nvPr/>
        </p:nvSpPr>
        <p:spPr>
          <a:xfrm>
            <a:off x="4704066" y="4195622"/>
            <a:ext cx="2624738" cy="6396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+mj-lt"/>
              </a:rPr>
              <a:t>Formulate Uncertainty 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39BD05-CBDD-4D92-AEE5-2EEC970B756C}"/>
              </a:ext>
            </a:extLst>
          </p:cNvPr>
          <p:cNvCxnSpPr>
            <a:cxnSpLocks/>
          </p:cNvCxnSpPr>
          <p:nvPr/>
        </p:nvCxnSpPr>
        <p:spPr>
          <a:xfrm>
            <a:off x="7562887" y="1705852"/>
            <a:ext cx="262927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897AF-D8AA-4154-8F97-51B6A3B2830C}"/>
              </a:ext>
            </a:extLst>
          </p:cNvPr>
          <p:cNvSpPr/>
          <p:nvPr/>
        </p:nvSpPr>
        <p:spPr>
          <a:xfrm>
            <a:off x="8089931" y="2457491"/>
            <a:ext cx="1531096" cy="6396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+mj-lt"/>
              </a:rPr>
              <a:t>Calculate Portfolio Metrics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FDBF36-F98E-4181-AE98-CFD69328A36F}"/>
              </a:ext>
            </a:extLst>
          </p:cNvPr>
          <p:cNvSpPr/>
          <p:nvPr/>
        </p:nvSpPr>
        <p:spPr>
          <a:xfrm>
            <a:off x="10432158" y="1153986"/>
            <a:ext cx="1531096" cy="10476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+mj-lt"/>
              </a:rPr>
              <a:t>Return vector of optimal portfolio weights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8BF2B-F18E-415C-9F23-D191C3E5C3F9}"/>
              </a:ext>
            </a:extLst>
          </p:cNvPr>
          <p:cNvSpPr/>
          <p:nvPr/>
        </p:nvSpPr>
        <p:spPr>
          <a:xfrm>
            <a:off x="10432158" y="2338382"/>
            <a:ext cx="1531096" cy="10476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+mj-lt"/>
              </a:rPr>
              <a:t>Return vector of optimal portfolio metrics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9E9E8-0F1C-4699-8A2A-5CF7861396B3}"/>
              </a:ext>
            </a:extLst>
          </p:cNvPr>
          <p:cNvCxnSpPr>
            <a:cxnSpLocks/>
          </p:cNvCxnSpPr>
          <p:nvPr/>
        </p:nvCxnSpPr>
        <p:spPr>
          <a:xfrm>
            <a:off x="9771947" y="2833581"/>
            <a:ext cx="42021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FE3CD-B54C-4660-87E0-8A92CDCD83EC}"/>
              </a:ext>
            </a:extLst>
          </p:cNvPr>
          <p:cNvCxnSpPr>
            <a:cxnSpLocks/>
          </p:cNvCxnSpPr>
          <p:nvPr/>
        </p:nvCxnSpPr>
        <p:spPr>
          <a:xfrm>
            <a:off x="7562887" y="2848938"/>
            <a:ext cx="42021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2519AC-1C90-4B4F-AC29-F6F5F9AD747F}"/>
              </a:ext>
            </a:extLst>
          </p:cNvPr>
          <p:cNvCxnSpPr>
            <a:cxnSpLocks/>
          </p:cNvCxnSpPr>
          <p:nvPr/>
        </p:nvCxnSpPr>
        <p:spPr>
          <a:xfrm>
            <a:off x="6016435" y="3754851"/>
            <a:ext cx="0" cy="4226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6321FA-D2D7-4CF9-99BD-718AAF4C7B88}"/>
              </a:ext>
            </a:extLst>
          </p:cNvPr>
          <p:cNvCxnSpPr>
            <a:cxnSpLocks/>
          </p:cNvCxnSpPr>
          <p:nvPr/>
        </p:nvCxnSpPr>
        <p:spPr>
          <a:xfrm>
            <a:off x="6008521" y="4913169"/>
            <a:ext cx="0" cy="4226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BFA89A-F079-4BF9-972A-390201B78DE4}"/>
              </a:ext>
            </a:extLst>
          </p:cNvPr>
          <p:cNvCxnSpPr>
            <a:cxnSpLocks/>
          </p:cNvCxnSpPr>
          <p:nvPr/>
        </p:nvCxnSpPr>
        <p:spPr>
          <a:xfrm>
            <a:off x="4137586" y="2450351"/>
            <a:ext cx="42021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6DEEA87-5E46-40EB-9B45-0599A75E2450}"/>
              </a:ext>
            </a:extLst>
          </p:cNvPr>
          <p:cNvSpPr/>
          <p:nvPr/>
        </p:nvSpPr>
        <p:spPr>
          <a:xfrm>
            <a:off x="148882" y="2011787"/>
            <a:ext cx="1464816" cy="775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+mj-lt"/>
              </a:rPr>
              <a:t>Input Raw Factor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18291-B457-4A17-ACE2-DC6F91971847}"/>
              </a:ext>
            </a:extLst>
          </p:cNvPr>
          <p:cNvCxnSpPr>
            <a:cxnSpLocks/>
          </p:cNvCxnSpPr>
          <p:nvPr/>
        </p:nvCxnSpPr>
        <p:spPr>
          <a:xfrm>
            <a:off x="1850436" y="2440191"/>
            <a:ext cx="42021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5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0632C-43FD-40CA-AB4D-AFDC90922BDC}"/>
              </a:ext>
            </a:extLst>
          </p:cNvPr>
          <p:cNvSpPr/>
          <p:nvPr/>
        </p:nvSpPr>
        <p:spPr>
          <a:xfrm>
            <a:off x="3434080" y="2194560"/>
            <a:ext cx="4958080" cy="185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+mj-lt"/>
              </a:rPr>
              <a:t>Table of percentage difference of robust portfolio risk or return compared to classical portfolio risk or return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6BA9EB-E5CE-48A6-BAC8-C5A53653A335}"/>
              </a:ext>
            </a:extLst>
          </p:cNvPr>
          <p:cNvCxnSpPr>
            <a:cxnSpLocks/>
          </p:cNvCxnSpPr>
          <p:nvPr/>
        </p:nvCxnSpPr>
        <p:spPr>
          <a:xfrm>
            <a:off x="3743960" y="1940560"/>
            <a:ext cx="4338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25659-D3AB-44BD-88AD-D01B4C2066EB}"/>
              </a:ext>
            </a:extLst>
          </p:cNvPr>
          <p:cNvCxnSpPr>
            <a:cxnSpLocks/>
          </p:cNvCxnSpPr>
          <p:nvPr/>
        </p:nvCxnSpPr>
        <p:spPr>
          <a:xfrm>
            <a:off x="3159760" y="2509520"/>
            <a:ext cx="0" cy="152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FBDB1F-AFAF-4E8E-8EF9-DC264465D98C}"/>
              </a:ext>
            </a:extLst>
          </p:cNvPr>
          <p:cNvSpPr txBox="1"/>
          <p:nvPr/>
        </p:nvSpPr>
        <p:spPr>
          <a:xfrm flipH="1">
            <a:off x="4998719" y="1543767"/>
            <a:ext cx="219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Increasing Skewness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B2DF-DD6F-455E-81AC-99A391D701A1}"/>
              </a:ext>
            </a:extLst>
          </p:cNvPr>
          <p:cNvSpPr txBox="1"/>
          <p:nvPr/>
        </p:nvSpPr>
        <p:spPr>
          <a:xfrm flipH="1">
            <a:off x="2052319" y="2801034"/>
            <a:ext cx="1691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Increasing Kurtosis</a:t>
            </a:r>
          </a:p>
        </p:txBody>
      </p:sp>
    </p:spTree>
    <p:extLst>
      <p:ext uri="{BB962C8B-B14F-4D97-AF65-F5344CB8AC3E}">
        <p14:creationId xmlns:p14="http://schemas.microsoft.com/office/powerpoint/2010/main" val="395200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Swaroop</dc:creator>
  <cp:lastModifiedBy>Nikita Swaroop</cp:lastModifiedBy>
  <cp:revision>1</cp:revision>
  <dcterms:created xsi:type="dcterms:W3CDTF">2022-02-01T11:32:36Z</dcterms:created>
  <dcterms:modified xsi:type="dcterms:W3CDTF">2022-02-01T11:32:57Z</dcterms:modified>
</cp:coreProperties>
</file>