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2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ita Swaroop" userId="5c29667979674280" providerId="LiveId" clId="{D6B47488-B078-465F-9ABB-953711B756BE}"/>
    <pc:docChg chg="custSel addSld modSld">
      <pc:chgData name="Nikita Swaroop" userId="5c29667979674280" providerId="LiveId" clId="{D6B47488-B078-465F-9ABB-953711B756BE}" dt="2022-05-29T02:25:23.771" v="381" actId="14100"/>
      <pc:docMkLst>
        <pc:docMk/>
      </pc:docMkLst>
      <pc:sldChg chg="addSp delSp modSp new mod">
        <pc:chgData name="Nikita Swaroop" userId="5c29667979674280" providerId="LiveId" clId="{D6B47488-B078-465F-9ABB-953711B756BE}" dt="2022-05-29T00:57:42.792" v="133" actId="1076"/>
        <pc:sldMkLst>
          <pc:docMk/>
          <pc:sldMk cId="352014178" sldId="259"/>
        </pc:sldMkLst>
        <pc:spChg chg="mod">
          <ac:chgData name="Nikita Swaroop" userId="5c29667979674280" providerId="LiveId" clId="{D6B47488-B078-465F-9ABB-953711B756BE}" dt="2022-05-28T14:13:03.205" v="14" actId="14100"/>
          <ac:spMkLst>
            <pc:docMk/>
            <pc:sldMk cId="352014178" sldId="259"/>
            <ac:spMk id="2" creationId="{4A36D075-72C0-7056-FC2C-9F717615F65E}"/>
          </ac:spMkLst>
        </pc:spChg>
        <pc:spChg chg="del">
          <ac:chgData name="Nikita Swaroop" userId="5c29667979674280" providerId="LiveId" clId="{D6B47488-B078-465F-9ABB-953711B756BE}" dt="2022-05-28T14:12:43.051" v="1" actId="478"/>
          <ac:spMkLst>
            <pc:docMk/>
            <pc:sldMk cId="352014178" sldId="259"/>
            <ac:spMk id="3" creationId="{9A1C6033-64E4-074E-87A5-33CBC7A41A0C}"/>
          </ac:spMkLst>
        </pc:spChg>
        <pc:spChg chg="add mod">
          <ac:chgData name="Nikita Swaroop" userId="5c29667979674280" providerId="LiveId" clId="{D6B47488-B078-465F-9ABB-953711B756BE}" dt="2022-05-28T14:21:20.565" v="111" actId="20577"/>
          <ac:spMkLst>
            <pc:docMk/>
            <pc:sldMk cId="352014178" sldId="259"/>
            <ac:spMk id="6" creationId="{862BEDEE-D1F8-9601-1336-7A0A97561EB1}"/>
          </ac:spMkLst>
        </pc:spChg>
        <pc:picChg chg="add mod">
          <ac:chgData name="Nikita Swaroop" userId="5c29667979674280" providerId="LiveId" clId="{D6B47488-B078-465F-9ABB-953711B756BE}" dt="2022-05-28T14:20:10.585" v="38" actId="14100"/>
          <ac:picMkLst>
            <pc:docMk/>
            <pc:sldMk cId="352014178" sldId="259"/>
            <ac:picMk id="5" creationId="{D15E240C-21B1-4866-672F-29EDE6B8BDDC}"/>
          </ac:picMkLst>
        </pc:picChg>
        <pc:picChg chg="add mod">
          <ac:chgData name="Nikita Swaroop" userId="5c29667979674280" providerId="LiveId" clId="{D6B47488-B078-465F-9ABB-953711B756BE}" dt="2022-05-28T14:20:15.591" v="40" actId="1076"/>
          <ac:picMkLst>
            <pc:docMk/>
            <pc:sldMk cId="352014178" sldId="259"/>
            <ac:picMk id="8" creationId="{98ED8D41-CF57-EA19-04CC-4F594B53D34A}"/>
          </ac:picMkLst>
        </pc:picChg>
        <pc:picChg chg="add mod">
          <ac:chgData name="Nikita Swaroop" userId="5c29667979674280" providerId="LiveId" clId="{D6B47488-B078-465F-9ABB-953711B756BE}" dt="2022-05-28T14:20:28.424" v="45" actId="1076"/>
          <ac:picMkLst>
            <pc:docMk/>
            <pc:sldMk cId="352014178" sldId="259"/>
            <ac:picMk id="10" creationId="{6CCA5162-6228-C7EB-6834-8A5B0372ED04}"/>
          </ac:picMkLst>
        </pc:picChg>
        <pc:picChg chg="add del">
          <ac:chgData name="Nikita Swaroop" userId="5c29667979674280" providerId="LiveId" clId="{D6B47488-B078-465F-9ABB-953711B756BE}" dt="2022-05-28T14:30:54.471" v="115" actId="478"/>
          <ac:picMkLst>
            <pc:docMk/>
            <pc:sldMk cId="352014178" sldId="259"/>
            <ac:picMk id="12" creationId="{DEF2D691-4793-4141-6D1E-E25779247384}"/>
          </ac:picMkLst>
        </pc:picChg>
        <pc:picChg chg="add del mod">
          <ac:chgData name="Nikita Swaroop" userId="5c29667979674280" providerId="LiveId" clId="{D6B47488-B078-465F-9ABB-953711B756BE}" dt="2022-05-28T14:33:06.371" v="120" actId="478"/>
          <ac:picMkLst>
            <pc:docMk/>
            <pc:sldMk cId="352014178" sldId="259"/>
            <ac:picMk id="14" creationId="{2AF64AB0-8F16-B0A9-850D-59F018D388B6}"/>
          </ac:picMkLst>
        </pc:picChg>
        <pc:picChg chg="add del mod">
          <ac:chgData name="Nikita Swaroop" userId="5c29667979674280" providerId="LiveId" clId="{D6B47488-B078-465F-9ABB-953711B756BE}" dt="2022-05-28T14:36:23.793" v="126" actId="478"/>
          <ac:picMkLst>
            <pc:docMk/>
            <pc:sldMk cId="352014178" sldId="259"/>
            <ac:picMk id="16" creationId="{61E6DA94-85B4-8A3D-1F5B-2E8860B083B5}"/>
          </ac:picMkLst>
        </pc:picChg>
        <pc:picChg chg="add del mod">
          <ac:chgData name="Nikita Swaroop" userId="5c29667979674280" providerId="LiveId" clId="{D6B47488-B078-465F-9ABB-953711B756BE}" dt="2022-05-28T14:36:19.483" v="124" actId="478"/>
          <ac:picMkLst>
            <pc:docMk/>
            <pc:sldMk cId="352014178" sldId="259"/>
            <ac:picMk id="18" creationId="{4C53C35D-1C95-6C47-3364-0833610D825A}"/>
          </ac:picMkLst>
        </pc:picChg>
        <pc:picChg chg="add del mod">
          <ac:chgData name="Nikita Swaroop" userId="5c29667979674280" providerId="LiveId" clId="{D6B47488-B078-465F-9ABB-953711B756BE}" dt="2022-05-28T14:36:21.992" v="125" actId="478"/>
          <ac:picMkLst>
            <pc:docMk/>
            <pc:sldMk cId="352014178" sldId="259"/>
            <ac:picMk id="20" creationId="{2806F025-F494-B39F-976A-61435D4004E1}"/>
          </ac:picMkLst>
        </pc:picChg>
        <pc:picChg chg="add mod">
          <ac:chgData name="Nikita Swaroop" userId="5c29667979674280" providerId="LiveId" clId="{D6B47488-B078-465F-9ABB-953711B756BE}" dt="2022-05-29T00:57:42.792" v="133" actId="1076"/>
          <ac:picMkLst>
            <pc:docMk/>
            <pc:sldMk cId="352014178" sldId="259"/>
            <ac:picMk id="22" creationId="{C2041093-0D44-1B92-FAD2-B1DFEA530B63}"/>
          </ac:picMkLst>
        </pc:picChg>
      </pc:sldChg>
      <pc:sldChg chg="addSp delSp modSp new mod">
        <pc:chgData name="Nikita Swaroop" userId="5c29667979674280" providerId="LiveId" clId="{D6B47488-B078-465F-9ABB-953711B756BE}" dt="2022-05-29T02:25:23.771" v="381" actId="14100"/>
        <pc:sldMkLst>
          <pc:docMk/>
          <pc:sldMk cId="933355858" sldId="260"/>
        </pc:sldMkLst>
        <pc:spChg chg="mod">
          <ac:chgData name="Nikita Swaroop" userId="5c29667979674280" providerId="LiveId" clId="{D6B47488-B078-465F-9ABB-953711B756BE}" dt="2022-05-29T02:12:07.239" v="160" actId="20577"/>
          <ac:spMkLst>
            <pc:docMk/>
            <pc:sldMk cId="933355858" sldId="260"/>
            <ac:spMk id="2" creationId="{9B4607FF-6A14-0A6C-950E-8BA69EBFF2C8}"/>
          </ac:spMkLst>
        </pc:spChg>
        <pc:spChg chg="del">
          <ac:chgData name="Nikita Swaroop" userId="5c29667979674280" providerId="LiveId" clId="{D6B47488-B078-465F-9ABB-953711B756BE}" dt="2022-05-29T02:12:30.828" v="161" actId="478"/>
          <ac:spMkLst>
            <pc:docMk/>
            <pc:sldMk cId="933355858" sldId="260"/>
            <ac:spMk id="3" creationId="{0324E661-FF1F-7CA3-23E8-046C7C141235}"/>
          </ac:spMkLst>
        </pc:spChg>
        <pc:spChg chg="add mod">
          <ac:chgData name="Nikita Swaroop" userId="5c29667979674280" providerId="LiveId" clId="{D6B47488-B078-465F-9ABB-953711B756BE}" dt="2022-05-29T02:23:46.906" v="376" actId="20577"/>
          <ac:spMkLst>
            <pc:docMk/>
            <pc:sldMk cId="933355858" sldId="260"/>
            <ac:spMk id="4" creationId="{3C6BD0A4-4A6B-9D68-553F-9951C14C41BE}"/>
          </ac:spMkLst>
        </pc:spChg>
        <pc:spChg chg="add mod">
          <ac:chgData name="Nikita Swaroop" userId="5c29667979674280" providerId="LiveId" clId="{D6B47488-B078-465F-9ABB-953711B756BE}" dt="2022-05-29T02:16:43.090" v="368" actId="20577"/>
          <ac:spMkLst>
            <pc:docMk/>
            <pc:sldMk cId="933355858" sldId="260"/>
            <ac:spMk id="5" creationId="{1A57654F-7C0C-A824-44F3-1142B71F3427}"/>
          </ac:spMkLst>
        </pc:spChg>
        <pc:spChg chg="add mod">
          <ac:chgData name="Nikita Swaroop" userId="5c29667979674280" providerId="LiveId" clId="{D6B47488-B078-465F-9ABB-953711B756BE}" dt="2022-05-29T02:16:28.292" v="330" actId="20577"/>
          <ac:spMkLst>
            <pc:docMk/>
            <pc:sldMk cId="933355858" sldId="260"/>
            <ac:spMk id="10" creationId="{AD12893B-E8C3-8415-18B2-5D4F48935A83}"/>
          </ac:spMkLst>
        </pc:spChg>
        <pc:spChg chg="add mod">
          <ac:chgData name="Nikita Swaroop" userId="5c29667979674280" providerId="LiveId" clId="{D6B47488-B078-465F-9ABB-953711B756BE}" dt="2022-05-29T02:17:33.611" v="371" actId="20577"/>
          <ac:spMkLst>
            <pc:docMk/>
            <pc:sldMk cId="933355858" sldId="260"/>
            <ac:spMk id="11" creationId="{564E5F81-8DB9-9FC5-629D-D98A3436DD3A}"/>
          </ac:spMkLst>
        </pc:spChg>
        <pc:picChg chg="add del mod">
          <ac:chgData name="Nikita Swaroop" userId="5c29667979674280" providerId="LiveId" clId="{D6B47488-B078-465F-9ABB-953711B756BE}" dt="2022-05-29T02:25:13.849" v="377" actId="478"/>
          <ac:picMkLst>
            <pc:docMk/>
            <pc:sldMk cId="933355858" sldId="260"/>
            <ac:picMk id="7" creationId="{F61E082D-CF8A-6899-E415-BC444C04C4C2}"/>
          </ac:picMkLst>
        </pc:picChg>
        <pc:picChg chg="add mod">
          <ac:chgData name="Nikita Swaroop" userId="5c29667979674280" providerId="LiveId" clId="{D6B47488-B078-465F-9ABB-953711B756BE}" dt="2022-05-29T02:16:14.885" v="308" actId="1076"/>
          <ac:picMkLst>
            <pc:docMk/>
            <pc:sldMk cId="933355858" sldId="260"/>
            <ac:picMk id="9" creationId="{C202D646-756A-742E-DF75-8EAE2BB24030}"/>
          </ac:picMkLst>
        </pc:picChg>
        <pc:picChg chg="add mod">
          <ac:chgData name="Nikita Swaroop" userId="5c29667979674280" providerId="LiveId" clId="{D6B47488-B078-465F-9ABB-953711B756BE}" dt="2022-05-29T02:18:22.104" v="375" actId="14100"/>
          <ac:picMkLst>
            <pc:docMk/>
            <pc:sldMk cId="933355858" sldId="260"/>
            <ac:picMk id="13" creationId="{DF6853C3-2E93-47C2-7D76-396DAE70587D}"/>
          </ac:picMkLst>
        </pc:picChg>
        <pc:picChg chg="add mod">
          <ac:chgData name="Nikita Swaroop" userId="5c29667979674280" providerId="LiveId" clId="{D6B47488-B078-465F-9ABB-953711B756BE}" dt="2022-05-29T02:25:23.771" v="381" actId="14100"/>
          <ac:picMkLst>
            <pc:docMk/>
            <pc:sldMk cId="933355858" sldId="260"/>
            <ac:picMk id="15" creationId="{A55BEF88-991F-CD23-7455-60EA92DB5AA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D0AF8-CC33-438D-8118-0231E6D5E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1D265-8AEE-4455-9CD6-17E8C8096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909C1-58CA-47EB-AC0E-25508279F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4B72-E3FD-4658-BA3B-444B696743B8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BD2C2-2FC4-4A33-8DA2-EC07601C1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BE220-9D7D-4DE4-B824-D04D446FA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EC48-0301-47FA-8183-1D27CC1856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790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F3330-7D90-4408-96A2-733100D62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809262-865A-4DB3-A01A-C7771AE84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800D5-C605-45DA-BE67-9B48A8AFB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4B72-E3FD-4658-BA3B-444B696743B8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1DAA5-690D-4102-8D2A-2B5E1D75E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761F3-331B-49B9-A34A-346F6AFC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EC48-0301-47FA-8183-1D27CC1856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23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66B052-B333-48DE-941F-C0CDD6F1D1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5BD29-A3EF-4915-A235-6ADC8ECA0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44435-0B64-4BCB-8E37-3CDF8E9B7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4B72-E3FD-4658-BA3B-444B696743B8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426C9-125E-4224-AC36-55947B847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B5A54-7975-46C6-916F-EF7994784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EC48-0301-47FA-8183-1D27CC1856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7798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D8AA3-7A1A-4AA1-BF5C-6A182A166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ABCF3-7BBE-48C9-B2B1-BEAEECD6D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0D4E6-BF50-4AC5-B9CC-E1698BCB4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4B72-E3FD-4658-BA3B-444B696743B8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97787-D3D6-40D7-B0B6-AC08D89C3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20BCC-B0D5-4AD7-A7B5-F126DC93C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EC48-0301-47FA-8183-1D27CC1856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3374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3146C-BEB6-4B97-AC22-B61C49680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883F5-3C3C-4AF7-98A1-E969F6A29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CDB6B-E72B-4FAA-AD89-8049F9A9C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4B72-E3FD-4658-BA3B-444B696743B8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F3446-55EA-4BBD-AF66-54E9B85FD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417BC-9F7D-4F9B-B29B-E1F0BB22C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EC48-0301-47FA-8183-1D27CC1856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65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45A36-26F4-4185-A6F2-51FD8C6E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34A25-15A5-4D6F-A954-D20E14869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96071-EB13-43AF-8CBE-145A63244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74053-E25D-4CD7-8E85-C061CD97F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4B72-E3FD-4658-BA3B-444B696743B8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2255C-EE03-4BED-B669-43B1EB07B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4BC61-BE2B-4831-8E6E-D1039383C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EC48-0301-47FA-8183-1D27CC1856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52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B18C3-D3BF-4D9C-84F4-481CA8541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4A7B1-9299-4E1F-B7B9-E7EC9628E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E353E0-5893-4C57-856C-02699E94D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9161DD-B1F4-43EB-BFC6-4D881A3EE2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7312AA-5295-4F36-8072-53B5A25BEA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CB6E6-970E-4A99-9070-8273C8A66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4B72-E3FD-4658-BA3B-444B696743B8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D9173E-58CC-48E6-A89A-329424771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EFEAE6-6DA1-4169-BB00-D83C9E4B8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EC48-0301-47FA-8183-1D27CC1856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047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CAEB4-A88F-45CE-87A9-7066E2FE2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CF701B-F2D9-4EAE-BF65-C9CAE0492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4B72-E3FD-4658-BA3B-444B696743B8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381844-CE08-4741-921A-BD3BC26E2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18E0F3-749D-4578-9BEF-0F49C24C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EC48-0301-47FA-8183-1D27CC1856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27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8724DB-6F43-42A1-95BA-B113C7F8D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4B72-E3FD-4658-BA3B-444B696743B8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60E3F8-B3DE-44D5-8D9B-3D6A331AE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4B862-18E8-4A6D-B963-B1C6E9BAD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EC48-0301-47FA-8183-1D27CC1856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EB5F6-8686-4FB3-8433-D08AE86B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5FF54-D547-4F56-96F1-49114D1BF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34993-0255-4000-B2E0-B9D4299DE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C7B16-BAF1-402B-9792-5C4BF9AE9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4B72-E3FD-4658-BA3B-444B696743B8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9A865-D72D-48DA-B5FE-8CF8C16A3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F9C3D-8313-4E9A-A81B-934063E9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EC48-0301-47FA-8183-1D27CC1856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737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C12AD-C965-46B3-A255-B3C2E5F84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905975-C5F4-478E-9053-EB6382A8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5C4F6-7D32-43E7-AAB5-A1A8E10EC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CF5CE-536C-497A-BECA-AD798BE8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4B72-E3FD-4658-BA3B-444B696743B8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445B0A-D463-4123-82C9-0AF5AA652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19409-0527-4FAC-8EB0-117743C9D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EC48-0301-47FA-8183-1D27CC1856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781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3507FA-A499-4CE7-B766-6CD0654C4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F3303-59A0-48E8-950C-A7666E20C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09D3B-CEB9-4936-81BB-A6F4EE0B58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54B72-E3FD-4658-BA3B-444B696743B8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B8033-0158-4849-BE8B-F0B1962DF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FE6C7-DDAF-495B-85C9-FB93C3F55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6EC48-0301-47FA-8183-1D27CC1856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892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6D0B0B1-F249-455A-9107-9969394C3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1060"/>
            <a:ext cx="6063124" cy="47584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D5969E-72EF-4964-9006-C540268BADD9}"/>
              </a:ext>
            </a:extLst>
          </p:cNvPr>
          <p:cNvSpPr txBox="1"/>
          <p:nvPr/>
        </p:nvSpPr>
        <p:spPr>
          <a:xfrm>
            <a:off x="1242874" y="568171"/>
            <a:ext cx="394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ORIGINAL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98461C-C978-4F50-AE9A-BA70FB9403DA}"/>
              </a:ext>
            </a:extLst>
          </p:cNvPr>
          <p:cNvSpPr txBox="1"/>
          <p:nvPr/>
        </p:nvSpPr>
        <p:spPr>
          <a:xfrm>
            <a:off x="7332955" y="568171"/>
            <a:ext cx="277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 Dependence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E563D9-765C-480F-8847-EDE2DF4F2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124" y="951060"/>
            <a:ext cx="6094922" cy="47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520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EF0735F-B1BA-4133-8A4F-8B24ED8E8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274" y="1056944"/>
            <a:ext cx="6039693" cy="47441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EC5D86-FC6B-407A-8BFC-BB2D8C64FAE0}"/>
              </a:ext>
            </a:extLst>
          </p:cNvPr>
          <p:cNvSpPr txBox="1"/>
          <p:nvPr/>
        </p:nvSpPr>
        <p:spPr>
          <a:xfrm>
            <a:off x="1242874" y="568171"/>
            <a:ext cx="394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ORIGINAL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53E748-3137-4892-8BE2-D53A91018CB6}"/>
              </a:ext>
            </a:extLst>
          </p:cNvPr>
          <p:cNvSpPr txBox="1"/>
          <p:nvPr/>
        </p:nvSpPr>
        <p:spPr>
          <a:xfrm>
            <a:off x="7332955" y="568171"/>
            <a:ext cx="277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 Dependence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CB87D08-D865-44E1-B656-CB99A1F53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418" y="1056944"/>
            <a:ext cx="6159581" cy="475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797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6F6864-FD0E-4DF6-8898-4AFECC900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33" y="918812"/>
            <a:ext cx="6421749" cy="271392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EB878E-C931-40AF-8B11-AF91E4C3CBFE}"/>
              </a:ext>
            </a:extLst>
          </p:cNvPr>
          <p:cNvCxnSpPr/>
          <p:nvPr/>
        </p:nvCxnSpPr>
        <p:spPr>
          <a:xfrm flipV="1">
            <a:off x="4973216" y="2547257"/>
            <a:ext cx="2090057" cy="38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B8B3D30-18F8-4DEE-8BA0-86868C8506F5}"/>
              </a:ext>
            </a:extLst>
          </p:cNvPr>
          <p:cNvSpPr txBox="1"/>
          <p:nvPr/>
        </p:nvSpPr>
        <p:spPr>
          <a:xfrm>
            <a:off x="7137918" y="1912776"/>
            <a:ext cx="3442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Take Schur complement with the polytopic constraints?</a:t>
            </a:r>
          </a:p>
        </p:txBody>
      </p:sp>
    </p:spTree>
    <p:extLst>
      <p:ext uri="{BB962C8B-B14F-4D97-AF65-F5344CB8AC3E}">
        <p14:creationId xmlns:p14="http://schemas.microsoft.com/office/powerpoint/2010/main" val="2490645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D075-72C0-7056-FC2C-9F717615F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180"/>
            <a:ext cx="4631422" cy="1325563"/>
          </a:xfrm>
        </p:spPr>
        <p:txBody>
          <a:bodyPr/>
          <a:lstStyle/>
          <a:p>
            <a:r>
              <a:rPr lang="en-GB" dirty="0"/>
              <a:t>polytopic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5E240C-21B1-4866-672F-29EDE6B8B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64" y="1691610"/>
            <a:ext cx="3274849" cy="326555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62BEDEE-D1F8-9601-1336-7A0A97561EB1}"/>
              </a:ext>
            </a:extLst>
          </p:cNvPr>
          <p:cNvSpPr txBox="1">
            <a:spLocks/>
          </p:cNvSpPr>
          <p:nvPr/>
        </p:nvSpPr>
        <p:spPr>
          <a:xfrm>
            <a:off x="4290510" y="323179"/>
            <a:ext cx="74093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Box                          pbgam1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ED8D41-CF57-EA19-04CC-4F594B53D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510" y="1648742"/>
            <a:ext cx="3610979" cy="32655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CA5162-6228-C7EB-6834-8A5B0372E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392" y="1627307"/>
            <a:ext cx="3880366" cy="330842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2041093-0D44-1B92-FAD2-B1DFEA530B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363" y="3173114"/>
            <a:ext cx="3941251" cy="306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14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607FF-6A14-0A6C-950E-8BA69EBFF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777740" cy="315912"/>
          </a:xfrm>
        </p:spPr>
        <p:txBody>
          <a:bodyPr>
            <a:normAutofit fontScale="90000"/>
          </a:bodyPr>
          <a:lstStyle/>
          <a:p>
            <a:r>
              <a:rPr lang="en-GB" dirty="0"/>
              <a:t>With min nu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6BD0A4-4A6B-9D68-553F-9951C14C41BE}"/>
              </a:ext>
            </a:extLst>
          </p:cNvPr>
          <p:cNvSpPr txBox="1"/>
          <p:nvPr/>
        </p:nvSpPr>
        <p:spPr>
          <a:xfrm>
            <a:off x="1379220" y="1021080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Boxpoly,gam</a:t>
            </a:r>
            <a:r>
              <a:rPr lang="en-GB" dirty="0"/>
              <a:t> 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57654F-7C0C-A824-44F3-1142B71F3427}"/>
              </a:ext>
            </a:extLst>
          </p:cNvPr>
          <p:cNvSpPr txBox="1"/>
          <p:nvPr/>
        </p:nvSpPr>
        <p:spPr>
          <a:xfrm>
            <a:off x="7741920" y="365126"/>
            <a:ext cx="3009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Still not bounds on l2 norm,</a:t>
            </a:r>
          </a:p>
          <a:p>
            <a:r>
              <a:rPr lang="en-GB" dirty="0"/>
              <a:t>Increasing m only acts to decrease damping on risk,</a:t>
            </a:r>
          </a:p>
          <a:p>
            <a:r>
              <a:rPr lang="en-GB" dirty="0"/>
              <a:t>Ellipse also has higher return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02D646-756A-742E-DF75-8EAE2BB24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149" y="3104604"/>
            <a:ext cx="3477491" cy="27323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12893B-E8C3-8415-18B2-5D4F48935A83}"/>
              </a:ext>
            </a:extLst>
          </p:cNvPr>
          <p:cNvSpPr txBox="1"/>
          <p:nvPr/>
        </p:nvSpPr>
        <p:spPr>
          <a:xfrm>
            <a:off x="8976327" y="2735272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ellipse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4E5F81-8DB9-9FC5-629D-D98A3436DD3A}"/>
              </a:ext>
            </a:extLst>
          </p:cNvPr>
          <p:cNvSpPr txBox="1"/>
          <p:nvPr/>
        </p:nvSpPr>
        <p:spPr>
          <a:xfrm>
            <a:off x="4831080" y="1798320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Boxpoly,gam</a:t>
            </a:r>
            <a:r>
              <a:rPr lang="en-GB" dirty="0"/>
              <a:t> 1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F6853C3-2E93-47C2-7D76-396DAE705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1460" y="2167652"/>
            <a:ext cx="4023360" cy="30662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55BEF88-991F-CD23-7455-60EA92DB5A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1352427"/>
            <a:ext cx="3784600" cy="293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355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13348</TotalTime>
  <Words>51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polytopic</vt:lpstr>
      <vt:lpstr>With min nu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Nikita Swaroop</dc:creator>
  <cp:lastModifiedBy>Nikita Swaroop</cp:lastModifiedBy>
  <cp:revision>9</cp:revision>
  <dcterms:created xsi:type="dcterms:W3CDTF">2022-02-14T15:28:07Z</dcterms:created>
  <dcterms:modified xsi:type="dcterms:W3CDTF">2022-05-31T23:27:03Z</dcterms:modified>
</cp:coreProperties>
</file>