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20"/>
  </p:notesMasterIdLst>
  <p:handoutMasterIdLst>
    <p:handoutMasterId r:id="rId21"/>
  </p:handoutMasterIdLst>
  <p:sldIdLst>
    <p:sldId id="257" r:id="rId3"/>
    <p:sldId id="279" r:id="rId4"/>
    <p:sldId id="277" r:id="rId5"/>
    <p:sldId id="261" r:id="rId6"/>
    <p:sldId id="260" r:id="rId7"/>
    <p:sldId id="275" r:id="rId8"/>
    <p:sldId id="278" r:id="rId9"/>
    <p:sldId id="264" r:id="rId10"/>
    <p:sldId id="276" r:id="rId11"/>
    <p:sldId id="262" r:id="rId12"/>
    <p:sldId id="281" r:id="rId13"/>
    <p:sldId id="284" r:id="rId14"/>
    <p:sldId id="283" r:id="rId15"/>
    <p:sldId id="282" r:id="rId16"/>
    <p:sldId id="285"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ECDA0-3AF9-4F0E-9486-01E89CAAD67B}" v="18" dt="2024-11-22T06:24:14.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206" y="91"/>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CHENNA" userId="d02f576f96de25f7" providerId="LiveId" clId="{430ECDA0-3AF9-4F0E-9486-01E89CAAD67B}"/>
    <pc:docChg chg="undo redo custSel addSld modSld">
      <pc:chgData name="SRIKANTH CHENNA" userId="d02f576f96de25f7" providerId="LiveId" clId="{430ECDA0-3AF9-4F0E-9486-01E89CAAD67B}" dt="2024-12-25T15:40:04.637" v="788" actId="113"/>
      <pc:docMkLst>
        <pc:docMk/>
      </pc:docMkLst>
      <pc:sldChg chg="modSp mod">
        <pc:chgData name="SRIKANTH CHENNA" userId="d02f576f96de25f7" providerId="LiveId" clId="{430ECDA0-3AF9-4F0E-9486-01E89CAAD67B}" dt="2024-12-25T15:40:04.637" v="788" actId="113"/>
        <pc:sldMkLst>
          <pc:docMk/>
          <pc:sldMk cId="3893130112" sldId="257"/>
        </pc:sldMkLst>
        <pc:spChg chg="mod">
          <ac:chgData name="SRIKANTH CHENNA" userId="d02f576f96de25f7" providerId="LiveId" clId="{430ECDA0-3AF9-4F0E-9486-01E89CAAD67B}" dt="2024-11-20T05:38:28.224" v="214" actId="20577"/>
          <ac:spMkLst>
            <pc:docMk/>
            <pc:sldMk cId="3893130112" sldId="257"/>
            <ac:spMk id="8" creationId="{FEE5E410-9148-FD65-F1C7-57319CE0B7C4}"/>
          </ac:spMkLst>
        </pc:spChg>
        <pc:spChg chg="mod">
          <ac:chgData name="SRIKANTH CHENNA" userId="d02f576f96de25f7" providerId="LiveId" clId="{430ECDA0-3AF9-4F0E-9486-01E89CAAD67B}" dt="2024-12-25T15:40:04.637" v="788" actId="113"/>
          <ac:spMkLst>
            <pc:docMk/>
            <pc:sldMk cId="3893130112" sldId="257"/>
            <ac:spMk id="9" creationId="{5B652899-2AAE-1426-F19F-4F50DEFA3A8A}"/>
          </ac:spMkLst>
        </pc:spChg>
      </pc:sldChg>
      <pc:sldChg chg="modSp mod">
        <pc:chgData name="SRIKANTH CHENNA" userId="d02f576f96de25f7" providerId="LiveId" clId="{430ECDA0-3AF9-4F0E-9486-01E89CAAD67B}" dt="2024-11-22T06:37:01.185" v="555" actId="20577"/>
        <pc:sldMkLst>
          <pc:docMk/>
          <pc:sldMk cId="4151441746" sldId="260"/>
        </pc:sldMkLst>
        <pc:spChg chg="mod">
          <ac:chgData name="SRIKANTH CHENNA" userId="d02f576f96de25f7" providerId="LiveId" clId="{430ECDA0-3AF9-4F0E-9486-01E89CAAD67B}" dt="2024-11-22T06:37:01.185" v="555" actId="20577"/>
          <ac:spMkLst>
            <pc:docMk/>
            <pc:sldMk cId="4151441746" sldId="260"/>
            <ac:spMk id="6" creationId="{26C2F15A-C23E-239F-ABC3-DDA93F63F480}"/>
          </ac:spMkLst>
        </pc:spChg>
      </pc:sldChg>
      <pc:sldChg chg="modSp mod">
        <pc:chgData name="SRIKANTH CHENNA" userId="d02f576f96de25f7" providerId="LiveId" clId="{430ECDA0-3AF9-4F0E-9486-01E89CAAD67B}" dt="2024-11-22T06:35:06.959" v="549" actId="1076"/>
        <pc:sldMkLst>
          <pc:docMk/>
          <pc:sldMk cId="976020756" sldId="261"/>
        </pc:sldMkLst>
        <pc:spChg chg="mod">
          <ac:chgData name="SRIKANTH CHENNA" userId="d02f576f96de25f7" providerId="LiveId" clId="{430ECDA0-3AF9-4F0E-9486-01E89CAAD67B}" dt="2024-11-22T06:35:06.959" v="549" actId="1076"/>
          <ac:spMkLst>
            <pc:docMk/>
            <pc:sldMk cId="976020756" sldId="261"/>
            <ac:spMk id="5" creationId="{8CD5B837-3CFA-D6DF-8499-FA13B6CFCDA4}"/>
          </ac:spMkLst>
        </pc:spChg>
      </pc:sldChg>
      <pc:sldChg chg="modSp mod">
        <pc:chgData name="SRIKANTH CHENNA" userId="d02f576f96de25f7" providerId="LiveId" clId="{430ECDA0-3AF9-4F0E-9486-01E89CAAD67B}" dt="2024-11-23T08:00:59.098" v="786" actId="20577"/>
        <pc:sldMkLst>
          <pc:docMk/>
          <pc:sldMk cId="383230022" sldId="262"/>
        </pc:sldMkLst>
        <pc:spChg chg="mod">
          <ac:chgData name="SRIKANTH CHENNA" userId="d02f576f96de25f7" providerId="LiveId" clId="{430ECDA0-3AF9-4F0E-9486-01E89CAAD67B}" dt="2024-11-23T08:00:59.098" v="786" actId="20577"/>
          <ac:spMkLst>
            <pc:docMk/>
            <pc:sldMk cId="383230022" sldId="262"/>
            <ac:spMk id="3" creationId="{D6C38F78-4BBA-F045-D4F9-75BDD4DF8C51}"/>
          </ac:spMkLst>
        </pc:spChg>
      </pc:sldChg>
      <pc:sldChg chg="modSp mod">
        <pc:chgData name="SRIKANTH CHENNA" userId="d02f576f96de25f7" providerId="LiveId" clId="{430ECDA0-3AF9-4F0E-9486-01E89CAAD67B}" dt="2024-11-22T06:49:52.081" v="635" actId="20577"/>
        <pc:sldMkLst>
          <pc:docMk/>
          <pc:sldMk cId="2762030696" sldId="264"/>
        </pc:sldMkLst>
        <pc:spChg chg="mod">
          <ac:chgData name="SRIKANTH CHENNA" userId="d02f576f96de25f7" providerId="LiveId" clId="{430ECDA0-3AF9-4F0E-9486-01E89CAAD67B}" dt="2024-11-22T06:49:52.081" v="635" actId="20577"/>
          <ac:spMkLst>
            <pc:docMk/>
            <pc:sldMk cId="2762030696" sldId="264"/>
            <ac:spMk id="3" creationId="{A6C2F4DE-324C-F754-B4DC-14F43389E50F}"/>
          </ac:spMkLst>
        </pc:spChg>
      </pc:sldChg>
      <pc:sldChg chg="modSp mod">
        <pc:chgData name="SRIKANTH CHENNA" userId="d02f576f96de25f7" providerId="LiveId" clId="{430ECDA0-3AF9-4F0E-9486-01E89CAAD67B}" dt="2024-11-22T06:54:51.342" v="732" actId="20577"/>
        <pc:sldMkLst>
          <pc:docMk/>
          <pc:sldMk cId="2819639982" sldId="270"/>
        </pc:sldMkLst>
        <pc:spChg chg="mod">
          <ac:chgData name="SRIKANTH CHENNA" userId="d02f576f96de25f7" providerId="LiveId" clId="{430ECDA0-3AF9-4F0E-9486-01E89CAAD67B}" dt="2024-11-20T06:06:19.267" v="461" actId="1076"/>
          <ac:spMkLst>
            <pc:docMk/>
            <pc:sldMk cId="2819639982" sldId="270"/>
            <ac:spMk id="2" creationId="{29B8EE8F-BB26-5E04-0194-562C5B56883B}"/>
          </ac:spMkLst>
        </pc:spChg>
        <pc:spChg chg="mod">
          <ac:chgData name="SRIKANTH CHENNA" userId="d02f576f96de25f7" providerId="LiveId" clId="{430ECDA0-3AF9-4F0E-9486-01E89CAAD67B}" dt="2024-11-22T06:54:51.342" v="732" actId="20577"/>
          <ac:spMkLst>
            <pc:docMk/>
            <pc:sldMk cId="2819639982" sldId="270"/>
            <ac:spMk id="3" creationId="{D99AF7CB-CFD2-8778-2317-DEE3B46804AF}"/>
          </ac:spMkLst>
        </pc:spChg>
      </pc:sldChg>
      <pc:sldChg chg="modSp mod">
        <pc:chgData name="SRIKANTH CHENNA" userId="d02f576f96de25f7" providerId="LiveId" clId="{430ECDA0-3AF9-4F0E-9486-01E89CAAD67B}" dt="2024-11-23T05:43:02.422" v="775" actId="20577"/>
        <pc:sldMkLst>
          <pc:docMk/>
          <pc:sldMk cId="0" sldId="275"/>
        </pc:sldMkLst>
        <pc:spChg chg="mod">
          <ac:chgData name="SRIKANTH CHENNA" userId="d02f576f96de25f7" providerId="LiveId" clId="{430ECDA0-3AF9-4F0E-9486-01E89CAAD67B}" dt="2024-11-23T05:43:02.422" v="775" actId="20577"/>
          <ac:spMkLst>
            <pc:docMk/>
            <pc:sldMk cId="0" sldId="275"/>
            <ac:spMk id="3" creationId="{00000000-0000-0000-0000-000000000000}"/>
          </ac:spMkLst>
        </pc:spChg>
      </pc:sldChg>
      <pc:sldChg chg="addSp delSp modSp mod">
        <pc:chgData name="SRIKANTH CHENNA" userId="d02f576f96de25f7" providerId="LiveId" clId="{430ECDA0-3AF9-4F0E-9486-01E89CAAD67B}" dt="2024-11-20T06:04:01.528" v="443" actId="12"/>
        <pc:sldMkLst>
          <pc:docMk/>
          <pc:sldMk cId="0" sldId="276"/>
        </pc:sldMkLst>
        <pc:spChg chg="add mod">
          <ac:chgData name="SRIKANTH CHENNA" userId="d02f576f96de25f7" providerId="LiveId" clId="{430ECDA0-3AF9-4F0E-9486-01E89CAAD67B}" dt="2024-11-20T06:04:01.528" v="443" actId="12"/>
          <ac:spMkLst>
            <pc:docMk/>
            <pc:sldMk cId="0" sldId="276"/>
            <ac:spMk id="5" creationId="{03B81287-A1EB-6A4B-5448-EA9DA45C852B}"/>
          </ac:spMkLst>
        </pc:spChg>
      </pc:sldChg>
      <pc:sldChg chg="addSp delSp modSp mod">
        <pc:chgData name="SRIKANTH CHENNA" userId="d02f576f96de25f7" providerId="LiveId" clId="{430ECDA0-3AF9-4F0E-9486-01E89CAAD67B}" dt="2024-11-22T06:34:36.117" v="546" actId="14100"/>
        <pc:sldMkLst>
          <pc:docMk/>
          <pc:sldMk cId="211842291" sldId="277"/>
        </pc:sldMkLst>
        <pc:spChg chg="add del mod">
          <ac:chgData name="SRIKANTH CHENNA" userId="d02f576f96de25f7" providerId="LiveId" clId="{430ECDA0-3AF9-4F0E-9486-01E89CAAD67B}" dt="2024-11-22T06:34:21.529" v="544" actId="1076"/>
          <ac:spMkLst>
            <pc:docMk/>
            <pc:sldMk cId="211842291" sldId="277"/>
            <ac:spMk id="2" creationId="{653598C0-9DA3-83CD-EB07-64792616A039}"/>
          </ac:spMkLst>
        </pc:spChg>
        <pc:spChg chg="add del mod">
          <ac:chgData name="SRIKANTH CHENNA" userId="d02f576f96de25f7" providerId="LiveId" clId="{430ECDA0-3AF9-4F0E-9486-01E89CAAD67B}" dt="2024-11-22T06:34:36.117" v="546" actId="14100"/>
          <ac:spMkLst>
            <pc:docMk/>
            <pc:sldMk cId="211842291" sldId="277"/>
            <ac:spMk id="6" creationId="{BE1BEF37-86C8-DA7C-825F-A6A9D17E2DC8}"/>
          </ac:spMkLst>
        </pc:spChg>
        <pc:picChg chg="add del">
          <ac:chgData name="SRIKANTH CHENNA" userId="d02f576f96de25f7" providerId="LiveId" clId="{430ECDA0-3AF9-4F0E-9486-01E89CAAD67B}" dt="2024-11-20T05:42:40.482" v="218" actId="478"/>
          <ac:picMkLst>
            <pc:docMk/>
            <pc:sldMk cId="211842291" sldId="277"/>
            <ac:picMk id="4" creationId="{1F6A0A16-5266-08C6-A12A-9F96AA3E521F}"/>
          </ac:picMkLst>
        </pc:picChg>
      </pc:sldChg>
      <pc:sldChg chg="addSp delSp modSp mod">
        <pc:chgData name="SRIKANTH CHENNA" userId="d02f576f96de25f7" providerId="LiveId" clId="{430ECDA0-3AF9-4F0E-9486-01E89CAAD67B}" dt="2024-11-20T05:50:50.775" v="273" actId="1076"/>
        <pc:sldMkLst>
          <pc:docMk/>
          <pc:sldMk cId="303390799" sldId="278"/>
        </pc:sldMkLst>
        <pc:spChg chg="mod">
          <ac:chgData name="SRIKANTH CHENNA" userId="d02f576f96de25f7" providerId="LiveId" clId="{430ECDA0-3AF9-4F0E-9486-01E89CAAD67B}" dt="2024-11-20T05:50:50.775" v="273" actId="1076"/>
          <ac:spMkLst>
            <pc:docMk/>
            <pc:sldMk cId="303390799" sldId="278"/>
            <ac:spMk id="2" creationId="{F09202DD-516D-8D5B-E5B2-BA574065DBE6}"/>
          </ac:spMkLst>
        </pc:spChg>
        <pc:picChg chg="add mod">
          <ac:chgData name="SRIKANTH CHENNA" userId="d02f576f96de25f7" providerId="LiveId" clId="{430ECDA0-3AF9-4F0E-9486-01E89CAAD67B}" dt="2024-11-20T05:50:45.212" v="272" actId="1076"/>
          <ac:picMkLst>
            <pc:docMk/>
            <pc:sldMk cId="303390799" sldId="278"/>
            <ac:picMk id="7" creationId="{94C1948F-371F-EB6C-47CA-732555A659F4}"/>
          </ac:picMkLst>
        </pc:picChg>
      </pc:sldChg>
      <pc:sldChg chg="addSp delSp modSp mod">
        <pc:chgData name="SRIKANTH CHENNA" userId="d02f576f96de25f7" providerId="LiveId" clId="{430ECDA0-3AF9-4F0E-9486-01E89CAAD67B}" dt="2024-11-22T06:20:51.691" v="498" actId="1076"/>
        <pc:sldMkLst>
          <pc:docMk/>
          <pc:sldMk cId="1740018275" sldId="281"/>
        </pc:sldMkLst>
        <pc:picChg chg="add mod">
          <ac:chgData name="SRIKANTH CHENNA" userId="d02f576f96de25f7" providerId="LiveId" clId="{430ECDA0-3AF9-4F0E-9486-01E89CAAD67B}" dt="2024-11-22T06:20:51.691" v="498" actId="1076"/>
          <ac:picMkLst>
            <pc:docMk/>
            <pc:sldMk cId="1740018275" sldId="281"/>
            <ac:picMk id="14" creationId="{9F17699D-EAFD-D3B4-B029-44AEE90A960F}"/>
          </ac:picMkLst>
        </pc:picChg>
      </pc:sldChg>
      <pc:sldChg chg="addSp delSp modSp mod">
        <pc:chgData name="SRIKANTH CHENNA" userId="d02f576f96de25f7" providerId="LiveId" clId="{430ECDA0-3AF9-4F0E-9486-01E89CAAD67B}" dt="2024-11-22T06:23:46.519" v="519" actId="1076"/>
        <pc:sldMkLst>
          <pc:docMk/>
          <pc:sldMk cId="1285424021" sldId="282"/>
        </pc:sldMkLst>
        <pc:picChg chg="add mod">
          <ac:chgData name="SRIKANTH CHENNA" userId="d02f576f96de25f7" providerId="LiveId" clId="{430ECDA0-3AF9-4F0E-9486-01E89CAAD67B}" dt="2024-11-22T06:23:46.519" v="519" actId="1076"/>
          <ac:picMkLst>
            <pc:docMk/>
            <pc:sldMk cId="1285424021" sldId="282"/>
            <ac:picMk id="7" creationId="{5606FA77-8436-1D7D-BA38-DB7C276E27CA}"/>
          </ac:picMkLst>
        </pc:picChg>
      </pc:sldChg>
      <pc:sldChg chg="addSp delSp modSp mod">
        <pc:chgData name="SRIKANTH CHENNA" userId="d02f576f96de25f7" providerId="LiveId" clId="{430ECDA0-3AF9-4F0E-9486-01E89CAAD67B}" dt="2024-11-22T06:23:23.513" v="513" actId="1076"/>
        <pc:sldMkLst>
          <pc:docMk/>
          <pc:sldMk cId="4291564441" sldId="283"/>
        </pc:sldMkLst>
        <pc:picChg chg="add mod">
          <ac:chgData name="SRIKANTH CHENNA" userId="d02f576f96de25f7" providerId="LiveId" clId="{430ECDA0-3AF9-4F0E-9486-01E89CAAD67B}" dt="2024-11-22T06:23:23.513" v="513" actId="1076"/>
          <ac:picMkLst>
            <pc:docMk/>
            <pc:sldMk cId="4291564441" sldId="283"/>
            <ac:picMk id="7" creationId="{B72CB07E-CDB2-5871-4C71-9894D37DEB43}"/>
          </ac:picMkLst>
        </pc:picChg>
      </pc:sldChg>
      <pc:sldChg chg="addSp modSp new mod">
        <pc:chgData name="SRIKANTH CHENNA" userId="d02f576f96de25f7" providerId="LiveId" clId="{430ECDA0-3AF9-4F0E-9486-01E89CAAD67B}" dt="2024-11-22T06:21:25.782" v="507" actId="1076"/>
        <pc:sldMkLst>
          <pc:docMk/>
          <pc:sldMk cId="2872062073" sldId="284"/>
        </pc:sldMkLst>
        <pc:picChg chg="add mod">
          <ac:chgData name="SRIKANTH CHENNA" userId="d02f576f96de25f7" providerId="LiveId" clId="{430ECDA0-3AF9-4F0E-9486-01E89CAAD67B}" dt="2024-11-22T06:21:25.782" v="507" actId="1076"/>
          <ac:picMkLst>
            <pc:docMk/>
            <pc:sldMk cId="2872062073" sldId="284"/>
            <ac:picMk id="3" creationId="{BA838F4B-256C-1856-6CC2-0C29895DF601}"/>
          </ac:picMkLst>
        </pc:picChg>
      </pc:sldChg>
      <pc:sldChg chg="addSp modSp new mod">
        <pc:chgData name="SRIKANTH CHENNA" userId="d02f576f96de25f7" providerId="LiveId" clId="{430ECDA0-3AF9-4F0E-9486-01E89CAAD67B}" dt="2024-11-22T06:24:30.045" v="530" actId="1076"/>
        <pc:sldMkLst>
          <pc:docMk/>
          <pc:sldMk cId="1142777711" sldId="285"/>
        </pc:sldMkLst>
        <pc:picChg chg="add mod">
          <ac:chgData name="SRIKANTH CHENNA" userId="d02f576f96de25f7" providerId="LiveId" clId="{430ECDA0-3AF9-4F0E-9486-01E89CAAD67B}" dt="2024-11-22T06:24:30.045" v="530" actId="1076"/>
          <ac:picMkLst>
            <pc:docMk/>
            <pc:sldMk cId="1142777711" sldId="285"/>
            <ac:picMk id="3" creationId="{D51192C5-2226-62D3-FA42-6563BC6B96A4}"/>
          </ac:picMkLst>
        </pc:picChg>
      </pc:sldChg>
    </pc:docChg>
  </pc:docChgLst>
  <pc:docChgLst>
    <pc:chgData name="SRIKANTH CHENNA" userId="d02f576f96de25f7" providerId="LiveId" clId="{D58163FC-91DD-4B67-A3BF-844AFC0FED08}"/>
    <pc:docChg chg="modSld">
      <pc:chgData name="SRIKANTH CHENNA" userId="d02f576f96de25f7" providerId="LiveId" clId="{D58163FC-91DD-4B67-A3BF-844AFC0FED08}" dt="2024-07-18T13:10:33.302" v="4" actId="1076"/>
      <pc:docMkLst>
        <pc:docMk/>
      </pc:docMkLst>
      <pc:sldChg chg="modSp mod">
        <pc:chgData name="SRIKANTH CHENNA" userId="d02f576f96de25f7" providerId="LiveId" clId="{D58163FC-91DD-4B67-A3BF-844AFC0FED08}" dt="2024-07-18T13:10:33.302" v="4" actId="1076"/>
        <pc:sldMkLst>
          <pc:docMk/>
          <pc:sldMk cId="3893130112" sldId="2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5644A9-5D17-DFB6-CD0C-DB4BFCA8DC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a:t>
            </a:r>
          </a:p>
        </p:txBody>
      </p:sp>
      <p:sp>
        <p:nvSpPr>
          <p:cNvPr id="3" name="Date Placeholder 2">
            <a:extLst>
              <a:ext uri="{FF2B5EF4-FFF2-40B4-BE49-F238E27FC236}">
                <a16:creationId xmlns:a16="http://schemas.microsoft.com/office/drawing/2014/main" id="{232FACB1-4BA6-2E6D-527C-8D1DF349BE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25D18B-6670-48AF-8CCF-030B79A17C0F}" type="datetimeFigureOut">
              <a:rPr lang="en-IN" smtClean="0"/>
              <a:pPr/>
              <a:t>25-12-2024</a:t>
            </a:fld>
            <a:endParaRPr lang="en-IN"/>
          </a:p>
        </p:txBody>
      </p:sp>
      <p:sp>
        <p:nvSpPr>
          <p:cNvPr id="4" name="Footer Placeholder 3">
            <a:extLst>
              <a:ext uri="{FF2B5EF4-FFF2-40B4-BE49-F238E27FC236}">
                <a16:creationId xmlns:a16="http://schemas.microsoft.com/office/drawing/2014/main" id="{CC72EA46-AC2B-B732-CC7C-B186AACDE8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6" name="Slide Number Placeholder 5">
            <a:extLst>
              <a:ext uri="{FF2B5EF4-FFF2-40B4-BE49-F238E27FC236}">
                <a16:creationId xmlns:a16="http://schemas.microsoft.com/office/drawing/2014/main" id="{76B70FF3-AF52-1F69-58A0-0430A71922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351CB-4999-4556-9738-A93467D0CF9A}" type="slidenum">
              <a:rPr lang="en-IN" smtClean="0"/>
              <a:pPr/>
              <a:t>‹#›</a:t>
            </a:fld>
            <a:endParaRPr lang="en-IN"/>
          </a:p>
        </p:txBody>
      </p:sp>
    </p:spTree>
    <p:extLst>
      <p:ext uri="{BB962C8B-B14F-4D97-AF65-F5344CB8AC3E}">
        <p14:creationId xmlns:p14="http://schemas.microsoft.com/office/powerpoint/2010/main" val="185623125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7298D-C44A-47A4-BD63-417A2F63CA8B}" type="datetimeFigureOut">
              <a:rPr lang="en-IN" smtClean="0"/>
              <a:pPr/>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8BA6A-4A8C-4BC0-960B-4586A3060E60}" type="slidenum">
              <a:rPr lang="en-IN" smtClean="0"/>
              <a:pPr/>
              <a:t>‹#›</a:t>
            </a:fld>
            <a:endParaRPr lang="en-IN"/>
          </a:p>
        </p:txBody>
      </p:sp>
    </p:spTree>
    <p:extLst>
      <p:ext uri="{BB962C8B-B14F-4D97-AF65-F5344CB8AC3E}">
        <p14:creationId xmlns:p14="http://schemas.microsoft.com/office/powerpoint/2010/main" val="141519555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5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97280" y="1845734"/>
            <a:ext cx="10058400" cy="4023360"/>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295159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1845463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Footer Placeholder 2"/>
          <p:cNvSpPr>
            <a:spLocks noGrp="1"/>
          </p:cNvSpPr>
          <p:nvPr>
            <p:ph type="ftr" sz="quarter" idx="10"/>
          </p:nvPr>
        </p:nvSpPr>
        <p:spPr>
          <a:xfrm>
            <a:off x="7418565" y="6428480"/>
            <a:ext cx="4822804" cy="365125"/>
          </a:xfrm>
          <a:prstGeom prst="rect">
            <a:avLst/>
          </a:prstGeom>
        </p:spPr>
        <p:txBody>
          <a:bodyPr/>
          <a:lstStyle/>
          <a:p>
            <a:endParaRPr lang="en-IN" dirty="0"/>
          </a:p>
        </p:txBody>
      </p:sp>
    </p:spTree>
    <p:extLst>
      <p:ext uri="{BB962C8B-B14F-4D97-AF65-F5344CB8AC3E}">
        <p14:creationId xmlns:p14="http://schemas.microsoft.com/office/powerpoint/2010/main" val="2742460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1BA3-6242-9F9A-56EE-B7955D4B7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ECD486-E9AF-1BEE-A29F-B8A858005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335E8-197A-A16C-3CB6-BC576AFF0895}"/>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26949EC8-6D3A-16B3-CC96-04AF8E1BC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E73E6-DDA2-44C8-315A-82A77917088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08455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9A0F-5CDB-0B26-E70A-D5CF57B7B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0D9A1-5DBE-7D64-F38E-4FF1C3E88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4A10F-2F81-C7C2-4C0D-122FE01ACEC9}"/>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FA40AB9C-9B85-ED46-FB31-4919BCE9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41E20-B555-930F-C7C5-6FACECAB2BCD}"/>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88877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F466-4613-D953-A8D2-A212F950E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73703-6AB8-EA8A-8F71-92EE8D5F1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04FAC-A2D8-1C24-A872-C8EFB487B37E}"/>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90660F1C-107C-27C0-D335-1404A14C2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39592-672B-0B4B-B8F3-4650EA7DEC1B}"/>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8869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84C7-6F85-1143-E536-695FA37E2E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30B98-4629-DBEF-EC71-FB812A7D4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A54C4-8F7E-250D-E016-2791EA09A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D77FA8-D643-7A98-C7FB-D455613F8243}"/>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6" name="Footer Placeholder 5">
            <a:extLst>
              <a:ext uri="{FF2B5EF4-FFF2-40B4-BE49-F238E27FC236}">
                <a16:creationId xmlns:a16="http://schemas.microsoft.com/office/drawing/2014/main" id="{E10B9526-07EB-E321-FE2F-E3EBC05F7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AEE96-481D-8D85-D0E0-2612DBDEBB3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2537807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4438-DEB9-555A-D5C6-D0F9270E2B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571670-6DD6-F84E-1044-D755313FE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7E8D5-BC6A-FFCA-CA88-5F75CE727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437017-07BB-4A6D-1D22-0A979CA4F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E57E0-5FC5-48D9-E85F-F435DDFC6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222B7-7E99-07B1-19C0-940A20A2F783}"/>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8" name="Footer Placeholder 7">
            <a:extLst>
              <a:ext uri="{FF2B5EF4-FFF2-40B4-BE49-F238E27FC236}">
                <a16:creationId xmlns:a16="http://schemas.microsoft.com/office/drawing/2014/main" id="{D007C23A-BA38-C851-C242-D8E37EE71B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EC9842-5280-B432-A93B-16F7AFF0CDA1}"/>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540071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250A-FE2B-C1B5-2851-11CF9F1BAF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6CF03F-38BE-B506-6712-B9FFD4FD10D8}"/>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4" name="Footer Placeholder 3">
            <a:extLst>
              <a:ext uri="{FF2B5EF4-FFF2-40B4-BE49-F238E27FC236}">
                <a16:creationId xmlns:a16="http://schemas.microsoft.com/office/drawing/2014/main" id="{88AD001E-AEBC-A059-54B1-2EA08A186B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2054D4-527C-9621-9DD6-7FAF1AE4B38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747941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DD9A9-9C28-ACC6-71DE-176EB321188A}"/>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3" name="Footer Placeholder 2">
            <a:extLst>
              <a:ext uri="{FF2B5EF4-FFF2-40B4-BE49-F238E27FC236}">
                <a16:creationId xmlns:a16="http://schemas.microsoft.com/office/drawing/2014/main" id="{2CA16812-C8FB-7C02-E082-8430020981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840DAF-C5F3-CF91-B798-1E951E0A20A4}"/>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26021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895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EEFA-63B1-BACF-F0DA-E87F3A688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A5692-48C1-8CD2-2263-EC4CE88F9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2732A4-2AB5-F44A-ECB7-DD8DAA161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708B1-3C9C-6E92-9410-23D71DE47867}"/>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6" name="Footer Placeholder 5">
            <a:extLst>
              <a:ext uri="{FF2B5EF4-FFF2-40B4-BE49-F238E27FC236}">
                <a16:creationId xmlns:a16="http://schemas.microsoft.com/office/drawing/2014/main" id="{59F5FA9E-CE59-53BC-A4A3-439256D41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FB62B-A144-176D-4E5B-1F025B4D96DD}"/>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538649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238-8963-9079-1BD0-265E33B7A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629BF-DFFF-0812-A2C6-05617E522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D504DC-86FA-3FA0-2F5F-002105F35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18D2E-2A85-7531-BE3E-25AD0CD2E2D9}"/>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6" name="Footer Placeholder 5">
            <a:extLst>
              <a:ext uri="{FF2B5EF4-FFF2-40B4-BE49-F238E27FC236}">
                <a16:creationId xmlns:a16="http://schemas.microsoft.com/office/drawing/2014/main" id="{A50DB8C4-E239-94F8-9554-73632819E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DFA9E6-B7AC-8236-6D26-4DE87147D45C}"/>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663855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459A-E599-4C3E-1788-E27A550726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58D78-1DB0-C449-E7C8-31D0D2797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F583D-66F0-9680-0AB1-872E846329E2}"/>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C48B5BAE-8B42-44D8-2320-F976D81BC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FADD6-D996-3E6F-0FD9-3C4E713D7C32}"/>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875127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94570-B4AD-B21F-5388-420FB2FD5A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68A65-7BA2-987F-0701-9C0937090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10D66-E11F-A251-A4AE-AE87E914731B}"/>
              </a:ext>
            </a:extLst>
          </p:cNvPr>
          <p:cNvSpPr>
            <a:spLocks noGrp="1"/>
          </p:cNvSpPr>
          <p:nvPr>
            <p:ph type="dt" sz="half" idx="10"/>
          </p:nvPr>
        </p:nvSpPr>
        <p:spPr/>
        <p:txBody>
          <a:body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C56CFD8D-BB89-3F59-C110-D0D90D599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3F476-E4BF-047E-8036-AD1D6B5F0D3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67941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7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80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IN"/>
          </a:p>
        </p:txBody>
      </p:sp>
      <p:sp>
        <p:nvSpPr>
          <p:cNvPr id="8" name="Footer Placeholder 7"/>
          <p:cNvSpPr>
            <a:spLocks noGrp="1"/>
          </p:cNvSpPr>
          <p:nvPr>
            <p:ph type="ftr" sz="quarter" idx="11"/>
          </p:nvPr>
        </p:nvSpPr>
        <p:spPr>
          <a:xfrm>
            <a:off x="7418565" y="6428480"/>
            <a:ext cx="4822804"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386409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IN"/>
          </a:p>
        </p:txBody>
      </p:sp>
      <p:sp>
        <p:nvSpPr>
          <p:cNvPr id="4" name="Footer Placeholder 3"/>
          <p:cNvSpPr>
            <a:spLocks noGrp="1"/>
          </p:cNvSpPr>
          <p:nvPr>
            <p:ph type="ftr" sz="quarter" idx="11"/>
          </p:nvPr>
        </p:nvSpPr>
        <p:spPr>
          <a:xfrm>
            <a:off x="7418565" y="6428480"/>
            <a:ext cx="4822804"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7862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IN"/>
          </a:p>
        </p:txBody>
      </p:sp>
      <p:sp>
        <p:nvSpPr>
          <p:cNvPr id="8" name="Footer Placeholder 7"/>
          <p:cNvSpPr>
            <a:spLocks noGrp="1"/>
          </p:cNvSpPr>
          <p:nvPr>
            <p:ph type="ftr" sz="quarter" idx="11"/>
          </p:nvPr>
        </p:nvSpPr>
        <p:spPr>
          <a:xfrm>
            <a:off x="7418565" y="6428480"/>
            <a:ext cx="4822804" cy="365125"/>
          </a:xfrm>
          <a:prstGeom prst="rect">
            <a:avLst/>
          </a:prstGeom>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3812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057FC71B-A887-48B0-A120-34C672576132}" type="slidenum">
              <a:rPr lang="en-IN" smtClean="0"/>
              <a:pPr/>
              <a:t>‹#›</a:t>
            </a:fld>
            <a:endParaRPr lang="en-IN"/>
          </a:p>
        </p:txBody>
      </p:sp>
    </p:spTree>
    <p:extLst>
      <p:ext uri="{BB962C8B-B14F-4D97-AF65-F5344CB8AC3E}">
        <p14:creationId xmlns:p14="http://schemas.microsoft.com/office/powerpoint/2010/main" val="282859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prstGeom prst="rect">
            <a:avLst/>
          </a:prstGeo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IN"/>
          </a:p>
        </p:txBody>
      </p:sp>
      <p:sp>
        <p:nvSpPr>
          <p:cNvPr id="6" name="Footer Placeholder 5"/>
          <p:cNvSpPr>
            <a:spLocks noGrp="1"/>
          </p:cNvSpPr>
          <p:nvPr>
            <p:ph type="ftr" sz="quarter" idx="11"/>
          </p:nvPr>
        </p:nvSpPr>
        <p:spPr>
          <a:xfrm>
            <a:off x="7418565" y="6428480"/>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262448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80354"/>
            <a:ext cx="12192001" cy="477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12" name="Footer Placeholder 4"/>
          <p:cNvSpPr txBox="1">
            <a:spLocks/>
          </p:cNvSpPr>
          <p:nvPr userDrawn="1"/>
        </p:nvSpPr>
        <p:spPr>
          <a:xfrm>
            <a:off x="0" y="6492875"/>
            <a:ext cx="6634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i="1" kern="1200" cap="all" baseline="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800" dirty="0">
                <a:solidFill>
                  <a:schemeClr val="tx1"/>
                </a:solidFill>
              </a:rPr>
              <a:t>DEPARTMENT OF ECE, MRITS</a:t>
            </a:r>
          </a:p>
        </p:txBody>
      </p:sp>
    </p:spTree>
    <p:extLst>
      <p:ext uri="{BB962C8B-B14F-4D97-AF65-F5344CB8AC3E}">
        <p14:creationId xmlns:p14="http://schemas.microsoft.com/office/powerpoint/2010/main" val="30525304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1CC99-5546-DEB9-B488-1041A7634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31C88-F400-8F6E-DA4C-7209698B4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6A1DF-73E6-2793-7561-2E33ED19E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8878A-0FA3-4628-B150-380695073E07}" type="datetimeFigureOut">
              <a:rPr lang="en-IN" smtClean="0"/>
              <a:pPr/>
              <a:t>25-12-2024</a:t>
            </a:fld>
            <a:endParaRPr lang="en-IN"/>
          </a:p>
        </p:txBody>
      </p:sp>
      <p:sp>
        <p:nvSpPr>
          <p:cNvPr id="5" name="Footer Placeholder 4">
            <a:extLst>
              <a:ext uri="{FF2B5EF4-FFF2-40B4-BE49-F238E27FC236}">
                <a16:creationId xmlns:a16="http://schemas.microsoft.com/office/drawing/2014/main" id="{08921DF3-008A-E5F4-7643-4C0330200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29E93C-ED02-BF23-5EEA-AD5C408A6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AD7-2612-4E50-A4E5-BD7118626948}" type="slidenum">
              <a:rPr lang="en-IN" smtClean="0"/>
              <a:pPr/>
              <a:t>‹#›</a:t>
            </a:fld>
            <a:endParaRPr lang="en-IN"/>
          </a:p>
        </p:txBody>
      </p:sp>
    </p:spTree>
    <p:extLst>
      <p:ext uri="{BB962C8B-B14F-4D97-AF65-F5344CB8AC3E}">
        <p14:creationId xmlns:p14="http://schemas.microsoft.com/office/powerpoint/2010/main" val="38306274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B652899-2AAE-1426-F19F-4F50DEFA3A8A}"/>
              </a:ext>
            </a:extLst>
          </p:cNvPr>
          <p:cNvSpPr txBox="1"/>
          <p:nvPr/>
        </p:nvSpPr>
        <p:spPr>
          <a:xfrm>
            <a:off x="418938" y="1541557"/>
            <a:ext cx="11135158" cy="960328"/>
          </a:xfrm>
          <a:prstGeom prst="rect">
            <a:avLst/>
          </a:prstGeom>
          <a:noFill/>
        </p:spPr>
        <p:txBody>
          <a:bodyPr wrap="square">
            <a:spAutoFit/>
          </a:bodyPr>
          <a:lstStyle/>
          <a:p>
            <a:pPr algn="ctr">
              <a:lnSpc>
                <a:spcPct val="150000"/>
              </a:lnSpc>
            </a:pPr>
            <a:r>
              <a:rPr lang="en-US" sz="2000" dirty="0">
                <a:latin typeface="Times New Roman" pitchFamily="18" charset="0"/>
                <a:cs typeface="Times New Roman" pitchFamily="18" charset="0"/>
              </a:rPr>
              <a:t> A Major Project on</a:t>
            </a:r>
            <a:br>
              <a:rPr lang="en-US" sz="1800" dirty="0">
                <a:solidFill>
                  <a:schemeClr val="accent6">
                    <a:lumMod val="50000"/>
                  </a:schemeClr>
                </a:solidFill>
                <a:latin typeface="Times New Roman" pitchFamily="18" charset="0"/>
                <a:cs typeface="Times New Roman" pitchFamily="18" charset="0"/>
              </a:rPr>
            </a:br>
            <a:r>
              <a:rPr lang="en-US" sz="1800" dirty="0">
                <a:solidFill>
                  <a:schemeClr val="accent6">
                    <a:lumMod val="50000"/>
                  </a:schemeClr>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CREDIT CARD FRAUD DETECTION USING ADA BOOST AND MAJORITY VOTING        </a:t>
            </a: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endParaRPr lang="en-IN"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BD6B3FC-98F4-6D2D-92BC-65197A07243D}"/>
              </a:ext>
            </a:extLst>
          </p:cNvPr>
          <p:cNvSpPr txBox="1"/>
          <p:nvPr/>
        </p:nvSpPr>
        <p:spPr>
          <a:xfrm>
            <a:off x="1564740" y="4379520"/>
            <a:ext cx="8843554" cy="1873846"/>
          </a:xfrm>
          <a:prstGeom prst="rect">
            <a:avLst/>
          </a:prstGeom>
          <a:noFill/>
        </p:spPr>
        <p:txBody>
          <a:bodyPr wrap="square">
            <a:spAutoFit/>
          </a:bodyPr>
          <a:lstStyle/>
          <a:p>
            <a:pPr algn="ctr" eaLnBrk="1" fontAlgn="auto" hangingPunct="1">
              <a:spcAft>
                <a:spcPts val="0"/>
              </a:spcAft>
              <a:buFont typeface="Wingdings 2"/>
              <a:buNone/>
              <a:defRPr/>
            </a:pPr>
            <a:r>
              <a:rPr lang="en-US" sz="2000" b="1" cap="none" dirty="0">
                <a:latin typeface="Times New Roman" pitchFamily="18" charset="0"/>
                <a:cs typeface="Times New Roman" pitchFamily="18" charset="0"/>
              </a:rPr>
              <a:t>Presented By </a:t>
            </a:r>
          </a:p>
          <a:p>
            <a:pPr algn="ctr" eaLnBrk="1" fontAlgn="auto" hangingPunct="1">
              <a:spcAft>
                <a:spcPts val="0"/>
              </a:spcAft>
              <a:buFont typeface="Wingdings 2"/>
              <a:buNone/>
              <a:defRPr/>
            </a:pPr>
            <a:r>
              <a:rPr lang="en-US" dirty="0">
                <a:latin typeface="Times New Roman" pitchFamily="18" charset="0"/>
                <a:cs typeface="Times New Roman" pitchFamily="18" charset="0"/>
              </a:rPr>
              <a:t>KUMARI NIKITA 								              21S11A1228 </a:t>
            </a:r>
          </a:p>
          <a:p>
            <a:pPr algn="ctr" eaLnBrk="1" fontAlgn="auto" hangingPunct="1">
              <a:lnSpc>
                <a:spcPct val="150000"/>
              </a:lnSpc>
              <a:spcAft>
                <a:spcPts val="0"/>
              </a:spcAft>
              <a:buFont typeface="Wingdings 2"/>
              <a:buNone/>
              <a:defRPr/>
            </a:pPr>
            <a:r>
              <a:rPr lang="en-US" dirty="0">
                <a:latin typeface="Times New Roman" pitchFamily="18" charset="0"/>
                <a:cs typeface="Times New Roman" pitchFamily="18" charset="0"/>
              </a:rPr>
              <a:t>CHENNA SRIKANTH                                                                21S11A1253</a:t>
            </a:r>
          </a:p>
          <a:p>
            <a:pPr algn="ctr">
              <a:lnSpc>
                <a:spcPct val="150000"/>
              </a:lnSpc>
              <a:defRPr/>
            </a:pPr>
            <a:r>
              <a:rPr lang="en-US" dirty="0">
                <a:latin typeface="Times New Roman" pitchFamily="18" charset="0"/>
                <a:cs typeface="Times New Roman" pitchFamily="18" charset="0"/>
              </a:rPr>
              <a:t>M. BHARATHI NAIK   					                              21S11A1204</a:t>
            </a:r>
          </a:p>
          <a:p>
            <a:pPr algn="ctr">
              <a:lnSpc>
                <a:spcPct val="150000"/>
              </a:lnSpc>
              <a:defRPr/>
            </a:pPr>
            <a:r>
              <a:rPr lang="en-US" dirty="0">
                <a:latin typeface="Times New Roman" pitchFamily="18" charset="0"/>
                <a:cs typeface="Times New Roman" pitchFamily="18" charset="0"/>
              </a:rPr>
              <a:t>PUTUMBAKA REVANTHSAI                                                   21S11A1239</a:t>
            </a:r>
          </a:p>
        </p:txBody>
      </p:sp>
      <p:sp>
        <p:nvSpPr>
          <p:cNvPr id="3" name="Rectangle 3">
            <a:extLst>
              <a:ext uri="{FF2B5EF4-FFF2-40B4-BE49-F238E27FC236}">
                <a16:creationId xmlns:a16="http://schemas.microsoft.com/office/drawing/2014/main" id="{16D257EA-C91A-FEA1-17AE-93BAEBF88976}"/>
              </a:ext>
            </a:extLst>
          </p:cNvPr>
          <p:cNvSpPr>
            <a:spLocks noChangeArrowheads="1"/>
          </p:cNvSpPr>
          <p:nvPr/>
        </p:nvSpPr>
        <p:spPr bwMode="auto">
          <a:xfrm>
            <a:off x="139151" y="-201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DF3C2951-1869-B969-F9F5-6470DC0EFDB1}"/>
              </a:ext>
            </a:extLst>
          </p:cNvPr>
          <p:cNvSpPr>
            <a:spLocks noChangeArrowheads="1"/>
          </p:cNvSpPr>
          <p:nvPr/>
        </p:nvSpPr>
        <p:spPr bwMode="auto">
          <a:xfrm>
            <a:off x="139151" y="255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1157D77A-CE91-8D74-AF72-91FD275A9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 y="0"/>
            <a:ext cx="11200473" cy="1441960"/>
          </a:xfrm>
          <a:prstGeom prst="rect">
            <a:avLst/>
          </a:prstGeom>
        </p:spPr>
      </p:pic>
      <p:sp>
        <p:nvSpPr>
          <p:cNvPr id="8" name="TextBox 7">
            <a:extLst>
              <a:ext uri="{FF2B5EF4-FFF2-40B4-BE49-F238E27FC236}">
                <a16:creationId xmlns:a16="http://schemas.microsoft.com/office/drawing/2014/main" id="{FEE5E410-9148-FD65-F1C7-57319CE0B7C4}"/>
              </a:ext>
            </a:extLst>
          </p:cNvPr>
          <p:cNvSpPr txBox="1"/>
          <p:nvPr/>
        </p:nvSpPr>
        <p:spPr>
          <a:xfrm>
            <a:off x="3631191" y="2536448"/>
            <a:ext cx="4697592" cy="1785104"/>
          </a:xfrm>
          <a:prstGeom prst="rect">
            <a:avLst/>
          </a:prstGeom>
          <a:noFill/>
        </p:spPr>
        <p:txBody>
          <a:bodyPr wrap="square">
            <a:spAutoFit/>
          </a:bodyPr>
          <a:lstStyle/>
          <a:p>
            <a:pPr algn="ctr" eaLnBrk="1" fontAlgn="auto" hangingPunct="1">
              <a:spcAft>
                <a:spcPts val="0"/>
              </a:spcAft>
              <a:buFont typeface="Wingdings 2"/>
              <a:buNone/>
              <a:defRPr/>
            </a:pPr>
            <a:r>
              <a:rPr lang="en-US" sz="2000" cap="none" dirty="0">
                <a:latin typeface="Times New Roman" pitchFamily="18" charset="0"/>
                <a:cs typeface="Times New Roman" pitchFamily="18" charset="0"/>
              </a:rPr>
              <a:t>Under the Guidance of</a:t>
            </a:r>
          </a:p>
          <a:p>
            <a:pPr algn="ctr" eaLnBrk="1" fontAlgn="auto" hangingPunct="1">
              <a:lnSpc>
                <a:spcPct val="150000"/>
              </a:lnSpc>
              <a:spcAft>
                <a:spcPts val="0"/>
              </a:spcAft>
              <a:buFont typeface="Wingdings 2"/>
              <a:buNone/>
              <a:defRPr/>
            </a:pPr>
            <a:r>
              <a:rPr lang="en-US" sz="2000" dirty="0">
                <a:latin typeface="Times New Roman" pitchFamily="18" charset="0"/>
                <a:cs typeface="Times New Roman" pitchFamily="18" charset="0"/>
              </a:rPr>
              <a:t>P. EDUKONDALU</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B. Tech , M. Tech.</a:t>
            </a:r>
          </a:p>
          <a:p>
            <a:pPr algn="ctr" eaLnBrk="1" fontAlgn="auto" hangingPunct="1">
              <a:lnSpc>
                <a:spcPct val="150000"/>
              </a:lnSpc>
              <a:spcAft>
                <a:spcPts val="0"/>
              </a:spcAft>
              <a:buFont typeface="Wingdings 2"/>
              <a:buNone/>
              <a:defRPr/>
            </a:pPr>
            <a:r>
              <a:rPr lang="en-US" sz="2000" dirty="0">
                <a:latin typeface="Times New Roman" pitchFamily="18" charset="0"/>
                <a:cs typeface="Times New Roman" pitchFamily="18" charset="0"/>
              </a:rPr>
              <a:t> Asst. Professor </a:t>
            </a:r>
          </a:p>
        </p:txBody>
      </p:sp>
    </p:spTree>
    <p:extLst>
      <p:ext uri="{BB962C8B-B14F-4D97-AF65-F5344CB8AC3E}">
        <p14:creationId xmlns:p14="http://schemas.microsoft.com/office/powerpoint/2010/main" val="389313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78C4-A4F4-3538-A91F-67B65F463CBA}"/>
              </a:ext>
            </a:extLst>
          </p:cNvPr>
          <p:cNvSpPr>
            <a:spLocks noGrp="1"/>
          </p:cNvSpPr>
          <p:nvPr>
            <p:ph type="title"/>
          </p:nvPr>
        </p:nvSpPr>
        <p:spPr>
          <a:xfrm>
            <a:off x="1290876" y="561216"/>
            <a:ext cx="10045337" cy="675923"/>
          </a:xfrm>
        </p:spPr>
        <p:txBody>
          <a:bodyPr/>
          <a:lstStyle/>
          <a:p>
            <a:pPr algn="ctr"/>
            <a:r>
              <a:rPr lang="en-IN" sz="2400" b="1" dirty="0">
                <a:solidFill>
                  <a:schemeClr val="tx1"/>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D6C38F78-4BBA-F045-D4F9-75BDD4DF8C51}"/>
              </a:ext>
            </a:extLst>
          </p:cNvPr>
          <p:cNvSpPr>
            <a:spLocks noGrp="1"/>
          </p:cNvSpPr>
          <p:nvPr>
            <p:ph idx="1"/>
          </p:nvPr>
        </p:nvSpPr>
        <p:spPr>
          <a:xfrm>
            <a:off x="1140267" y="1201597"/>
            <a:ext cx="9355013" cy="5260163"/>
          </a:xfrm>
        </p:spPr>
        <p:txBody>
          <a:bodyPr/>
          <a:lstStyle/>
          <a:p>
            <a:pPr marL="213360" indent="0" algn="just">
              <a:lnSpc>
                <a:spcPct val="100000"/>
              </a:lnSpc>
              <a:spcAft>
                <a:spcPts val="1000"/>
              </a:spcAft>
              <a:buNone/>
            </a:pPr>
            <a:r>
              <a:rPr lang="en-IN" sz="18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lang="en-IN" sz="1800" b="1" u="sng"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ARD</a:t>
            </a:r>
            <a:r>
              <a:rPr lang="en-IN" sz="1800"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WARE </a:t>
            </a:r>
            <a:r>
              <a:rPr lang="en-IN" sz="1800" b="1" u="sng" spc="5"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REQUIREMENTS</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tx1"/>
              </a:solidFill>
              <a:latin typeface="Times New Roman" pitchFamily="18" charset="0"/>
              <a:cs typeface="Times New Roman" pitchFamily="18" charset="0"/>
            </a:endParaRPr>
          </a:p>
          <a:p>
            <a:pPr marL="498475" indent="-285750" algn="just">
              <a:lnSpc>
                <a:spcPct val="100000"/>
              </a:lnSpc>
              <a:spcBef>
                <a:spcPts val="480"/>
              </a:spcBef>
              <a:spcAft>
                <a:spcPts val="0"/>
              </a:spcAft>
              <a:buClr>
                <a:srgbClr val="0070C0"/>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rPr>
              <a:t>        Processor                      -        Ryzen-7</a:t>
            </a:r>
          </a:p>
          <a:p>
            <a:pPr marL="498475" indent="-285750" algn="just">
              <a:lnSpc>
                <a:spcPct val="100000"/>
              </a:lnSpc>
              <a:spcBef>
                <a:spcPts val="480"/>
              </a:spcBef>
              <a:spcAft>
                <a:spcPts val="0"/>
              </a:spcAft>
              <a:buClr>
                <a:srgbClr val="0070C0"/>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rPr>
              <a:t>        RAM                             -       4GB(Min)</a:t>
            </a:r>
          </a:p>
          <a:p>
            <a:pPr marL="498475" indent="-285750" algn="just">
              <a:lnSpc>
                <a:spcPct val="100000"/>
              </a:lnSpc>
              <a:spcBef>
                <a:spcPts val="480"/>
              </a:spcBef>
              <a:spcAft>
                <a:spcPts val="0"/>
              </a:spcAft>
              <a:buClr>
                <a:srgbClr val="0070C0"/>
              </a:buClr>
              <a:buFont typeface="Wingdings" panose="05000000000000000000" pitchFamily="2" charset="2"/>
              <a:buChar char="v"/>
            </a:pPr>
            <a:r>
              <a:rPr lang="en-IN" sz="1800" dirty="0">
                <a:latin typeface="Times New Roman" panose="02020603050405020304" pitchFamily="18" charset="0"/>
                <a:ea typeface="Calibri" panose="020F0502020204030204" pitchFamily="34" charset="0"/>
              </a:rPr>
              <a:t>        Hard Disk                     -        20GB</a:t>
            </a:r>
          </a:p>
          <a:p>
            <a:pPr marL="212725" indent="0" algn="just">
              <a:lnSpc>
                <a:spcPct val="100000"/>
              </a:lnSpc>
              <a:spcBef>
                <a:spcPts val="480"/>
              </a:spcBef>
              <a:spcAft>
                <a:spcPts val="0"/>
              </a:spcAft>
              <a:buClr>
                <a:srgbClr val="0070C0"/>
              </a:buClr>
              <a:buNone/>
            </a:pPr>
            <a:endParaRPr lang="en-IN" sz="1800" dirty="0">
              <a:latin typeface="Times New Roman" panose="02020603050405020304" pitchFamily="18" charset="0"/>
              <a:ea typeface="Calibri" panose="020F0502020204030204" pitchFamily="34" charset="0"/>
            </a:endParaRPr>
          </a:p>
          <a:p>
            <a:pPr marL="212725" indent="0" algn="just">
              <a:lnSpc>
                <a:spcPct val="100000"/>
              </a:lnSpc>
              <a:spcBef>
                <a:spcPts val="480"/>
              </a:spcBef>
              <a:spcAft>
                <a:spcPts val="0"/>
              </a:spcAft>
              <a:buNone/>
            </a:pPr>
            <a:r>
              <a:rPr lang="en-IN" sz="18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SOFTWARE REQUIREMENTS:</a:t>
            </a:r>
          </a:p>
          <a:p>
            <a:pPr marL="212725" indent="0" algn="just">
              <a:lnSpc>
                <a:spcPct val="100000"/>
              </a:lnSpc>
              <a:spcBef>
                <a:spcPts val="480"/>
              </a:spcBef>
              <a:spcAft>
                <a:spcPts val="0"/>
              </a:spcAft>
              <a:buNone/>
            </a:pPr>
            <a:endParaRPr lang="en-IN" sz="18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11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Application  Server         :   Tomcat 9.0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HTML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latin typeface="Times New Roman" panose="02020603050405020304" pitchFamily="18" charset="0"/>
                <a:ea typeface="Times New Roman" panose="02020603050405020304" pitchFamily="18" charset="0"/>
                <a:cs typeface="Times New Roman" panose="02020603050405020304" pitchFamily="18" charset="0"/>
              </a:rPr>
              <a:t>CSS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JavaScript</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 Connectivity   :   My SQL</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0000"/>
              </a:lnSpc>
              <a:spcAft>
                <a:spcPts val="600"/>
              </a:spcAft>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Java Version                  :    JDK 1.8</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00000"/>
              </a:lnSpc>
              <a:buClr>
                <a:srgbClr val="0070C0"/>
              </a:buClr>
              <a:buNone/>
            </a:pPr>
            <a:br>
              <a:rPr lang="en-US" sz="1800"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38323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0C2F16-BBA5-3C8E-50E1-D9A9FA64F0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162ABBC5-787E-B0C8-C7FD-D49455F98714}"/>
              </a:ext>
            </a:extLst>
          </p:cNvPr>
          <p:cNvSpPr txBox="1"/>
          <p:nvPr/>
        </p:nvSpPr>
        <p:spPr>
          <a:xfrm>
            <a:off x="4170858" y="187979"/>
            <a:ext cx="385027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Result</a:t>
            </a:r>
            <a:endParaRPr lang="en-IN" sz="28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F17699D-EAFD-D3B4-B029-44AEE90A9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308" y="899178"/>
            <a:ext cx="8313376" cy="4274820"/>
          </a:xfrm>
          <a:prstGeom prst="rect">
            <a:avLst/>
          </a:prstGeom>
        </p:spPr>
      </p:pic>
    </p:spTree>
    <p:extLst>
      <p:ext uri="{BB962C8B-B14F-4D97-AF65-F5344CB8AC3E}">
        <p14:creationId xmlns:p14="http://schemas.microsoft.com/office/powerpoint/2010/main" val="17400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38F4B-256C-1856-6CC2-0C29895DF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280" y="767594"/>
            <a:ext cx="8625840" cy="4718806"/>
          </a:xfrm>
          <a:prstGeom prst="rect">
            <a:avLst/>
          </a:prstGeom>
        </p:spPr>
      </p:pic>
    </p:spTree>
    <p:extLst>
      <p:ext uri="{BB962C8B-B14F-4D97-AF65-F5344CB8AC3E}">
        <p14:creationId xmlns:p14="http://schemas.microsoft.com/office/powerpoint/2010/main" val="287206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9AE63C-D8DF-6FE8-5247-5F83A282E6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pic>
        <p:nvPicPr>
          <p:cNvPr id="7" name="Picture 6">
            <a:extLst>
              <a:ext uri="{FF2B5EF4-FFF2-40B4-BE49-F238E27FC236}">
                <a16:creationId xmlns:a16="http://schemas.microsoft.com/office/drawing/2014/main" id="{B72CB07E-CDB2-5871-4C71-9894D37DE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507928"/>
            <a:ext cx="9715500" cy="5161360"/>
          </a:xfrm>
          <a:prstGeom prst="rect">
            <a:avLst/>
          </a:prstGeom>
        </p:spPr>
      </p:pic>
    </p:spTree>
    <p:extLst>
      <p:ext uri="{BB962C8B-B14F-4D97-AF65-F5344CB8AC3E}">
        <p14:creationId xmlns:p14="http://schemas.microsoft.com/office/powerpoint/2010/main" val="429156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FEF810-434F-1B9E-5E33-9D4D06AD5D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pic>
        <p:nvPicPr>
          <p:cNvPr id="7" name="Picture 6">
            <a:extLst>
              <a:ext uri="{FF2B5EF4-FFF2-40B4-BE49-F238E27FC236}">
                <a16:creationId xmlns:a16="http://schemas.microsoft.com/office/drawing/2014/main" id="{5606FA77-8436-1D7D-BA38-DB7C276E2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50" y="653769"/>
            <a:ext cx="10406575" cy="4910602"/>
          </a:xfrm>
          <a:prstGeom prst="rect">
            <a:avLst/>
          </a:prstGeom>
        </p:spPr>
      </p:pic>
    </p:spTree>
    <p:extLst>
      <p:ext uri="{BB962C8B-B14F-4D97-AF65-F5344CB8AC3E}">
        <p14:creationId xmlns:p14="http://schemas.microsoft.com/office/powerpoint/2010/main" val="128542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1192C5-2226-62D3-FA42-6563BC6B9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760" y="607931"/>
            <a:ext cx="9685020" cy="5145167"/>
          </a:xfrm>
          <a:prstGeom prst="rect">
            <a:avLst/>
          </a:prstGeom>
        </p:spPr>
      </p:pic>
    </p:spTree>
    <p:extLst>
      <p:ext uri="{BB962C8B-B14F-4D97-AF65-F5344CB8AC3E}">
        <p14:creationId xmlns:p14="http://schemas.microsoft.com/office/powerpoint/2010/main" val="1142777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EE8F-BB26-5E04-0194-562C5B56883B}"/>
              </a:ext>
            </a:extLst>
          </p:cNvPr>
          <p:cNvSpPr>
            <a:spLocks noGrp="1"/>
          </p:cNvSpPr>
          <p:nvPr>
            <p:ph type="title"/>
          </p:nvPr>
        </p:nvSpPr>
        <p:spPr>
          <a:xfrm>
            <a:off x="2616336" y="284638"/>
            <a:ext cx="6959326" cy="928243"/>
          </a:xfrm>
        </p:spPr>
        <p:txBody>
          <a:bodyPr/>
          <a:lstStyle/>
          <a:p>
            <a:pPr algn="ctr"/>
            <a:r>
              <a:rPr lang="en-IN" sz="22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99AF7CB-CFD2-8778-2317-DEE3B46804AF}"/>
              </a:ext>
            </a:extLst>
          </p:cNvPr>
          <p:cNvSpPr>
            <a:spLocks noGrp="1"/>
          </p:cNvSpPr>
          <p:nvPr>
            <p:ph idx="1"/>
          </p:nvPr>
        </p:nvSpPr>
        <p:spPr>
          <a:xfrm>
            <a:off x="1152590" y="899178"/>
            <a:ext cx="9886817" cy="5412509"/>
          </a:xfrm>
        </p:spPr>
        <p:txBody>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Credit card fraud detection using AdaBoost and Majority Voting presents a robust, efficient, and scalable solution to one of the most pressing challenges in the financial industry.</a:t>
            </a:r>
          </a:p>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shines by iteratively improving weak classifiers and focusing on difficult-to-classify instances, which ensures that the model is highly sensitive to fraud patterns</a:t>
            </a:r>
            <a:r>
              <a:rPr lang="en-US" sz="180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Majority Voting</a:t>
            </a:r>
            <a:r>
              <a:rPr lang="en-US" sz="1800" dirty="0">
                <a:latin typeface="Times New Roman" panose="02020603050405020304" pitchFamily="18" charset="0"/>
                <a:cs typeface="Times New Roman" panose="02020603050405020304" pitchFamily="18" charset="0"/>
              </a:rPr>
              <a:t> complements this by aggregating the predictions of multiple classifiers, thus reducing the biases and errors of individual models. </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combined approach is a valuable tool for financial institutions aiming to protect their customers and reduce the financial impact of fraud. </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conclusion, the integration of AdaBoost and Majority Voting in credit card fraud detection systems provides a sophisticated and powerful framework that not only improves detection accuracy but also offers robustness and scalability.</a:t>
            </a:r>
            <a:endParaRPr lang="en-US" sz="18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7" name="Rectangle 3">
            <a:extLst>
              <a:ext uri="{FF2B5EF4-FFF2-40B4-BE49-F238E27FC236}">
                <a16:creationId xmlns:a16="http://schemas.microsoft.com/office/drawing/2014/main" id="{9B02D313-B68E-2142-ED16-FFF1066EE410}"/>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63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DB6F8-0266-B0CD-29E2-D7B7D7020503}"/>
              </a:ext>
            </a:extLst>
          </p:cNvPr>
          <p:cNvSpPr>
            <a:spLocks noGrp="1"/>
          </p:cNvSpPr>
          <p:nvPr>
            <p:ph idx="1"/>
          </p:nvPr>
        </p:nvSpPr>
        <p:spPr>
          <a:xfrm>
            <a:off x="1031966" y="1214846"/>
            <a:ext cx="10058400" cy="5268203"/>
          </a:xfrm>
        </p:spPr>
        <p:txBody>
          <a:bodyPr/>
          <a:lstStyle/>
          <a:p>
            <a:pPr algn="ctr"/>
            <a:endParaRPr lang="en-IN" sz="9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IN" sz="4600" dirty="0">
                <a:solidFill>
                  <a:schemeClr val="tx1"/>
                </a:solidFill>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110886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8159F-B1C2-23C4-7135-7A7AABACF4D5}"/>
              </a:ext>
            </a:extLst>
          </p:cNvPr>
          <p:cNvSpPr txBox="1"/>
          <p:nvPr/>
        </p:nvSpPr>
        <p:spPr>
          <a:xfrm>
            <a:off x="1872916" y="497306"/>
            <a:ext cx="8446168" cy="523220"/>
          </a:xfrm>
          <a:prstGeom prst="rect">
            <a:avLst/>
          </a:prstGeom>
          <a:noFill/>
        </p:spPr>
        <p:txBody>
          <a:bodyPr wrap="square" rtlCol="0">
            <a:spAutoFit/>
          </a:bodyPr>
          <a:lstStyle/>
          <a:p>
            <a:r>
              <a:rPr lang="en-US" sz="2800" dirty="0"/>
              <a:t>                                         </a:t>
            </a:r>
            <a:r>
              <a:rPr lang="en-US" sz="2800" b="1" dirty="0"/>
              <a:t>   </a:t>
            </a:r>
            <a:r>
              <a:rPr lang="en-US" sz="2400" b="1" dirty="0">
                <a:latin typeface="Times New Roman" panose="02020603050405020304" pitchFamily="18" charset="0"/>
                <a:cs typeface="Times New Roman" panose="02020603050405020304" pitchFamily="18" charset="0"/>
              </a:rPr>
              <a:t>CONTENTS </a:t>
            </a:r>
            <a:r>
              <a:rPr lang="en-US"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36D3DE-998B-E236-DD92-C33F24B747CC}"/>
              </a:ext>
            </a:extLst>
          </p:cNvPr>
          <p:cNvSpPr txBox="1"/>
          <p:nvPr/>
        </p:nvSpPr>
        <p:spPr>
          <a:xfrm>
            <a:off x="1435767" y="1106905"/>
            <a:ext cx="9480885" cy="4653646"/>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 System</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Disadvantages Of Existing System</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Architecture</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Advantages of Proposed System</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System Requirements</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Result</a:t>
            </a:r>
          </a:p>
          <a:p>
            <a:pPr marL="285750" indent="-285750">
              <a:lnSpc>
                <a:spcPct val="150000"/>
              </a:lnSpc>
              <a:buClr>
                <a:srgbClr val="0070C0"/>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6C30173-80BF-E767-8654-0DFA63C29E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136769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98C0-9DA3-83CD-EB07-64792616A039}"/>
              </a:ext>
            </a:extLst>
          </p:cNvPr>
          <p:cNvSpPr>
            <a:spLocks noGrp="1"/>
          </p:cNvSpPr>
          <p:nvPr>
            <p:ph type="title"/>
          </p:nvPr>
        </p:nvSpPr>
        <p:spPr>
          <a:xfrm>
            <a:off x="794825" y="0"/>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1F6A0A16-5266-08C6-A12A-9F96AA3E52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Content Placeholder 5">
            <a:extLst>
              <a:ext uri="{FF2B5EF4-FFF2-40B4-BE49-F238E27FC236}">
                <a16:creationId xmlns:a16="http://schemas.microsoft.com/office/drawing/2014/main" id="{BE1BEF37-86C8-DA7C-825F-A6A9D17E2DC8}"/>
              </a:ext>
            </a:extLst>
          </p:cNvPr>
          <p:cNvSpPr>
            <a:spLocks noGrp="1"/>
          </p:cNvSpPr>
          <p:nvPr>
            <p:ph idx="1"/>
          </p:nvPr>
        </p:nvSpPr>
        <p:spPr>
          <a:xfrm>
            <a:off x="881575" y="1188736"/>
            <a:ext cx="10515600" cy="5110464"/>
          </a:xfrm>
        </p:spPr>
        <p:txBody>
          <a:bodyPr>
            <a:noAutofit/>
          </a:bodyPr>
          <a:lstStyle/>
          <a:p>
            <a:pPr>
              <a:lnSpc>
                <a:spcPct val="150000"/>
              </a:lnSpc>
              <a:buClr>
                <a:srgbClr val="0070C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Credit card fraud detection is a critical issue in the financial industry, with billions of dollars lost annually due to fraudulent activities.</a:t>
            </a:r>
          </a:p>
          <a:p>
            <a:pPr>
              <a:lnSpc>
                <a:spcPct val="150000"/>
              </a:lnSpc>
              <a:buClr>
                <a:srgbClr val="0070C0"/>
              </a:buCl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AdaBoost (Adaptive Boosting)</a:t>
            </a:r>
            <a:r>
              <a:rPr lang="en-US" sz="1800" dirty="0">
                <a:latin typeface="Times New Roman" panose="02020603050405020304" pitchFamily="18" charset="0"/>
                <a:cs typeface="Times New Roman" panose="02020603050405020304" pitchFamily="18" charset="0"/>
              </a:rPr>
              <a:t> is a powerful ensemble learning algorithm that combines multiple weak classifiers to form a strong classifier.</a:t>
            </a:r>
          </a:p>
          <a:p>
            <a:pPr>
              <a:lnSpc>
                <a:spcPct val="150000"/>
              </a:lnSpc>
              <a:buClr>
                <a:srgbClr val="0070C0"/>
              </a:buCl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Majority Voting</a:t>
            </a:r>
            <a:r>
              <a:rPr lang="en-US" sz="1800" dirty="0">
                <a:latin typeface="Times New Roman" panose="02020603050405020304" pitchFamily="18" charset="0"/>
                <a:cs typeface="Times New Roman" panose="02020603050405020304" pitchFamily="18" charset="0"/>
              </a:rPr>
              <a:t> is a simple yet effective ensemble method where multiple classifiers are trained independently, and their predictions are combined by taking the majority vote to make the final decision.</a:t>
            </a:r>
          </a:p>
          <a:p>
            <a:pPr>
              <a:lnSpc>
                <a:spcPct val="150000"/>
              </a:lnSpc>
              <a:buClr>
                <a:srgbClr val="0070C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Credit card fraud detection using AdaBoost and Majority Voting is a promising approach that combines the power of ensemble learning and majority voting to enhance the accuracy and robustness of fraud detection systems.</a:t>
            </a:r>
          </a:p>
          <a:p>
            <a:pPr>
              <a:lnSpc>
                <a:spcPct val="150000"/>
              </a:lnSpc>
              <a:buClr>
                <a:srgbClr val="0070C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By leveraging these techniques, financial institutions can better protect their customers and reduce the financial impact of fraudulent activities.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74E-F670-FF97-2FA0-195CDAD6B1A9}"/>
              </a:ext>
            </a:extLst>
          </p:cNvPr>
          <p:cNvSpPr>
            <a:spLocks noGrp="1"/>
          </p:cNvSpPr>
          <p:nvPr>
            <p:ph type="title"/>
          </p:nvPr>
        </p:nvSpPr>
        <p:spPr>
          <a:xfrm>
            <a:off x="1245015" y="382555"/>
            <a:ext cx="9701970" cy="516623"/>
          </a:xfrm>
        </p:spPr>
        <p:txBody>
          <a:bodyPr/>
          <a:lstStyle/>
          <a:p>
            <a:pPr algn="ctr"/>
            <a:r>
              <a:rPr lang="en-IN" sz="2400" b="1" dirty="0">
                <a:solidFill>
                  <a:schemeClr val="tx1"/>
                </a:solidFill>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8CD5B837-3CFA-D6DF-8499-FA13B6CFCDA4}"/>
              </a:ext>
            </a:extLst>
          </p:cNvPr>
          <p:cNvSpPr>
            <a:spLocks noGrp="1"/>
          </p:cNvSpPr>
          <p:nvPr>
            <p:ph idx="1"/>
          </p:nvPr>
        </p:nvSpPr>
        <p:spPr>
          <a:xfrm>
            <a:off x="582541" y="899178"/>
            <a:ext cx="11026918" cy="4958997"/>
          </a:xfrm>
        </p:spPr>
        <p:txBody>
          <a:bodyPr/>
          <a:lstStyle/>
          <a:p>
            <a:pPr algn="just">
              <a:lnSpc>
                <a:spcPct val="150000"/>
              </a:lnSpc>
              <a:buClr>
                <a:srgbClr val="0070C0"/>
              </a:buClr>
              <a:buFont typeface="Wingdings" pitchFamily="2" charset="2"/>
              <a:buChar char="Ø"/>
            </a:pPr>
            <a:r>
              <a:rPr lang="en-US" sz="1800" dirty="0">
                <a:latin typeface="Times New Roman" panose="02020603050405020304" pitchFamily="18" charset="0"/>
                <a:cs typeface="Times New Roman" panose="02020603050405020304" pitchFamily="18" charset="0"/>
              </a:rPr>
              <a:t>This study explores the application of </a:t>
            </a:r>
            <a:r>
              <a:rPr lang="en-US" sz="1800" b="1" dirty="0">
                <a:latin typeface="Times New Roman" panose="02020603050405020304" pitchFamily="18" charset="0"/>
                <a:cs typeface="Times New Roman" panose="02020603050405020304" pitchFamily="18" charset="0"/>
              </a:rPr>
              <a:t>AdaBoost (Adaptive Boosting)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Majority Voting</a:t>
            </a:r>
            <a:r>
              <a:rPr lang="en-US" sz="1800" dirty="0">
                <a:latin typeface="Times New Roman" panose="02020603050405020304" pitchFamily="18" charset="0"/>
                <a:cs typeface="Times New Roman" panose="02020603050405020304" pitchFamily="18" charset="0"/>
              </a:rPr>
              <a:t> techniques to enhance the accuracy and reliability of fraud detection systems.</a:t>
            </a:r>
          </a:p>
          <a:p>
            <a:pPr algn="just">
              <a:lnSpc>
                <a:spcPct val="150000"/>
              </a:lnSpc>
              <a:buClr>
                <a:srgbClr val="0070C0"/>
              </a:buClr>
              <a:buFont typeface="Wingdings" pitchFamily="2" charset="2"/>
              <a:buChar char="Ø"/>
            </a:pPr>
            <a:r>
              <a:rPr lang="en-US" sz="1800" b="1" dirty="0">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is utilized to combine multiple weak classifiers, typically decision trees, into a strong classifier by iteratively adjusting the weights of incorrectly classified instances.</a:t>
            </a:r>
          </a:p>
          <a:p>
            <a:pPr algn="just">
              <a:lnSpc>
                <a:spcPct val="150000"/>
              </a:lnSpc>
              <a:buClr>
                <a:srgbClr val="0070C0"/>
              </a:buClr>
              <a:buFont typeface="Wingdings" pitchFamily="2" charset="2"/>
              <a:buChar char="Ø"/>
            </a:pPr>
            <a:r>
              <a:rPr lang="en-US" sz="1800" b="1" dirty="0">
                <a:latin typeface="Times New Roman" panose="02020603050405020304" pitchFamily="18" charset="0"/>
                <a:cs typeface="Times New Roman" panose="02020603050405020304" pitchFamily="18" charset="0"/>
              </a:rPr>
              <a:t>Majority Voting</a:t>
            </a:r>
            <a:r>
              <a:rPr lang="en-US" sz="1800" dirty="0">
                <a:latin typeface="Times New Roman" panose="02020603050405020304" pitchFamily="18" charset="0"/>
                <a:cs typeface="Times New Roman" panose="02020603050405020304" pitchFamily="18" charset="0"/>
              </a:rPr>
              <a:t> aggregates the predictions of several classifiers to make a final decision, ensuring robustness by mitigating the biases of individual models.</a:t>
            </a:r>
          </a:p>
          <a:p>
            <a:pPr algn="just">
              <a:lnSpc>
                <a:spcPct val="150000"/>
              </a:lnSpc>
              <a:buClr>
                <a:srgbClr val="0070C0"/>
              </a:buClr>
              <a:buFont typeface="Wingdings" pitchFamily="2" charset="2"/>
              <a:buChar char="Ø"/>
            </a:pPr>
            <a:r>
              <a:rPr lang="en-US" sz="1800" dirty="0">
                <a:latin typeface="Times New Roman" panose="02020603050405020304" pitchFamily="18" charset="0"/>
                <a:cs typeface="Times New Roman" panose="02020603050405020304" pitchFamily="18" charset="0"/>
              </a:rPr>
              <a:t>The methodology involves preprocessing the dataset, selecting relevant features, and training multiple AdaBoost classifiers. </a:t>
            </a:r>
          </a:p>
          <a:p>
            <a:pPr algn="just">
              <a:lnSpc>
                <a:spcPct val="150000"/>
              </a:lnSpc>
              <a:buClr>
                <a:srgbClr val="0070C0"/>
              </a:buClr>
              <a:buFont typeface="Wingdings" pitchFamily="2" charset="2"/>
              <a:buChar char="Ø"/>
            </a:pPr>
            <a:r>
              <a:rPr lang="en-US" sz="1800" dirty="0">
                <a:latin typeface="Times New Roman" panose="02020603050405020304" pitchFamily="18" charset="0"/>
                <a:cs typeface="Times New Roman" panose="02020603050405020304" pitchFamily="18" charset="0"/>
              </a:rPr>
              <a:t>The outputs of these classifiers are then combined using Majority Voting to decide whether a transaction is legitimate or fraudulent.</a:t>
            </a: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97602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E95A-75DF-0AB2-CD63-67D5759FC248}"/>
              </a:ext>
            </a:extLst>
          </p:cNvPr>
          <p:cNvSpPr>
            <a:spLocks noGrp="1"/>
          </p:cNvSpPr>
          <p:nvPr>
            <p:ph type="title"/>
          </p:nvPr>
        </p:nvSpPr>
        <p:spPr>
          <a:xfrm>
            <a:off x="1097280" y="548640"/>
            <a:ext cx="10058400" cy="896982"/>
          </a:xfrm>
        </p:spPr>
        <p:txBody>
          <a:bodyPr/>
          <a:lstStyle/>
          <a:p>
            <a:pPr algn="ctr"/>
            <a:r>
              <a:rPr lang="en-IN" sz="2400" b="1" dirty="0">
                <a:solidFill>
                  <a:schemeClr val="tx1"/>
                </a:solidFill>
                <a:latin typeface="Times New Roman" pitchFamily="18" charset="0"/>
                <a:cs typeface="Times New Roman" pitchFamily="18" charset="0"/>
              </a:rPr>
              <a:t>EXISTING SYSTEM</a:t>
            </a: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Content Placeholder 5">
            <a:extLst>
              <a:ext uri="{FF2B5EF4-FFF2-40B4-BE49-F238E27FC236}">
                <a16:creationId xmlns:a16="http://schemas.microsoft.com/office/drawing/2014/main" id="{26C2F15A-C23E-239F-ABC3-DDA93F63F480}"/>
              </a:ext>
            </a:extLst>
          </p:cNvPr>
          <p:cNvSpPr>
            <a:spLocks noGrp="1"/>
          </p:cNvSpPr>
          <p:nvPr>
            <p:ph idx="1"/>
          </p:nvPr>
        </p:nvSpPr>
        <p:spPr>
          <a:xfrm>
            <a:off x="778040" y="1011098"/>
            <a:ext cx="10796337" cy="5100944"/>
          </a:xfrm>
        </p:spPr>
        <p:txBody>
          <a:bodyPr/>
          <a:lstStyle/>
          <a:p>
            <a:pPr>
              <a:lnSpc>
                <a:spcPct val="20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Firstly, clustering model is used to classify the legal and fraudulent transaction using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clusterization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regions of parameter value.</a:t>
            </a:r>
          </a:p>
          <a:p>
            <a:pPr>
              <a:lnSpc>
                <a:spcPct val="20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Secondly, Gaussian mixture model is used to model the probability density of credit card user's past behavior so that the probability of current behavior can be calculated to detect any abnormalities from the past behavior</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20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Lastly, Bayesian networks are used to describe the statistics of a particular user and the statistics of different fraud scenarios.</a:t>
            </a:r>
          </a:p>
          <a:p>
            <a:pPr>
              <a:lnSpc>
                <a:spcPct val="20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task is to explore different views of the same problem and see what can be learned from the application of each different technique.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Clr>
                <a:srgbClr val="0070C0"/>
              </a:buClr>
              <a:buFont typeface="Wingdings" panose="05000000000000000000" pitchFamily="2" charset="2"/>
              <a:buChar char="Ø"/>
            </a:pPr>
            <a:endParaRPr lang="en-IN" dirty="0"/>
          </a:p>
        </p:txBody>
      </p:sp>
    </p:spTree>
    <p:extLst>
      <p:ext uri="{BB962C8B-B14F-4D97-AF65-F5344CB8AC3E}">
        <p14:creationId xmlns:p14="http://schemas.microsoft.com/office/powerpoint/2010/main" val="415144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517" y="578336"/>
            <a:ext cx="8082966" cy="941979"/>
          </a:xfrm>
        </p:spPr>
        <p:txBody>
          <a:bodyPr/>
          <a:lstStyle/>
          <a:p>
            <a:pPr algn="ctr"/>
            <a:r>
              <a:rPr lang="en-IN" sz="2400" b="1" dirty="0">
                <a:solidFill>
                  <a:schemeClr val="tx1"/>
                </a:solidFill>
                <a:latin typeface="Times New Roman" pitchFamily="18" charset="0"/>
                <a:cs typeface="Times New Roman" pitchFamily="18" charset="0"/>
              </a:rPr>
              <a:t>Disadvantages Of Existing System</a:t>
            </a:r>
          </a:p>
        </p:txBody>
      </p:sp>
      <p:sp>
        <p:nvSpPr>
          <p:cNvPr id="3" name="Content Placeholder 2"/>
          <p:cNvSpPr>
            <a:spLocks noGrp="1"/>
          </p:cNvSpPr>
          <p:nvPr>
            <p:ph idx="1"/>
          </p:nvPr>
        </p:nvSpPr>
        <p:spPr>
          <a:xfrm>
            <a:off x="990229" y="1290321"/>
            <a:ext cx="10470251" cy="4637236"/>
          </a:xfrm>
        </p:spPr>
        <p:txBody>
          <a:bodyPr/>
          <a:lstStyle/>
          <a:p>
            <a:pPr algn="just">
              <a:lnSpc>
                <a:spcPct val="150000"/>
              </a:lnSpc>
              <a:buClr>
                <a:srgbClr val="0070C0"/>
              </a:buClr>
              <a:buFont typeface="Wingdings" panose="05000000000000000000" pitchFamily="2" charset="2"/>
              <a:buChar char="Ø"/>
            </a:pPr>
            <a:r>
              <a:rPr lang="en-US" b="1" dirty="0"/>
              <a:t>Clustering Models</a:t>
            </a:r>
            <a:r>
              <a:rPr lang="en-US" dirty="0"/>
              <a:t>: May not scale well with very large datasets, leading to performance issues and longer processing times.</a:t>
            </a:r>
          </a:p>
          <a:p>
            <a:pPr algn="just">
              <a:lnSpc>
                <a:spcPct val="150000"/>
              </a:lnSpc>
              <a:buClr>
                <a:srgbClr val="0070C0"/>
              </a:buClr>
              <a:buFont typeface="Wingdings" panose="05000000000000000000" pitchFamily="2" charset="2"/>
              <a:buChar char="Ø"/>
            </a:pPr>
            <a:r>
              <a:rPr lang="en-US" b="1" dirty="0"/>
              <a:t>GMM</a:t>
            </a:r>
            <a:r>
              <a:rPr lang="en-US" dirty="0"/>
              <a:t>: Computationally expensive due to the expectation-maximization algorithm, which can be slow and require significant resources.</a:t>
            </a:r>
          </a:p>
          <a:p>
            <a:pPr algn="just">
              <a:lnSpc>
                <a:spcPct val="150000"/>
              </a:lnSpc>
              <a:buClr>
                <a:srgbClr val="0070C0"/>
              </a:buClr>
              <a:buFont typeface="Wingdings" panose="05000000000000000000" pitchFamily="2" charset="2"/>
              <a:buChar char="Ø"/>
            </a:pPr>
            <a:r>
              <a:rPr lang="en-US" b="1" dirty="0"/>
              <a:t>Bayesian Networks</a:t>
            </a:r>
            <a:r>
              <a:rPr lang="en-US" dirty="0"/>
              <a:t>: Requires a large amount of data to accurately estimate the probabilities of different events and may not perform well with limited data.</a:t>
            </a:r>
          </a:p>
          <a:p>
            <a:pPr algn="just">
              <a:lnSpc>
                <a:spcPct val="150000"/>
              </a:lnSpc>
              <a:buClr>
                <a:srgbClr val="0070C0"/>
              </a:buCl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Dynamic Nature of Fraud</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Fraud patterns are constantly </a:t>
            </a:r>
            <a:r>
              <a:rPr lang="en-US">
                <a:latin typeface="Times New Roman" panose="02020603050405020304" pitchFamily="18" charset="0"/>
                <a:cs typeface="Times New Roman" panose="02020603050405020304" pitchFamily="18" charset="0"/>
              </a:rPr>
              <a:t>evolving these may </a:t>
            </a:r>
            <a:r>
              <a:rPr lang="en-US" dirty="0">
                <a:latin typeface="Times New Roman" panose="02020603050405020304" pitchFamily="18" charset="0"/>
                <a:cs typeface="Times New Roman" panose="02020603050405020304" pitchFamily="18" charset="0"/>
              </a:rPr>
              <a:t>struggle to keep up with new types of fraudulent behavior without frequent updates. </a:t>
            </a: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02DD-516D-8D5B-E5B2-BA574065DBE6}"/>
              </a:ext>
            </a:extLst>
          </p:cNvPr>
          <p:cNvSpPr>
            <a:spLocks noGrp="1"/>
          </p:cNvSpPr>
          <p:nvPr>
            <p:ph type="title"/>
          </p:nvPr>
        </p:nvSpPr>
        <p:spPr>
          <a:xfrm>
            <a:off x="834190" y="374543"/>
            <a:ext cx="10058400" cy="1197292"/>
          </a:xfrm>
        </p:spPr>
        <p:txBody>
          <a:bodyPr/>
          <a:lstStyle/>
          <a:p>
            <a:r>
              <a:rPr lang="en-US" sz="2400" b="1" dirty="0">
                <a:latin typeface="Times New Roman" panose="02020603050405020304" pitchFamily="18" charset="0"/>
                <a:cs typeface="Times New Roman" panose="02020603050405020304" pitchFamily="18" charset="0"/>
              </a:rPr>
              <a:t>                                                  </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ARCHITECTURE</a:t>
            </a:r>
            <a:r>
              <a:rPr lang="en-US" sz="24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DIAGRAM</a:t>
            </a:r>
            <a:br>
              <a:rPr lang="en-IN" sz="1800" spc="-5" dirty="0">
                <a:effectLst/>
                <a:latin typeface="Times New Roman" panose="02020603050405020304" pitchFamily="18" charset="0"/>
                <a:ea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632E043-F638-3932-F4A6-962A4FDF27B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pic>
        <p:nvPicPr>
          <p:cNvPr id="7" name="Content Placeholder 6">
            <a:extLst>
              <a:ext uri="{FF2B5EF4-FFF2-40B4-BE49-F238E27FC236}">
                <a16:creationId xmlns:a16="http://schemas.microsoft.com/office/drawing/2014/main" id="{94C1948F-371F-EB6C-47CA-732555A659F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9410" y="1179096"/>
            <a:ext cx="9472863" cy="4705715"/>
          </a:xfrm>
          <a:prstGeom prst="rect">
            <a:avLst/>
          </a:prstGeom>
          <a:noFill/>
          <a:ln>
            <a:noFill/>
          </a:ln>
        </p:spPr>
      </p:pic>
    </p:spTree>
    <p:extLst>
      <p:ext uri="{BB962C8B-B14F-4D97-AF65-F5344CB8AC3E}">
        <p14:creationId xmlns:p14="http://schemas.microsoft.com/office/powerpoint/2010/main" val="3033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A395-1D90-E18B-477B-5AC4624F3534}"/>
              </a:ext>
            </a:extLst>
          </p:cNvPr>
          <p:cNvSpPr>
            <a:spLocks noGrp="1"/>
          </p:cNvSpPr>
          <p:nvPr>
            <p:ph type="title"/>
          </p:nvPr>
        </p:nvSpPr>
        <p:spPr>
          <a:xfrm>
            <a:off x="2700963" y="597310"/>
            <a:ext cx="6848056" cy="603735"/>
          </a:xfrm>
        </p:spPr>
        <p:txBody>
          <a:bodyPr/>
          <a:lstStyle/>
          <a:p>
            <a:pPr algn="ctr"/>
            <a:r>
              <a:rPr lang="en-IN" sz="2400" b="1" dirty="0">
                <a:solidFill>
                  <a:schemeClr val="tx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6C2F4DE-324C-F754-B4DC-14F43389E50F}"/>
              </a:ext>
            </a:extLst>
          </p:cNvPr>
          <p:cNvSpPr>
            <a:spLocks noGrp="1"/>
          </p:cNvSpPr>
          <p:nvPr>
            <p:ph idx="1"/>
          </p:nvPr>
        </p:nvSpPr>
        <p:spPr>
          <a:xfrm>
            <a:off x="807032" y="1356808"/>
            <a:ext cx="10577936" cy="4767524"/>
          </a:xfrm>
        </p:spPr>
        <p:txBody>
          <a:bodyPr/>
          <a:lstStyle/>
          <a:p>
            <a:pPr>
              <a:lnSpc>
                <a:spcPct val="15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of twelve machine learning algorithms are used for detecting credit card fraud. The algorithms range from standard neural networks to deep learning models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used algorithms like SHA-256, KNN, </a:t>
            </a:r>
            <a:r>
              <a:rPr lang="en-IN" sz="1800" dirty="0">
                <a:latin typeface="Times New Roman" panose="02020603050405020304" pitchFamily="18" charset="0"/>
                <a:cs typeface="Times New Roman" panose="02020603050405020304" pitchFamily="18" charset="0"/>
              </a:rPr>
              <a:t>CP-ABE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Ciphertext-Policy Attribute-Based Encryption).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 AdaBoost and Majority voting methods are applied for forming hybrid models. </a:t>
            </a:r>
          </a:p>
          <a:p>
            <a:pPr>
              <a:lnSpc>
                <a:spcPct val="150000"/>
              </a:lnSpc>
              <a:buClr>
                <a:srgbClr val="0070C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AdaBoost (Adaptive Boosting) and Majority Voting are two powerful ensemble learning techniques that can significantly enhance the performance of machine learning models, particularly in complex tasks such as fraud detection.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key contribution of this paper is the evaluation of a variety of machine learning models with a real-world credit card data set for fraud detection.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276203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925" y="587196"/>
            <a:ext cx="10006149" cy="623964"/>
          </a:xfrm>
        </p:spPr>
        <p:txBody>
          <a:bodyPr/>
          <a:lstStyle/>
          <a:p>
            <a:pPr algn="ctr"/>
            <a:r>
              <a:rPr lang="en-IN" sz="2400" b="1" dirty="0">
                <a:solidFill>
                  <a:schemeClr val="tx1"/>
                </a:solidFill>
                <a:latin typeface="Times New Roman" pitchFamily="18" charset="0"/>
                <a:cs typeface="Times New Roman" pitchFamily="18" charset="0"/>
              </a:rPr>
              <a:t>Advantages Of Proposed System</a:t>
            </a:r>
          </a:p>
        </p:txBody>
      </p:sp>
      <p:pic>
        <p:nvPicPr>
          <p:cNvPr id="4" name="Picture 3">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5" name="Rectangle 1">
            <a:extLst>
              <a:ext uri="{FF2B5EF4-FFF2-40B4-BE49-F238E27FC236}">
                <a16:creationId xmlns:a16="http://schemas.microsoft.com/office/drawing/2014/main" id="{03B81287-A1EB-6A4B-5448-EA9DA45C852B}"/>
              </a:ext>
            </a:extLst>
          </p:cNvPr>
          <p:cNvSpPr>
            <a:spLocks noGrp="1" noChangeArrowheads="1"/>
          </p:cNvSpPr>
          <p:nvPr>
            <p:ph idx="1"/>
          </p:nvPr>
        </p:nvSpPr>
        <p:spPr bwMode="auto">
          <a:xfrm>
            <a:off x="930489" y="1541718"/>
            <a:ext cx="10379936"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and Robustness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Combining AdaBoost with Majority Voting leverages the strengths of both methods, resulting in a highly accurate and robust fraud detection system.</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Focus on Frauds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AdaBoost component ensures that the model pays extra attention to the fraudulent transactions, while Majority Voting provides a balanced decision-making process.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combined approach can handle large datasets and is scalable to accommodate the growing volume of credit card transactions.</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models can be deployed in real-time systems to detect fraudulent transactions as they occur, providing immediate protection against fraud.</a:t>
            </a: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 to Changing Patterns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adaptability of AdaBoost and the robustness of Majority Voting ensure that the system can keep up with evolving fraud patterns and new types of fraudulent activities.</a:t>
            </a:r>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2416</TotalTime>
  <Words>1002</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Söhne</vt:lpstr>
      <vt:lpstr>Times New Roman</vt:lpstr>
      <vt:lpstr>Wingdings</vt:lpstr>
      <vt:lpstr>Wingdings 2</vt:lpstr>
      <vt:lpstr>Retrospect</vt:lpstr>
      <vt:lpstr>Custom Design</vt:lpstr>
      <vt:lpstr>PowerPoint Presentation</vt:lpstr>
      <vt:lpstr>PowerPoint Presentation</vt:lpstr>
      <vt:lpstr>INTRODUCTION</vt:lpstr>
      <vt:lpstr>ABSTRACT</vt:lpstr>
      <vt:lpstr>EXISTING SYSTEM</vt:lpstr>
      <vt:lpstr>Disadvantages Of Existing System</vt:lpstr>
      <vt:lpstr>                                                  ARCHITECTURE DIAGRAM </vt:lpstr>
      <vt:lpstr>PROPOSED SYSTEM</vt:lpstr>
      <vt:lpstr>Advantages Of Proposed System</vt:lpstr>
      <vt:lpstr>System Requirements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A-16 group</dc:creator>
  <cp:lastModifiedBy>SRIKANTH CHENNA</cp:lastModifiedBy>
  <cp:revision>80</cp:revision>
  <dcterms:created xsi:type="dcterms:W3CDTF">2021-09-25T04:41:49Z</dcterms:created>
  <dcterms:modified xsi:type="dcterms:W3CDTF">2024-12-25T15:40:12Z</dcterms:modified>
</cp:coreProperties>
</file>