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73" r:id="rId5"/>
    <p:sldId id="258" r:id="rId6"/>
    <p:sldId id="274" r:id="rId7"/>
    <p:sldId id="269" r:id="rId8"/>
    <p:sldId id="259" r:id="rId9"/>
    <p:sldId id="260" r:id="rId10"/>
    <p:sldId id="261" r:id="rId11"/>
    <p:sldId id="276" r:id="rId12"/>
    <p:sldId id="262" r:id="rId13"/>
    <p:sldId id="263" r:id="rId14"/>
    <p:sldId id="264" r:id="rId15"/>
    <p:sldId id="265" r:id="rId16"/>
    <p:sldId id="266" r:id="rId17"/>
    <p:sldId id="272" r:id="rId18"/>
    <p:sldId id="267" r:id="rId19"/>
    <p:sldId id="27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«МЕТРО»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Никифорова Карина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05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7638" y="764373"/>
            <a:ext cx="11428562" cy="1293028"/>
          </a:xfrm>
        </p:spPr>
        <p:txBody>
          <a:bodyPr>
            <a:normAutofit/>
          </a:bodyPr>
          <a:lstStyle/>
          <a:p>
            <a:r>
              <a:rPr lang="ru-RU" sz="3200" b="1" dirty="0"/>
              <a:t>Модуль Б.  Разведочный анализ </a:t>
            </a:r>
            <a:r>
              <a:rPr lang="ru-RU" sz="3200" b="1" dirty="0" smtClean="0"/>
              <a:t>данных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2.3 Кластеризация набора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58431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638" y="764373"/>
            <a:ext cx="11428562" cy="1293028"/>
          </a:xfrm>
        </p:spPr>
        <p:txBody>
          <a:bodyPr>
            <a:normAutofit/>
          </a:bodyPr>
          <a:lstStyle/>
          <a:p>
            <a:r>
              <a:rPr lang="ru-RU" sz="3200" b="1" dirty="0"/>
              <a:t>Модуль Б.  Разведочный анализ </a:t>
            </a:r>
            <a:r>
              <a:rPr lang="ru-RU" sz="3200" b="1" dirty="0" smtClean="0"/>
              <a:t>данных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2.3 Кластеризация набора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684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7638" y="764373"/>
            <a:ext cx="11428562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/>
              <a:t>Модуль Б.  Разведочный анализ данных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2.4 Вычисление показателей производительности кластеризации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990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Модуль В.  Построение, 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b="1" dirty="0" smtClean="0"/>
              <a:t>обучение </a:t>
            </a:r>
            <a:r>
              <a:rPr lang="ru-RU" sz="3200" b="1" dirty="0"/>
              <a:t>и оптимизация </a:t>
            </a:r>
            <a:r>
              <a:rPr lang="ru-RU" sz="3200" b="1" dirty="0" smtClean="0"/>
              <a:t>модели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3.1 Обучение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клаСсификация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9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МЕТРИКИ КЛАССИФИКАЦИЙ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Модуль В.  Построение, 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b="1" dirty="0" smtClean="0"/>
              <a:t>обучение </a:t>
            </a:r>
            <a:r>
              <a:rPr lang="ru-RU" sz="3200" b="1" dirty="0"/>
              <a:t>и оптимизация </a:t>
            </a:r>
            <a:r>
              <a:rPr lang="ru-RU" sz="3200" b="1" dirty="0" smtClean="0"/>
              <a:t>модели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3.1 Обучение модели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7529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прогноз </a:t>
            </a:r>
            <a:r>
              <a:rPr lang="ru-RU" dirty="0" err="1"/>
              <a:t>загружености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63902" y="764373"/>
            <a:ext cx="11938958" cy="129302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Модуль В.  Построение, </a:t>
            </a:r>
            <a:r>
              <a:rPr lang="ru-RU" sz="3200" b="1" dirty="0" smtClean="0"/>
              <a:t>обучение </a:t>
            </a:r>
            <a:r>
              <a:rPr lang="ru-RU" sz="3200" b="1" dirty="0"/>
              <a:t>и оптимизация </a:t>
            </a:r>
            <a:r>
              <a:rPr lang="ru-RU" sz="3200" b="1" dirty="0" smtClean="0"/>
              <a:t>модели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3.3 Прогнозирование динамики изменения характеристик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608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457" y="764373"/>
            <a:ext cx="10246743" cy="129302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Модуль Г.  Разработка программного </a:t>
            </a:r>
            <a:r>
              <a:rPr lang="ru-RU" sz="3200" b="1" dirty="0" smtClean="0"/>
              <a:t>продукта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4.1 Разработка </a:t>
            </a:r>
            <a:r>
              <a:rPr lang="en-US" sz="3200" b="1" dirty="0"/>
              <a:t>API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АПИ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34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АПИ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59457" y="764373"/>
            <a:ext cx="10246743" cy="129302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Модуль Г.  Разработка программного </a:t>
            </a:r>
            <a:r>
              <a:rPr lang="ru-RU" sz="3200" b="1" dirty="0" smtClean="0"/>
              <a:t>продукта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4.1 Разработка </a:t>
            </a:r>
            <a:r>
              <a:rPr lang="en-US" sz="3200" b="1" dirty="0"/>
              <a:t>API</a:t>
            </a:r>
            <a:r>
              <a:rPr lang="ru-RU" sz="3200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9054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59457" y="764373"/>
            <a:ext cx="10246743" cy="129302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Модуль Г.  Разработка программного </a:t>
            </a:r>
            <a:r>
              <a:rPr lang="ru-RU" sz="3200" b="1" dirty="0" smtClean="0"/>
              <a:t>продукта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4.2 Разработка приложения</a:t>
            </a:r>
            <a:r>
              <a:rPr lang="ru-RU" sz="3200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2153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1506200" cy="1293028"/>
          </a:xfrm>
        </p:spPr>
        <p:txBody>
          <a:bodyPr>
            <a:noAutofit/>
          </a:bodyPr>
          <a:lstStyle/>
          <a:p>
            <a:r>
              <a:rPr lang="ru-RU" sz="3200" b="1" dirty="0"/>
              <a:t>Модуль Г.  Разработка программного </a:t>
            </a:r>
            <a:r>
              <a:rPr lang="ru-RU" sz="3200" b="1" dirty="0"/>
              <a:t>продукта</a:t>
            </a:r>
            <a:br>
              <a:rPr lang="ru-RU" sz="3200" b="1" dirty="0"/>
            </a:br>
            <a:r>
              <a:rPr lang="ru-RU" sz="3200" b="1" dirty="0"/>
              <a:t>4.3 Программная документация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Программная документация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27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Стек технологий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634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98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464" y="764373"/>
            <a:ext cx="10962736" cy="1293028"/>
          </a:xfrm>
        </p:spPr>
        <p:txBody>
          <a:bodyPr>
            <a:normAutofit/>
          </a:bodyPr>
          <a:lstStyle/>
          <a:p>
            <a:r>
              <a:rPr lang="ru-RU" sz="3200" b="1" dirty="0"/>
              <a:t>Модуль А.  </a:t>
            </a:r>
            <a:r>
              <a:rPr lang="ru-RU" sz="3200" b="1" dirty="0" err="1"/>
              <a:t>Парсинг</a:t>
            </a:r>
            <a:r>
              <a:rPr lang="ru-RU" sz="3200" b="1" dirty="0"/>
              <a:t> и предобработка </a:t>
            </a:r>
            <a:r>
              <a:rPr lang="ru-RU" sz="3200" b="1" dirty="0" smtClean="0"/>
              <a:t>данных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1.1 Загрузка данных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Загрузка данных,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91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загрузку в </a:t>
            </a:r>
            <a:r>
              <a:rPr lang="ru-RU" dirty="0" err="1"/>
              <a:t>бд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43464" y="764373"/>
            <a:ext cx="10962736" cy="1293028"/>
          </a:xfrm>
        </p:spPr>
        <p:txBody>
          <a:bodyPr>
            <a:normAutofit/>
          </a:bodyPr>
          <a:lstStyle/>
          <a:p>
            <a:r>
              <a:rPr lang="ru-RU" sz="3200" b="1" dirty="0"/>
              <a:t>Модуль А.  </a:t>
            </a:r>
            <a:r>
              <a:rPr lang="ru-RU" sz="3200" b="1" dirty="0" err="1"/>
              <a:t>Парсинг</a:t>
            </a:r>
            <a:r>
              <a:rPr lang="ru-RU" sz="3200" b="1" dirty="0"/>
              <a:t> и предобработка </a:t>
            </a:r>
            <a:r>
              <a:rPr lang="ru-RU" sz="3200" b="1" dirty="0" smtClean="0"/>
              <a:t>данных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1.1 Загрузка данных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0250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Предобработку данных и структуру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3464" y="764373"/>
            <a:ext cx="10962736" cy="129302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Модуль А.  </a:t>
            </a:r>
            <a:r>
              <a:rPr lang="ru-RU" sz="3200" b="1" dirty="0" err="1"/>
              <a:t>Парсинг</a:t>
            </a:r>
            <a:r>
              <a:rPr lang="ru-RU" sz="3200" b="1" dirty="0"/>
              <a:t> и предобработка </a:t>
            </a:r>
            <a:r>
              <a:rPr lang="ru-RU" sz="3200" b="1" dirty="0" smtClean="0"/>
              <a:t>данных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1.2 Предобработка данных и выделение значимых атрибутов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6004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Значимые атрибуты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3464" y="764373"/>
            <a:ext cx="10962736" cy="129302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Модуль А.  </a:t>
            </a:r>
            <a:r>
              <a:rPr lang="ru-RU" sz="3200" b="1" dirty="0" err="1"/>
              <a:t>Парсинг</a:t>
            </a:r>
            <a:r>
              <a:rPr lang="ru-RU" sz="3200" b="1" dirty="0"/>
              <a:t> и предобработка </a:t>
            </a:r>
            <a:r>
              <a:rPr lang="ru-RU" sz="3200" b="1" dirty="0" smtClean="0"/>
              <a:t>данных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1.2 Предобработка данных и выделение значимых атрибутов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8448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Плотность 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43464" y="764373"/>
            <a:ext cx="10962736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/>
              <a:t>Модуль А.  </a:t>
            </a:r>
            <a:r>
              <a:rPr lang="ru-RU" sz="3200" b="1" dirty="0" err="1" smtClean="0"/>
              <a:t>Парсинг</a:t>
            </a:r>
            <a:r>
              <a:rPr lang="ru-RU" sz="3200" b="1" dirty="0" smtClean="0"/>
              <a:t> и предобработка данных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1.3 Описание структуры набора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7742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38" y="764373"/>
            <a:ext cx="11428562" cy="1293028"/>
          </a:xfrm>
        </p:spPr>
        <p:txBody>
          <a:bodyPr>
            <a:normAutofit/>
          </a:bodyPr>
          <a:lstStyle/>
          <a:p>
            <a:r>
              <a:rPr lang="ru-RU" sz="3200" b="1" dirty="0"/>
              <a:t>Модуль Б.  Разведочный анализ </a:t>
            </a:r>
            <a:r>
              <a:rPr lang="ru-RU" sz="3200" b="1" dirty="0" smtClean="0"/>
              <a:t>данных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 smtClean="0"/>
              <a:t>2.1 </a:t>
            </a:r>
            <a:r>
              <a:rPr lang="ru-RU" sz="3200" b="1" dirty="0"/>
              <a:t>Построение аналитической системы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дашборт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9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ru-RU" dirty="0" err="1" smtClean="0"/>
              <a:t>дашборта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7638" y="764373"/>
            <a:ext cx="11428562" cy="129302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Модуль Б.  Разведочный анализ </a:t>
            </a:r>
            <a:r>
              <a:rPr lang="ru-RU" sz="3200" b="1" dirty="0" smtClean="0"/>
              <a:t>данных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2.2 Разработка функционала аналитической системы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78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103</TotalTime>
  <Words>147</Words>
  <Application>Microsoft Office PowerPoint</Application>
  <PresentationFormat>Широкоэкранный</PresentationFormat>
  <Paragraphs>38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След самолета</vt:lpstr>
      <vt:lpstr>Проект «МЕТРО»</vt:lpstr>
      <vt:lpstr>Стек технологий </vt:lpstr>
      <vt:lpstr>Модуль А.  Парсинг и предобработка данных 1.1 Загрузка данных </vt:lpstr>
      <vt:lpstr>Модуль А.  Парсинг и предобработка данных 1.1 Загрузка данных </vt:lpstr>
      <vt:lpstr>Модуль А.  Парсинг и предобработка данных 1.2 Предобработка данных и выделение значимых атрибутов</vt:lpstr>
      <vt:lpstr>Модуль А.  Парсинг и предобработка данных 1.2 Предобработка данных и выделение значимых атрибутов</vt:lpstr>
      <vt:lpstr>Презентация PowerPoint</vt:lpstr>
      <vt:lpstr>Модуль Б.  Разведочный анализ данных 2.1 Построение аналитической системы </vt:lpstr>
      <vt:lpstr>Модуль Б.  Разведочный анализ данных 2.2 Разработка функционала аналитической системы</vt:lpstr>
      <vt:lpstr>Модуль Б.  Разведочный анализ данных 2.3 Кластеризация набора данных</vt:lpstr>
      <vt:lpstr>Модуль Б.  Разведочный анализ данных 2.3 Кластеризация набора данных</vt:lpstr>
      <vt:lpstr>Презентация PowerPoint</vt:lpstr>
      <vt:lpstr>Модуль В.  Построение,  обучение и оптимизация модели 3.1 Обучение модели</vt:lpstr>
      <vt:lpstr>Модуль В.  Построение,  обучение и оптимизация модели 3.1 Обучение модели</vt:lpstr>
      <vt:lpstr>Модуль В.  Построение, обучение и оптимизация модели 3.3 Прогнозирование динамики изменения характеристик</vt:lpstr>
      <vt:lpstr>Модуль Г.  Разработка программного продукта 4.1 Разработка API </vt:lpstr>
      <vt:lpstr>Модуль Г.  Разработка программного продукта 4.1 Разработка API </vt:lpstr>
      <vt:lpstr>Модуль Г.  Разработка программного продукта 4.2 Разработка приложения </vt:lpstr>
      <vt:lpstr>Модуль Г.  Разработка программного продукта 4.3 Программная документация  </vt:lpstr>
      <vt:lpstr>ИТОГ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МЕТРО</dc:title>
  <dc:creator>Учетная запись Майкрософт</dc:creator>
  <cp:lastModifiedBy>Учетная запись Майкрософт</cp:lastModifiedBy>
  <cp:revision>7</cp:revision>
  <dcterms:created xsi:type="dcterms:W3CDTF">2024-06-08T20:16:02Z</dcterms:created>
  <dcterms:modified xsi:type="dcterms:W3CDTF">2024-06-08T21:59:53Z</dcterms:modified>
</cp:coreProperties>
</file>