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94660"/>
  </p:normalViewPr>
  <p:slideViewPr>
    <p:cSldViewPr snapToGrid="0">
      <p:cViewPr varScale="1">
        <p:scale>
          <a:sx n="83" d="100"/>
          <a:sy n="83" d="100"/>
        </p:scale>
        <p:origin x="6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4B4-3565-4BB2-B8F2-B9F7693E0B90}" type="datetimeFigureOut">
              <a:rPr lang="ru-RU" smtClean="0"/>
              <a:t>09.04.2017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5CDD3-AD26-46C4-86C7-34EC54DE50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81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4B4-3565-4BB2-B8F2-B9F7693E0B90}" type="datetimeFigureOut">
              <a:rPr lang="ru-RU" smtClean="0"/>
              <a:t>09.04.2017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5CDD3-AD26-46C4-86C7-34EC54DE50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93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4B4-3565-4BB2-B8F2-B9F7693E0B90}" type="datetimeFigureOut">
              <a:rPr lang="ru-RU" smtClean="0"/>
              <a:t>09.04.2017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5CDD3-AD26-46C4-86C7-34EC54DE50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914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4B4-3565-4BB2-B8F2-B9F7693E0B90}" type="datetimeFigureOut">
              <a:rPr lang="ru-RU" smtClean="0"/>
              <a:t>09.04.2017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5CDD3-AD26-46C4-86C7-34EC54DE50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19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4B4-3565-4BB2-B8F2-B9F7693E0B90}" type="datetimeFigureOut">
              <a:rPr lang="ru-RU" smtClean="0"/>
              <a:t>09.04.2017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5CDD3-AD26-46C4-86C7-34EC54DE50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6655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4B4-3565-4BB2-B8F2-B9F7693E0B90}" type="datetimeFigureOut">
              <a:rPr lang="ru-RU" smtClean="0"/>
              <a:t>09.04.2017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5CDD3-AD26-46C4-86C7-34EC54DE50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3869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4B4-3565-4BB2-B8F2-B9F7693E0B90}" type="datetimeFigureOut">
              <a:rPr lang="ru-RU" smtClean="0"/>
              <a:t>09.04.2017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5CDD3-AD26-46C4-86C7-34EC54DE50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636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4B4-3565-4BB2-B8F2-B9F7693E0B90}" type="datetimeFigureOut">
              <a:rPr lang="ru-RU" smtClean="0"/>
              <a:t>09.04.2017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5CDD3-AD26-46C4-86C7-34EC54DE50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0160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4B4-3565-4BB2-B8F2-B9F7693E0B90}" type="datetimeFigureOut">
              <a:rPr lang="ru-RU" smtClean="0"/>
              <a:t>09.04.2017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5CDD3-AD26-46C4-86C7-34EC54DE50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4586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4B4-3565-4BB2-B8F2-B9F7693E0B90}" type="datetimeFigureOut">
              <a:rPr lang="ru-RU" smtClean="0"/>
              <a:t>09.04.2017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5CDD3-AD26-46C4-86C7-34EC54DE50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12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4B4-3565-4BB2-B8F2-B9F7693E0B90}" type="datetimeFigureOut">
              <a:rPr lang="ru-RU" smtClean="0"/>
              <a:t>09.04.2017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5CDD3-AD26-46C4-86C7-34EC54DE50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058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244B4-3565-4BB2-B8F2-B9F7693E0B90}" type="datetimeFigureOut">
              <a:rPr lang="ru-RU" smtClean="0"/>
              <a:t>09.04.2017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5CDD3-AD26-46C4-86C7-34EC54DE50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72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05247" y="198317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altLang="ru-RU" sz="18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И НАУКИ РОССИЙСКОЙ ФЕДЕРАЦИИ</a:t>
            </a:r>
            <a:br>
              <a:rPr lang="ru-RU" altLang="ru-RU" sz="18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8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</a:t>
            </a:r>
            <a:br>
              <a:rPr lang="ru-RU" altLang="ru-RU" sz="18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8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профессионального образования</a:t>
            </a:r>
            <a:br>
              <a:rPr lang="ru-RU" altLang="ru-RU" sz="18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8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«УЛЬЯНОВСКИЙ ГОСУДАРСТВЕННЫЙ ТЕХНИЧЕСКИЙ УНИВЕРСИТЕТ»</a:t>
            </a:r>
            <a:br>
              <a:rPr lang="ru-RU" altLang="ru-RU" sz="18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8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«Вычислительная техника»</a:t>
            </a:r>
            <a:r>
              <a:rPr lang="en-US" altLang="ru-RU" sz="18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ru-RU" sz="18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ru-RU" sz="1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ru-RU" sz="1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ru-RU" sz="18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ru-RU" sz="18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ru-RU" sz="1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ru-RU" sz="1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ru-RU" sz="18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ru-RU" sz="18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ru-RU" sz="1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ru-RU" sz="1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ru-RU" sz="18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ru-RU" sz="18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 smtClean="0"/>
              <a:t>Дисциплина «Алгоритмы и структуры данных».</a:t>
            </a:r>
            <a:br>
              <a:rPr lang="ru-RU" sz="1800" dirty="0" smtClean="0"/>
            </a:br>
            <a:r>
              <a:rPr lang="ru-RU" sz="1800" b="1" dirty="0" smtClean="0"/>
              <a:t>Курсовой проект по теме: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b="1" dirty="0" smtClean="0"/>
              <a:t>«Алгоритм </a:t>
            </a:r>
            <a:r>
              <a:rPr lang="ru-RU" sz="1800" b="1" dirty="0" err="1" smtClean="0"/>
              <a:t>Дейкстры</a:t>
            </a:r>
            <a:r>
              <a:rPr lang="ru-RU" sz="1800" b="1" dirty="0" smtClean="0"/>
              <a:t>. Поиск кратчайшего пути на карте»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altLang="ru-RU" sz="18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ru-RU" sz="18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ru-RU" sz="1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ru-RU" sz="1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8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altLang="ru-RU" sz="18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101443" y="5086454"/>
            <a:ext cx="4991595" cy="1655762"/>
          </a:xfrm>
        </p:spPr>
        <p:txBody>
          <a:bodyPr>
            <a:normAutofit fontScale="55000" lnSpcReduction="20000"/>
          </a:bodyPr>
          <a:lstStyle/>
          <a:p>
            <a:r>
              <a:rPr lang="ru-RU" dirty="0" smtClean="0"/>
              <a:t>Выполнили </a:t>
            </a:r>
            <a:r>
              <a:rPr lang="ru-RU" dirty="0" err="1" smtClean="0"/>
              <a:t>Захарычев</a:t>
            </a:r>
            <a:r>
              <a:rPr lang="ru-RU" dirty="0"/>
              <a:t> </a:t>
            </a:r>
            <a:r>
              <a:rPr lang="ru-RU" dirty="0" smtClean="0"/>
              <a:t>Н.А, </a:t>
            </a:r>
            <a:r>
              <a:rPr lang="ru-RU" dirty="0" err="1" smtClean="0"/>
              <a:t>Филифоров</a:t>
            </a:r>
            <a:r>
              <a:rPr lang="ru-RU" dirty="0" smtClean="0"/>
              <a:t> А.Д</a:t>
            </a:r>
            <a:endParaRPr lang="ru-RU" dirty="0" smtClean="0"/>
          </a:p>
          <a:p>
            <a:r>
              <a:rPr lang="ru-RU" dirty="0" smtClean="0"/>
              <a:t>студент группы </a:t>
            </a:r>
            <a:r>
              <a:rPr lang="ru-RU" dirty="0" err="1" smtClean="0"/>
              <a:t>ИВТВМбд</a:t>
            </a:r>
            <a:r>
              <a:rPr lang="ru-RU" dirty="0" smtClean="0"/>
              <a:t> -</a:t>
            </a:r>
            <a:r>
              <a:rPr lang="ru-RU" dirty="0" smtClean="0"/>
              <a:t>21</a:t>
            </a:r>
          </a:p>
          <a:p>
            <a:r>
              <a:rPr lang="ru-RU" dirty="0" smtClean="0"/>
              <a:t>Проверил </a:t>
            </a:r>
            <a:r>
              <a:rPr lang="ru-RU" dirty="0" err="1" smtClean="0"/>
              <a:t>Фолунин</a:t>
            </a:r>
            <a:r>
              <a:rPr lang="ru-RU" dirty="0" smtClean="0"/>
              <a:t> Владимир</a:t>
            </a:r>
          </a:p>
          <a:p>
            <a:r>
              <a:rPr lang="ru-RU" dirty="0" smtClean="0"/>
              <a:t>Александрович,</a:t>
            </a:r>
          </a:p>
          <a:p>
            <a:r>
              <a:rPr lang="ru-RU" dirty="0" smtClean="0"/>
              <a:t>преподаватель дисциплины</a:t>
            </a:r>
          </a:p>
          <a:p>
            <a:r>
              <a:rPr lang="ru-RU" dirty="0" smtClean="0"/>
              <a:t>«Алгоритмы и структуры данных»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126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073" y="-121763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6. Оценка сложности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470065" y="113694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Расчет теоретической и эмпирической сложности. Результатами являются графики: теоретический - синий, эмпирический - красный.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56" y="2529363"/>
            <a:ext cx="3472543" cy="237906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932" y="2529363"/>
            <a:ext cx="8328471" cy="302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71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 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ходе работы были получены как теоретические, так и практические навыки:</a:t>
            </a:r>
          </a:p>
          <a:p>
            <a:r>
              <a:rPr lang="ru-RU" dirty="0"/>
              <a:t>п</a:t>
            </a:r>
            <a:r>
              <a:rPr lang="ru-RU" dirty="0" smtClean="0"/>
              <a:t>рименение алгоритма </a:t>
            </a:r>
            <a:r>
              <a:rPr lang="ru-RU" dirty="0" err="1" smtClean="0"/>
              <a:t>Дейкстры</a:t>
            </a:r>
            <a:endParaRPr lang="ru-RU" dirty="0" smtClean="0"/>
          </a:p>
          <a:p>
            <a:r>
              <a:rPr lang="ru-RU" dirty="0" smtClean="0"/>
              <a:t>улучшение работы с </a:t>
            </a:r>
            <a:r>
              <a:rPr lang="en-US" dirty="0" smtClean="0"/>
              <a:t>Java GUI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348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1. Цели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Требуется реализовать программу, которое будет выводить карту района и искать кратчайший путь между точками, заданных пользователем.</a:t>
            </a:r>
          </a:p>
          <a:p>
            <a:pPr marL="0" indent="0">
              <a:buNone/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Реализовать: 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Загрузка карты района и поддержка файлов, связанных с ней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алгоритма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Дейкстры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(поиск кратчайшего пути)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0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ru-RU" dirty="0" smtClean="0"/>
              <a:t>2.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8135" y="1825625"/>
            <a:ext cx="11709070" cy="4351338"/>
          </a:xfrm>
        </p:spPr>
        <p:txBody>
          <a:bodyPr>
            <a:norm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Визуализация программы: </a:t>
            </a:r>
          </a:p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 загружаемая картографическая информация с сервиса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Яндекс.Карты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перемещение с интервалом по карте и масштабирование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вывод контрольных точек, нахождение кратчайшего пути и </a:t>
            </a:r>
          </a:p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его визуализация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алгоритма и визуализации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Доказательство теоретической и эмпирической сложности алгоритма;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12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6942" y="-157389"/>
            <a:ext cx="10515600" cy="1325563"/>
          </a:xfrm>
        </p:spPr>
        <p:txBody>
          <a:bodyPr/>
          <a:lstStyle/>
          <a:p>
            <a:pPr algn="ctr"/>
            <a:r>
              <a:rPr lang="en-US" altLang="ru-RU" dirty="0" smtClean="0"/>
              <a:t>3</a:t>
            </a:r>
            <a:r>
              <a:rPr lang="ru-RU" altLang="ru-RU" dirty="0" smtClean="0"/>
              <a:t>. Интерфейс программы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54085" y="158381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Основной вид запущенной программы</a:t>
            </a:r>
            <a:endParaRPr lang="ru-RU" dirty="0"/>
          </a:p>
        </p:txBody>
      </p:sp>
      <p:pic>
        <p:nvPicPr>
          <p:cNvPr id="1026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493" y="2161309"/>
            <a:ext cx="6334497" cy="4230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742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5748" y="-169264"/>
            <a:ext cx="10515600" cy="1325563"/>
          </a:xfrm>
        </p:spPr>
        <p:txBody>
          <a:bodyPr/>
          <a:lstStyle/>
          <a:p>
            <a:r>
              <a:rPr lang="ru-RU" altLang="ru-RU" dirty="0"/>
              <a:t>4</a:t>
            </a:r>
            <a:r>
              <a:rPr lang="ru-RU" altLang="ru-RU" dirty="0" smtClean="0"/>
              <a:t>. Основные возможности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0013" y="87077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а) Основное окно  карты с метками</a:t>
            </a:r>
          </a:p>
          <a:p>
            <a:pPr marL="0" indent="0">
              <a:buNone/>
            </a:pPr>
            <a:r>
              <a:rPr lang="ru-RU" dirty="0"/>
              <a:t>б</a:t>
            </a:r>
            <a:r>
              <a:rPr lang="ru-RU" dirty="0" smtClean="0"/>
              <a:t>) Управление перемещением</a:t>
            </a:r>
          </a:p>
          <a:p>
            <a:pPr marL="0" indent="0">
              <a:buNone/>
            </a:pPr>
            <a:r>
              <a:rPr lang="ru-RU" dirty="0"/>
              <a:t>в</a:t>
            </a:r>
            <a:r>
              <a:rPr lang="ru-RU" dirty="0" smtClean="0"/>
              <a:t>) Виды отображения карты</a:t>
            </a:r>
          </a:p>
          <a:p>
            <a:pPr marL="0" indent="0">
              <a:buNone/>
            </a:pPr>
            <a:r>
              <a:rPr lang="ru-RU" dirty="0"/>
              <a:t>г</a:t>
            </a:r>
            <a:r>
              <a:rPr lang="ru-RU" dirty="0" smtClean="0"/>
              <a:t>) Масштабирование</a:t>
            </a:r>
          </a:p>
          <a:p>
            <a:pPr marL="0" indent="0">
              <a:buNone/>
            </a:pPr>
            <a:r>
              <a:rPr lang="ru-RU" dirty="0"/>
              <a:t>д</a:t>
            </a:r>
            <a:r>
              <a:rPr lang="ru-RU" dirty="0" smtClean="0"/>
              <a:t>) Координаты положения курсора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pic>
        <p:nvPicPr>
          <p:cNvPr id="2050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90" y="3459355"/>
            <a:ext cx="3743325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Рисунок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440" y="3430714"/>
            <a:ext cx="1671247" cy="1249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Рисунок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2067" y="4033779"/>
            <a:ext cx="1961578" cy="627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Рисунок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668" y="3323113"/>
            <a:ext cx="1930132" cy="6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Рисунок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025" y="3312878"/>
            <a:ext cx="1961578" cy="648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Рисунок 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687" y="5077811"/>
            <a:ext cx="5445236" cy="428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34841" y="5718767"/>
            <a:ext cx="2837665" cy="87064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996352" y="3128212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а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2890" y="3427598"/>
            <a:ext cx="4748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а</a:t>
            </a:r>
            <a:r>
              <a:rPr lang="ru-RU" sz="2800" b="1" dirty="0" smtClean="0"/>
              <a:t>)</a:t>
            </a:r>
            <a:endParaRPr lang="ru-RU" sz="2800" b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142451" y="3375355"/>
            <a:ext cx="4876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б</a:t>
            </a:r>
            <a:r>
              <a:rPr lang="ru-RU" sz="2800" b="1" dirty="0" smtClean="0"/>
              <a:t>)</a:t>
            </a:r>
            <a:endParaRPr lang="ru-RU" sz="2800" b="1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7853548" y="3323113"/>
            <a:ext cx="4748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в</a:t>
            </a:r>
            <a:r>
              <a:rPr lang="ru-RU" sz="2800" b="1" dirty="0" smtClean="0"/>
              <a:t>)</a:t>
            </a:r>
            <a:endParaRPr lang="ru-RU" sz="2800" b="1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5630631" y="4982868"/>
            <a:ext cx="423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/>
              <a:t>г)</a:t>
            </a:r>
            <a:endParaRPr lang="ru-RU" sz="2800" b="1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5661088" y="6000538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д</a:t>
            </a:r>
            <a:r>
              <a:rPr lang="ru-RU" sz="2800" b="1" dirty="0" smtClean="0"/>
              <a:t>)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87260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3826" y="-124764"/>
            <a:ext cx="10515600" cy="1325563"/>
          </a:xfrm>
        </p:spPr>
        <p:txBody>
          <a:bodyPr/>
          <a:lstStyle/>
          <a:p>
            <a:pPr algn="ctr"/>
            <a:r>
              <a:rPr lang="ru-RU" altLang="ru-RU" dirty="0"/>
              <a:t>5</a:t>
            </a:r>
            <a:r>
              <a:rPr lang="ru-RU" altLang="ru-RU" dirty="0" smtClean="0"/>
              <a:t>. Алгоритмическое обеспечение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8135" y="923101"/>
            <a:ext cx="10515600" cy="4351338"/>
          </a:xfrm>
        </p:spPr>
        <p:txBody>
          <a:bodyPr>
            <a:normAutofit/>
          </a:bodyPr>
          <a:lstStyle/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Рассмотрим выполнение алгоритма на примере данной карты, показанной на рисунке. Пусть требуется найти кратчайшие расстояния от 23-й вершины до вершины 21 (Рисунок 1).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Всем вершинам, за исключением первой, присваивается вес равный бесконечности, а 23-ей вершине – 0 (Рисунок 2).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584" y="3346828"/>
            <a:ext cx="4273137" cy="3433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Рисунок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35" y="3424229"/>
            <a:ext cx="4176816" cy="3356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7517" y="375111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02056" y="3381786"/>
            <a:ext cx="441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endParaRPr lang="ru-RU" sz="24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309923" y="3424229"/>
            <a:ext cx="441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69798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8205" y="-204891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Первый шаг алгоритма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7920" y="788162"/>
            <a:ext cx="20285877" cy="89392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Минимальную метку имеет вершина 23. Её соседом является вершина 28 (Рисунок 3</a:t>
            </a:r>
            <a:r>
              <a:rPr lang="ru-RU" sz="2400" dirty="0" smtClean="0"/>
              <a:t>).</a:t>
            </a:r>
          </a:p>
          <a:p>
            <a:pPr marL="0" indent="0">
              <a:buNone/>
            </a:pPr>
            <a:r>
              <a:rPr lang="ru-RU" sz="2400" dirty="0" smtClean="0"/>
              <a:t>Все соседи вершины 23 проверены. Текущее минимальное расстояние до вершины 23 </a:t>
            </a:r>
          </a:p>
          <a:p>
            <a:pPr marL="0" indent="0">
              <a:buNone/>
            </a:pPr>
            <a:r>
              <a:rPr lang="ru-RU" sz="2400" dirty="0" smtClean="0"/>
              <a:t>считается окончательным и пересмотру не подлежит. Вычеркнем её из графа, чтобы</a:t>
            </a:r>
          </a:p>
          <a:p>
            <a:pPr marL="0" indent="0">
              <a:buNone/>
            </a:pPr>
            <a:r>
              <a:rPr lang="ru-RU" sz="2400" dirty="0" smtClean="0"/>
              <a:t> отметить, что эта вершина посещена. </a:t>
            </a:r>
            <a:endParaRPr lang="ru-RU" sz="2400" dirty="0"/>
          </a:p>
        </p:txBody>
      </p:sp>
      <p:pic>
        <p:nvPicPr>
          <p:cNvPr id="4098" name="Рисунок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56" y="2701636"/>
            <a:ext cx="4943301" cy="3972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Рисунок 4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157" y="2647021"/>
            <a:ext cx="4959543" cy="3985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22869" y="2701636"/>
            <a:ext cx="4331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/>
              <a:t>3)</a:t>
            </a:r>
            <a:endParaRPr lang="ru-RU" sz="24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852873" y="2701636"/>
            <a:ext cx="4331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/>
              <a:t>4)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83622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569" y="-299893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Второй шаг алгоритма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61008"/>
            <a:ext cx="25792426" cy="10672864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Шаг алгоритма повторяется. Снова находим «ближайшую» из не посещённых </a:t>
            </a:r>
          </a:p>
          <a:p>
            <a:pPr marL="0" indent="0">
              <a:buNone/>
            </a:pPr>
            <a:r>
              <a:rPr lang="ru-RU" dirty="0" smtClean="0"/>
              <a:t>вершин. Это вершина 28 с меткой 312 (Рисунок 5). Следующий сосед вершины</a:t>
            </a:r>
          </a:p>
          <a:p>
            <a:pPr marL="0" indent="0">
              <a:buNone/>
            </a:pPr>
            <a:r>
              <a:rPr lang="ru-RU" dirty="0" smtClean="0"/>
              <a:t> 2 — вершина 29, так как имеет минимальную метку из вершин, отмеченных </a:t>
            </a:r>
          </a:p>
          <a:p>
            <a:pPr marL="0" indent="0">
              <a:buNone/>
            </a:pPr>
            <a:r>
              <a:rPr lang="ru-RU" dirty="0" smtClean="0"/>
              <a:t>как не посещённые. </a:t>
            </a:r>
            <a:endParaRPr lang="ru-RU" dirty="0"/>
          </a:p>
          <a:p>
            <a:pPr marL="0" indent="0">
              <a:buNone/>
            </a:pPr>
            <a:r>
              <a:rPr lang="ru-RU" b="1" dirty="0" smtClean="0"/>
              <a:t>5)                                                                    6)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122" name="Рисунок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03" y="2686777"/>
            <a:ext cx="5040086" cy="4061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Рисунок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191" y="2614847"/>
            <a:ext cx="5233246" cy="420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056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4445" y="-283442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Дальнейшие шаги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878" y="673718"/>
            <a:ext cx="1191095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Шаги повторяются. Алгоритм </a:t>
            </a:r>
            <a:r>
              <a:rPr lang="ru-RU" dirty="0"/>
              <a:t>заканчивает работу, когда нельзя больше обработать ни одной вершины</a:t>
            </a:r>
            <a:r>
              <a:rPr lang="ru-RU" dirty="0" smtClean="0"/>
              <a:t>. (левый рисунок ) </a:t>
            </a:r>
            <a:r>
              <a:rPr lang="ru-RU" dirty="0"/>
              <a:t>Результат работы </a:t>
            </a:r>
            <a:r>
              <a:rPr lang="ru-RU" dirty="0" smtClean="0"/>
              <a:t>программы виден </a:t>
            </a:r>
            <a:r>
              <a:rPr lang="ru-RU" dirty="0"/>
              <a:t>на р</a:t>
            </a:r>
            <a:r>
              <a:rPr lang="ru-RU" dirty="0" smtClean="0"/>
              <a:t>исунке справа: </a:t>
            </a:r>
            <a:r>
              <a:rPr lang="ru-RU" dirty="0"/>
              <a:t>кратчайший путь от вершины 23 до 28-ой составляет 312, до 33-й — 871, до 34-ой — 1046, до 35-ой — 1289, до 21-ой — 1526</a:t>
            </a:r>
            <a:r>
              <a:rPr lang="ru-RU" dirty="0" smtClean="0"/>
              <a:t>. </a:t>
            </a:r>
            <a:endParaRPr lang="ru-RU" dirty="0"/>
          </a:p>
        </p:txBody>
      </p:sp>
      <p:pic>
        <p:nvPicPr>
          <p:cNvPr id="6146" name="Рисунок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650300"/>
            <a:ext cx="4864120" cy="3908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4" descr="https://pp.vk.me/c629404/v629404732/2cb00/N9aZn4BdMP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673" y="2163304"/>
            <a:ext cx="658815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14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</TotalTime>
  <Words>396</Words>
  <Application>Microsoft Office PowerPoint</Application>
  <PresentationFormat>Широкоэкранный</PresentationFormat>
  <Paragraphs>66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МИНИСТЕРСТВО ОБРАЗОВАНИЯ И НАУКИ РОССИЙСКОЙ ФЕДЕРАЦИИ Федеральное государственное бюджетное образовательное учреждение высшего профессионального образования «УЛЬЯНОВСКИЙ ГОСУДАРСТВЕННЫЙ ТЕХНИЧЕСКИЙ УНИВЕРСИТЕТ» Кафедра «Вычислительная техника»       Дисциплина «Алгоритмы и структуры данных». Курсовой проект по теме: «Алгоритм Дейкстры. Поиск кратчайшего пути на карте»    </vt:lpstr>
      <vt:lpstr>1. Цели</vt:lpstr>
      <vt:lpstr>2. Задачи</vt:lpstr>
      <vt:lpstr>3. Интерфейс программы</vt:lpstr>
      <vt:lpstr>4. Основные возможности</vt:lpstr>
      <vt:lpstr>5. Алгоритмическое обеспечение</vt:lpstr>
      <vt:lpstr>Первый шаг алгоритма</vt:lpstr>
      <vt:lpstr>Второй шаг алгоритма</vt:lpstr>
      <vt:lpstr>Дальнейшие шаги</vt:lpstr>
      <vt:lpstr>6. Оценка сложности</vt:lpstr>
      <vt:lpstr> 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ОБРАЗОВАНИЯ И НАУКИ РОССИЙСКОЙ ФЕДЕРАЦИИ Федеральное государственное бюджетное образовательное учреждение высшего профессионального образования «УЛЬЯНОВСКИЙ ГОСУДАРСТВЕННЫЙ ТЕХНИЧЕСКИЙ УНИВЕРСИТЕТ» Кафедра «Вычислительная техника»       Дисциплина «Алгоритмы и структуры данных». Курсовой проект по теме: «Алгоритм Дейкстры. Поиск кратч»    </dc:title>
  <dc:creator>Nikita</dc:creator>
  <cp:lastModifiedBy>NikitaPC</cp:lastModifiedBy>
  <cp:revision>49</cp:revision>
  <dcterms:created xsi:type="dcterms:W3CDTF">2015-12-27T18:50:42Z</dcterms:created>
  <dcterms:modified xsi:type="dcterms:W3CDTF">2017-04-09T16:46:58Z</dcterms:modified>
</cp:coreProperties>
</file>