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7f1adb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7f1adb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7f1adb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7f1adb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7f1adbf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7f1adbf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7f1ad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7f1ad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7f1adb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7f1adb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7f1adb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7f1adb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7f1adb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7f1adb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7f1adb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7f1adb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7f1adb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7f1adb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7f1adb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7f1adb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7f1adb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7f1adb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odaktor.ru/?!=7788db2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odaktor.ru/?!=7086c21" TargetMode="External"/><Relationship Id="rId4" Type="http://schemas.openxmlformats.org/officeDocument/2006/relationships/hyperlink" Target="https://kodaktor.ru/?!=ternary_fff0c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odaktor.ru/?!=ternary_fff0c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2. Отчет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74250" y="617850"/>
            <a:ext cx="30087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 Часть А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Разработка веб-сценария, содержащего решение линейной системы уравнений методом Крамера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7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875" y="515275"/>
            <a:ext cx="5045775" cy="22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125" y="3193925"/>
            <a:ext cx="2045197" cy="9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25725" y="47650"/>
            <a:ext cx="30087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 Часть Б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26075" y="9900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Разработка веб-сценария в функциональном стиле JavaScript с использованием условного (тернарного) оператора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chemeClr val="hlink"/>
                </a:solidFill>
                <a:hlinkClick r:id="rId3"/>
              </a:rPr>
              <a:t>Ссылка на борд c кодом примера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 u="sng">
                <a:solidFill>
                  <a:schemeClr val="hlink"/>
                </a:solidFill>
                <a:hlinkClick r:id="rId4"/>
              </a:rPr>
              <a:t>Ссылка на борд с рефакторингом кода</a:t>
            </a:r>
            <a:endParaRPr sz="17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350" y="152400"/>
            <a:ext cx="43053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375" y="1465800"/>
            <a:ext cx="1655400" cy="5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4550" y="2197850"/>
            <a:ext cx="54673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1375" y="3392950"/>
            <a:ext cx="1806087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43153" y="-1191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15700" y="834300"/>
            <a:ext cx="28080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 использованием операторов напишите тернарный оператор, возвращающий: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'=NaN', если тестируемое значение в точности есть NaN,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'=null, если если тестируемое значение в точности есть null,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'=undefined, аналогично,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'=0', аналогично.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'=""', в случае пустой строки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'=false' в случае значения Boolean False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4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353" y="1311200"/>
            <a:ext cx="5372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297" y="2701988"/>
            <a:ext cx="2505325" cy="6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/>
              <a:t>Проверка установленных инструментов</a:t>
            </a:r>
            <a:endParaRPr sz="20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099" y="1571238"/>
            <a:ext cx="4350625" cy="2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Создание проекта с помощью npm</a:t>
            </a:r>
            <a:endParaRPr sz="18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88" y="1099925"/>
            <a:ext cx="8860925" cy="2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пакета diff2html-cli как девелоперская зависимость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0" y="226975"/>
            <a:ext cx="8626300" cy="23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787" y="2682675"/>
            <a:ext cx="3326432" cy="18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nodemon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3" y="650025"/>
            <a:ext cx="88296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Создаем файлы 1.js и 2.js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13" y="998875"/>
            <a:ext cx="5404675" cy="26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Выполнение команды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0" y="224950"/>
            <a:ext cx="65246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500" y="2129959"/>
            <a:ext cx="6524626" cy="2111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с помощью nodemon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13" y="1615913"/>
            <a:ext cx="8621775" cy="19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Изменения в файле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13" y="1583100"/>
            <a:ext cx="8714175" cy="12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