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47fe1ac8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47fe1ac8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47fe1ac8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47fe1ac8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47fe1ac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47fe1ac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47fe1ac8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47fe1ac8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47fe1ac8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47fe1ac8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47fe1ac8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47fe1ac8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47fe1ac8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47fe1ac8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47fe1ac8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47fe1ac8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47fe1ac8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47fe1ac8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47fe1ac8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47fe1ac8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kodaktor.ru/?!=my_c1e61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kodaktor.ru/j/rates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kodaktor.ru/?!=logins09012018_d9f35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kodaktor.ru/?!=gallery_09f65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 3. Отчет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подготовила Царулкова Анастасия 2 группа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/>
              <a:t> Пусть описанное выше выполняется по щелчку по кнопке. Используйте метод addEventListener для добавления события click</a:t>
            </a:r>
            <a:endParaRPr sz="1400"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728" y="243400"/>
            <a:ext cx="416242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9925" y="1710675"/>
            <a:ext cx="2904937" cy="327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0750" y="2020025"/>
            <a:ext cx="2677250" cy="253732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/>
          <p:nvPr/>
        </p:nvSpPr>
        <p:spPr>
          <a:xfrm>
            <a:off x="5586675" y="3367275"/>
            <a:ext cx="714300" cy="22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/>
              <a:t> Добавлена вторая кнопка и настроены обработчики событий в соответствии с заданием. </a:t>
            </a:r>
            <a:endParaRPr sz="1400"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4253" y="258475"/>
            <a:ext cx="19431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0350" y="2642275"/>
            <a:ext cx="2767109" cy="234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9859" y="2642275"/>
            <a:ext cx="2288080" cy="234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3228" y="106900"/>
            <a:ext cx="2997059" cy="233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1. I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Перевод с языка XML на язык JSON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 u="sng">
                <a:solidFill>
                  <a:schemeClr val="hlink"/>
                </a:solidFill>
                <a:hlinkClick r:id="rId3"/>
              </a:rPr>
              <a:t>Ссылка на борд</a:t>
            </a:r>
            <a:endParaRPr sz="140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4975" y="1642975"/>
            <a:ext cx="3790926" cy="307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4950" y="245400"/>
            <a:ext cx="1790025" cy="23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1. II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/>
              <a:t>Генерирование JSON схемы</a:t>
            </a:r>
            <a:endParaRPr sz="1400"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5300" y="173100"/>
            <a:ext cx="3552501" cy="28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9650" y="2188475"/>
            <a:ext cx="3074150" cy="27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 sz="1400"/>
              <a:t>Валидация </a:t>
            </a:r>
            <a:r>
              <a:rPr lang="ru" sz="1400" u="sng">
                <a:solidFill>
                  <a:schemeClr val="hlink"/>
                </a:solidFill>
                <a:hlinkClick r:id="rId3"/>
              </a:rPr>
              <a:t>кода с борда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 sz="1400"/>
              <a:t>Генерация и валидация схемы</a:t>
            </a:r>
            <a:endParaRPr sz="14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0453" y="152400"/>
            <a:ext cx="183085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3712" y="399150"/>
            <a:ext cx="3427889" cy="434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Написать код, выводящий список названий валют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 u="sng">
                <a:solidFill>
                  <a:schemeClr val="hlink"/>
                </a:solidFill>
                <a:hlinkClick r:id="rId3"/>
              </a:rPr>
              <a:t>Ссылка на борд</a:t>
            </a:r>
            <a:endParaRPr sz="14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4000" y="1142225"/>
            <a:ext cx="5507976" cy="24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Напишите инструкции, улучшающие предыдущий вариант, которые представляют курсы валют в виде таблицы.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/>
              <a:t>Файл с кодом в репозитории.</a:t>
            </a:r>
            <a:endParaRPr sz="14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428" y="847025"/>
            <a:ext cx="277177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ru"/>
              <a:t>Напишите функцию, которая создаёт и возвращает элемент img по переданному ей адресу изображения (url);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ru"/>
              <a:t>Напишите инструкцию, которая вставляет рисунок, возвращённый этой функцией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ru"/>
              <a:t>Добавьте обработчик событий таким образом, чтобы по щелчку по этому изображению оно обводилось толстой красной рамкой.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550" y="1238538"/>
            <a:ext cx="5357175" cy="26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 </a:t>
            </a:r>
            <a:r>
              <a:rPr lang="ru" u="sng">
                <a:solidFill>
                  <a:schemeClr val="hlink"/>
                </a:solidFill>
                <a:hlinkClick r:id="rId3"/>
              </a:rPr>
              <a:t>Ссылка на борд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475" y="114050"/>
            <a:ext cx="3006938" cy="4392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4081000" y="1988900"/>
            <a:ext cx="1555500" cy="102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8900" y="152400"/>
            <a:ext cx="3080716" cy="439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/>
              <a:t>Пусть есть массив адресов изображений. Используйте метод forEach для вставки каждого из этих изображений подряд на веб-страницу.</a:t>
            </a:r>
            <a:endParaRPr sz="1400"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128" y="425350"/>
            <a:ext cx="541020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2188" y="2071200"/>
            <a:ext cx="1899621" cy="281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3234" y="1789125"/>
            <a:ext cx="2315990" cy="316557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/>
          <p:nvPr/>
        </p:nvSpPr>
        <p:spPr>
          <a:xfrm>
            <a:off x="5696963" y="3176225"/>
            <a:ext cx="821100" cy="49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