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43dccba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43dccba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43dccba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43dccba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43dccba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43dccba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643dccba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643dccba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43dccba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643dccba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43dccba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43dccba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643dccba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643dccba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43dccb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43dccb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43dccba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43dccba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643dccba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643dccba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643dccba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643dccba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43dccba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43dccba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43dccba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43dccba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43dccba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43dccba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Инструменты веб-разработчика в составе браузера</a:t>
            </a:r>
            <a:endParaRPr sz="4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CSS-редактора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6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/>
              <a:t>По-умолчанию, CSS-редактор отображает CSS-свойства, применённые к текущему выбранному элементу:</a:t>
            </a:r>
            <a:endParaRPr sz="21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824" y="0"/>
            <a:ext cx="4376175" cy="50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Некоторые полезные функции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Свойства, применённые к текущему элементу, отображаются в порядке убывания приоритета.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Можно убирать галочки напротив свойств для того чтобы видеть, что получится, если их удалить.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Если нажать на маленькую стрелочку рядом со свойством, то можно увидеть все его эквиваленты.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67700" y="68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67700" y="624925"/>
            <a:ext cx="8520600" cy="4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Если нажать</a:t>
            </a:r>
            <a:r>
              <a:rPr lang="ru" sz="2000"/>
              <a:t> на имя свойства или его значение, то откроется текстовое окошко, в котором можно задать новые значения и увидеть, как изменится элемент с новыми значениями.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Рядом с каждым свойством указаны имя файла и номер строки. где располагается это свойство. Щелчок по этому пути перенесёт в окно, где можно редактировать этот CSS и сохранить.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Можно также нажать на закрывающую фигурную скобку любого свойства, чтобы вывести текстовое поле на новую строку, где можно написать совершенно новую декларацию для Вашей страницы.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268375" y="17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Консоль разработчика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174" y="848050"/>
            <a:ext cx="6601824" cy="3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2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Позволяет осуществлять отладку JavaScript кода.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Позволяет загружать JavaScript вопреки порядку загрузки скрипта в браузере, и докладывает об ошибках как только браузер пытается выполнить код.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Можно вводить свой код и запускать в реальном времени.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https://developer.mozilla.org/ru/docs/Learn/Discover_browser_developer_tools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04100" y="427700"/>
            <a:ext cx="452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Отображение инструментов разработчика</a:t>
            </a:r>
            <a:endParaRPr sz="2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673675"/>
            <a:ext cx="42603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/>
              <a:t>Существует несколько основных вариантов, для того чтобы отобразить панель разработчика.</a:t>
            </a:r>
            <a:endParaRPr sz="21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-1260" l="29825" r="-1075" t="1260"/>
          <a:stretch/>
        </p:blipFill>
        <p:spPr>
          <a:xfrm>
            <a:off x="5005775" y="27821"/>
            <a:ext cx="4138225" cy="505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Горячие клавиши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Ctrl + Shift + I, кроме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Internet Explorer. (клавиша - F12)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Mac OS X. (сочетание клавиш - ⌘ + ⌥ + I 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9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Панель Меню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74950" y="944700"/>
            <a:ext cx="859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ru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Firefox. Открыть меню  ➤ Developer ➤ Инструменты разработки, или Инструменты ➤ Веб-разработка ➤ Инструменты разработки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ru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Chrome. Дополнительные инструменты ➤ Инструменты разработчика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ru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Safari. Разработка ➤ Показать Web Inspector . Если Вы не видите меню "Разработка", зайдите в  Safari ➤ Настройки ➤ Дополнительно,  и проверьте стоит ли галочка напротив "Показать меню разработки". 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ru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Opera. Меню ➤ Разработка ➤ Инструменты разработчика. Если Вы не видите меню "Разработка",  включите его отображение, перейдя в Меню ➤ Другие инструменты ➤ Показать меню разработчика.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Контекстное меню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Нажмите правой кнопкой мыши на любом участке веб-страницы (Ctrl-клик для Mac), появится контекстное меню, в котором нужно выбрать пункт Исследовать Элемент (или Посмотреть код элемента).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300"/>
              <a:t>Этот способ отобразит вам код того элемента, на котором вы щёлкнули.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Inspector: DOM обозреватель и CSS редактор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0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Иначе может называться Elements.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Этот инструмент позволяет увидеть, как HTML-код и CSS-код выглядит на странице в настоящем времени.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Также он позволяет редактировать в </a:t>
            </a:r>
            <a:r>
              <a:rPr lang="ru"/>
              <a:t>реальном времени</a:t>
            </a:r>
            <a:r>
              <a:rPr lang="ru"/>
              <a:t> HTML и CSS. Внесённые изменения можно увидеть непосредственно в окне браузера.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109438"/>
            <a:ext cx="72866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DOM inspector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1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При нажатии ПКМ на HTML-элемент отобразится контекстное меню. В разных браузерах пункты могут отличаться, но основные будут те же: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46969" l="60239" r="17864" t="9050"/>
          <a:stretch/>
        </p:blipFill>
        <p:spPr>
          <a:xfrm>
            <a:off x="4670700" y="0"/>
            <a:ext cx="4473302" cy="505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Delete element (node).</a:t>
            </a:r>
            <a:r>
              <a:rPr lang="ru" sz="1900"/>
              <a:t> Удаляет текущий элемент.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Edit as HTML.</a:t>
            </a:r>
            <a:r>
              <a:rPr lang="ru" sz="1900"/>
              <a:t> Позволяет редактировать HTML и видеть результат "вживую". Очень полезно для отладки и тестирования.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:hover/:active/:focus.</a:t>
            </a:r>
            <a:r>
              <a:rPr lang="ru" sz="1900"/>
              <a:t> Заставляет элементы переключить своё состояние на то, к которому применён ваш стиль.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Сopy.</a:t>
            </a:r>
            <a:r>
              <a:rPr lang="ru" sz="1900"/>
              <a:t> Копирует текущий выделенный HTML.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