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7f1ad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7f1ad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f3940e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f3940e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f3940e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f3940e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f3940e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f3940e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f3940e5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f3940e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4. Отчет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 2 группа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Установка и настройка линтера кода на языке JavaScript.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Используется редактор кода VS Code.</a:t>
            </a:r>
            <a:endParaRPr sz="17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175" y="403275"/>
            <a:ext cx="5312351" cy="14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175" y="2400275"/>
            <a:ext cx="5106351" cy="1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Установка и настройка линтера кода на языке JavaScript.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Используется редактор кода VS Code.</a:t>
            </a:r>
            <a:endParaRPr sz="17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673" y="402600"/>
            <a:ext cx="5415299" cy="15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37" y="2571750"/>
            <a:ext cx="5459976" cy="2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Улучшить код из задания и выполнить его.</a:t>
            </a:r>
            <a:endParaRPr sz="17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178" y="143300"/>
            <a:ext cx="49625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6068050" y="1121350"/>
            <a:ext cx="436800" cy="51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76527" t="0"/>
          <a:stretch/>
        </p:blipFill>
        <p:spPr>
          <a:xfrm>
            <a:off x="5430150" y="3587950"/>
            <a:ext cx="17125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6068050" y="2929400"/>
            <a:ext cx="436800" cy="51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525" y="1779900"/>
            <a:ext cx="48958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Выясните пороговые значения сочетания фактических параметров, передаваемых в функцию pwr, при которых начинают возникать сообщения об ошибке переполнения стека рекурсивных вызовов</a:t>
            </a:r>
            <a:endParaRPr sz="17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453" y="293425"/>
            <a:ext cx="42767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792575" y="3090850"/>
            <a:ext cx="5148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Пороговое сочетание значений - 5,6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Выяснить количества вызовов функций add, mpy и pwr.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Ответ: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add - 6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mpy - 4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pwr - 5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398200"/>
            <a:ext cx="5805121" cy="408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