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ПОДГОТОВКА К ОГЭ</a:t>
            </a:r>
            <a:r>
              <a:rPr lang="en-US" sz="5400" dirty="0" smtClean="0"/>
              <a:t>/</a:t>
            </a:r>
            <a:r>
              <a:rPr lang="ru-RU" sz="5400" dirty="0" smtClean="0"/>
              <a:t>ЕГЭ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ru-RU" dirty="0" smtClean="0"/>
              <a:t>в телеграмм боте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86793" y="6488668"/>
            <a:ext cx="4433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Создатели</a:t>
            </a:r>
            <a:r>
              <a:rPr lang="en-US" sz="1200" dirty="0" smtClean="0"/>
              <a:t>:</a:t>
            </a:r>
            <a:r>
              <a:rPr lang="ru-RU" sz="1200" dirty="0" smtClean="0"/>
              <a:t> </a:t>
            </a:r>
            <a:r>
              <a:rPr lang="ru-RU" sz="1200" dirty="0" err="1" smtClean="0"/>
              <a:t>Бабашев</a:t>
            </a:r>
            <a:r>
              <a:rPr lang="ru-RU" sz="1200" dirty="0" smtClean="0"/>
              <a:t> Никита, Минаков Максим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7015" y="1406718"/>
            <a:ext cx="10994668" cy="512130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Идея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 для чего создан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Большинство школьников, заканчивающие 9-ые и 11-ые классы сдают экзамены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	(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ОГЭ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ЕГЭ)  по   	информатике.  Для облегчения в подготовки я захотел создать бота,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	который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будет  	помогать в этом и дружественно разговаривать с пользователем.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	Также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была идея создать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сайт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по теории, чтобы человек мог изучить все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	необходимые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знания для решения задач. Задачи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планировалось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взять только из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	сферы 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программирования.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бота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диалог о знакомстве с пользователем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предложение создать профиль, чтобы бот мог его запомнить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выбор практики или теории</a:t>
            </a:r>
          </a:p>
          <a:p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если теория, то выдаётся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ссылка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на сайт, в котором расположена нужная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информация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sz="14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если практика, то пользователю даётся выбор, готовиться к ОГЭ или ЕГЭ. После этого человек 	   выбирает уровень сложности и начинает проверять себя.</a:t>
            </a:r>
            <a:endParaRPr lang="ru-RU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8566" y="489631"/>
            <a:ext cx="2171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Введение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151" y="393243"/>
            <a:ext cx="2390028" cy="612251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Использованные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Технологии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47855" y="1375576"/>
            <a:ext cx="2205161" cy="419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Logging</a:t>
            </a: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PIL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telegram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ext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telegram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sqlite3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telebot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requests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Io</a:t>
            </a:r>
            <a:endParaRPr lang="ru-RU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datetime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572" y="278295"/>
            <a:ext cx="3343444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45425" y="1486894"/>
            <a:ext cx="5303520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Пользователь может развиваться 			через игровую среду по 					подготовке к экзаменам.</a:t>
            </a:r>
          </a:p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Бот общается дружелюбно и с 			ноткой шуток, из-за чего 				человек не будет ощущать 				рутинную работу 	в подготовке</a:t>
            </a:r>
            <a:endParaRPr lang="ru-RU" sz="24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84997" y="86949"/>
            <a:ext cx="2354836" cy="80359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Заключение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849539" y="850791"/>
            <a:ext cx="9781355" cy="396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Запланированные доработки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сделать, чтобы человек мог писать сам код, а не только ответы в виде одного слова 		или цифры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усовершенствовать профиль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создать более масштабный сайт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	- увеличить диалоги бота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Вывод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Я думаю, что мы достигли того результата, которого хотели. Любой человек может попробовать себя в решение задач из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огэ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егэ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по программированию.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оставленная цель выполнена.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54"/>
            <a:ext cx="12191999" cy="68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844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59</TotalTime>
  <Words>60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След самолета</vt:lpstr>
      <vt:lpstr>ПОДГОТОВКА К ОГЭ/ЕГЭ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ОГЭ/ЕГЭ</dc:title>
  <dc:creator>xylugansokol@gmail.com</dc:creator>
  <cp:lastModifiedBy>xylugansokol@gmail.com</cp:lastModifiedBy>
  <cp:revision>7</cp:revision>
  <dcterms:created xsi:type="dcterms:W3CDTF">2023-04-18T20:48:12Z</dcterms:created>
  <dcterms:modified xsi:type="dcterms:W3CDTF">2023-04-19T08:40:34Z</dcterms:modified>
</cp:coreProperties>
</file>