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ПОДГОТОВКА К ОГЭ</a:t>
            </a:r>
            <a:r>
              <a:rPr lang="en-US" sz="5400" dirty="0" smtClean="0"/>
              <a:t>/</a:t>
            </a:r>
            <a:r>
              <a:rPr lang="ru-RU" sz="5400" dirty="0" smtClean="0"/>
              <a:t>ЕГЭ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ru-RU" dirty="0" smtClean="0"/>
              <a:t>в телеграмм боте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86793" y="6488668"/>
            <a:ext cx="4433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Создатели</a:t>
            </a:r>
            <a:r>
              <a:rPr lang="en-US" sz="1200" dirty="0" smtClean="0"/>
              <a:t>:</a:t>
            </a:r>
            <a:r>
              <a:rPr lang="ru-RU" sz="1200" dirty="0" smtClean="0"/>
              <a:t> </a:t>
            </a:r>
            <a:r>
              <a:rPr lang="ru-RU" sz="1200" dirty="0" err="1" smtClean="0"/>
              <a:t>Бабашев</a:t>
            </a:r>
            <a:r>
              <a:rPr lang="ru-RU" sz="1200" dirty="0" smtClean="0"/>
              <a:t> Никита, Минаков Максим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7015" y="1406718"/>
            <a:ext cx="10994668" cy="5121303"/>
          </a:xfrm>
        </p:spPr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 </a:t>
            </a:r>
            <a:r>
              <a:rPr lang="ru-RU" dirty="0" smtClean="0"/>
              <a:t>и для чего создан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ru-RU" dirty="0" smtClean="0"/>
              <a:t>Большинство школьников, заканчивающие 9-ые и 11-ые классы сдают экзамены (ОГЭ</a:t>
            </a:r>
            <a:r>
              <a:rPr lang="en-US" dirty="0" smtClean="0"/>
              <a:t>/</a:t>
            </a:r>
            <a:r>
              <a:rPr lang="ru-RU" dirty="0" smtClean="0"/>
              <a:t>ЕГЭ)  по   	информатике.  Для облегчения в подготовки я захотел создать бота, который будет  	помогать в этом и дружественно разговаривать с пользователем. Также была идея создать 	сайт по теории, чтобы человек мог изучить все необходимые знания для решения задач. Задачи 	планировалось взять только из сферы программирования.</a:t>
            </a:r>
          </a:p>
          <a:p>
            <a:r>
              <a:rPr lang="ru-RU" dirty="0" smtClean="0"/>
              <a:t>Структура бота</a:t>
            </a:r>
            <a:r>
              <a:rPr lang="en-US" dirty="0" smtClean="0"/>
              <a:t>:</a:t>
            </a:r>
          </a:p>
          <a:p>
            <a:r>
              <a:rPr lang="en-US" dirty="0"/>
              <a:t>	-</a:t>
            </a:r>
            <a:r>
              <a:rPr lang="ru-RU" dirty="0" smtClean="0"/>
              <a:t> диалог о знакомстве с пользователем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ru-RU" dirty="0" smtClean="0"/>
              <a:t>предложение создать профиль, чтобы бот мог его запомнить</a:t>
            </a:r>
          </a:p>
          <a:p>
            <a:r>
              <a:rPr lang="ru-RU" dirty="0"/>
              <a:t>	</a:t>
            </a:r>
            <a:r>
              <a:rPr lang="ru-RU" dirty="0" smtClean="0"/>
              <a:t>- выбор практики или теории</a:t>
            </a:r>
          </a:p>
          <a:p>
            <a:r>
              <a:rPr lang="ru-RU" dirty="0"/>
              <a:t>	</a:t>
            </a:r>
            <a:r>
              <a:rPr lang="ru-RU" dirty="0" smtClean="0"/>
              <a:t>- если теория, то выдаётся ссылка на сайт, в котором расположена нужная информация.</a:t>
            </a:r>
          </a:p>
          <a:p>
            <a:r>
              <a:rPr lang="ru-RU" dirty="0"/>
              <a:t>	</a:t>
            </a:r>
            <a:r>
              <a:rPr lang="ru-RU" dirty="0" smtClean="0"/>
              <a:t>  если практика, то пользователю даётся выбор, готовиться к ОГЭ или ЕГЭ. После этого человек 	   выбирает уровень сложности и начинает </a:t>
            </a:r>
            <a:r>
              <a:rPr lang="ru-RU" smtClean="0"/>
              <a:t>проверять себя.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8566" y="489631"/>
            <a:ext cx="2171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Введение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4746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19</TotalTime>
  <Words>23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След самолета</vt:lpstr>
      <vt:lpstr>ПОДГОТОВКА К ОГЭ/ЕГЭ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ОГЭ/ЕГЭ</dc:title>
  <dc:creator>xylugansokol@gmail.com</dc:creator>
  <cp:lastModifiedBy>xylugansokol@gmail.com</cp:lastModifiedBy>
  <cp:revision>3</cp:revision>
  <dcterms:created xsi:type="dcterms:W3CDTF">2023-04-18T20:48:12Z</dcterms:created>
  <dcterms:modified xsi:type="dcterms:W3CDTF">2023-04-18T21:07:24Z</dcterms:modified>
</cp:coreProperties>
</file>