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15-Sep-2025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sz="44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4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4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23902" y="1857364"/>
            <a:ext cx="8610600" cy="51855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STUDENT NAME: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NIKITA BALAJI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REGISTER NO AND NMID: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2428M0032 &amp; 1CB65FF39C22100B7D74A9E3B76D2D3C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DEPARTMENT: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BSc Data Science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COLLEGE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Kumaraguru College Of Liberal Arts And Science, BHARATHIYAR UNIVERSITY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286256"/>
            <a:ext cx="1457293" cy="25145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RESULTS AND SCREENSHOTS</a:t>
            </a:r>
          </a:p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64" y="1428736"/>
            <a:ext cx="6154738" cy="34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034" y="4071942"/>
            <a:ext cx="5073648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3100" y="2714620"/>
            <a:ext cx="51689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CONCLUSION</a:t>
            </a:r>
          </a:p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092" y="1857364"/>
            <a:ext cx="7858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digital portfolio provides an innovative and interactive platform for showcasing academic and professional milestones. It demonstrates practical application of web development skills (HTML &amp; CSS) while improving professional visibility.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99497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00" spc="5" dirty="0"/>
              <a:t>PROJECT</a:t>
            </a:r>
            <a:r>
              <a:rPr sz="6600" spc="-85" dirty="0"/>
              <a:t> </a:t>
            </a:r>
            <a:r>
              <a:rPr sz="6600" spc="25" dirty="0"/>
              <a:t>TITLE</a:t>
            </a:r>
            <a:endParaRPr sz="66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52398" y="2571744"/>
            <a:ext cx="10429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Interactive Academic Portfolio: Built with HTML &amp; CSS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452662" y="1214422"/>
            <a:ext cx="70723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52464" y="1928802"/>
            <a:ext cx="6786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shift towards digital-first solutions, there is a growing need for academic portfolios that go beyond static documents. Conventional methods are not scalable, interactive, or visually engaging, limiting the visibility of students’ accomplishments in a competitive environment.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23902" y="2071678"/>
            <a:ext cx="6286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project demonstrates the application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front-end web development skills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creating a digital portfolio with HTML and CSS. It serves as a professional platform for presenting academic records, technical expertise, and personal projects, while reflecting creativity, design thinking, and practical coding knowledge.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8179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WHO ARE THE END USERS?</a:t>
            </a:r>
          </a:p>
          <a:p>
            <a:endParaRPr/>
          </a:p>
          <a:p>
            <a:r>
              <a:rPr b="0"/>
              <a:t>- </a:t>
            </a:r>
            <a:r>
              <a:rPr sz="2400" b="0">
                <a:latin typeface="Times New Roman" pitchFamily="18" charset="0"/>
                <a:cs typeface="Times New Roman" pitchFamily="18" charset="0"/>
              </a:rPr>
              <a:t>Students (for showcasing achievements)</a:t>
            </a:r>
          </a:p>
          <a:p>
            <a:r>
              <a:rPr sz="2400" b="0">
                <a:latin typeface="Times New Roman" pitchFamily="18" charset="0"/>
                <a:cs typeface="Times New Roman" pitchFamily="18" charset="0"/>
              </a:rPr>
              <a:t>- Recruiters (for evaluating skills and projects)</a:t>
            </a:r>
          </a:p>
          <a:p>
            <a:r>
              <a:rPr sz="2400" b="0">
                <a:latin typeface="Times New Roman" pitchFamily="18" charset="0"/>
                <a:cs typeface="Times New Roman" pitchFamily="18" charset="0"/>
              </a:rPr>
              <a:t>- Academic institutions (for reference and validation)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TOOLS AND TECHNIQUES</a:t>
            </a:r>
          </a:p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524232" y="2285992"/>
            <a:ext cx="585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HTML5: Structure and content</a:t>
            </a:r>
          </a:p>
          <a:p>
            <a:r>
              <a:rPr lang="en-US" sz="2800" dirty="0" smtClean="0"/>
              <a:t>- CSS3: Styling and design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GitHub</a:t>
            </a:r>
            <a:r>
              <a:rPr lang="en-US" sz="2800" dirty="0" smtClean="0"/>
              <a:t>: Version control and hosting</a:t>
            </a:r>
          </a:p>
          <a:p>
            <a:r>
              <a:rPr lang="en-US" sz="2800" dirty="0" smtClean="0"/>
              <a:t>- Visual Studio Code: Development environment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z="4400" b="1"/>
              <a:t>POTFOLIO DESIGN AND LAYOUT</a:t>
            </a:r>
          </a:p>
          <a:p>
            <a:endParaRPr/>
          </a:p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81026" y="1500174"/>
            <a:ext cx="82868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Clean and responsive design</a:t>
            </a:r>
          </a:p>
          <a:p>
            <a:r>
              <a:rPr lang="en-US" sz="2800" dirty="0" smtClean="0"/>
              <a:t>- Navigation bar for easy access</a:t>
            </a:r>
          </a:p>
          <a:p>
            <a:r>
              <a:rPr lang="en-US" sz="2800" dirty="0" smtClean="0"/>
              <a:t>- Separate sections for About Me, Projects, Skills, Achievements, Contact</a:t>
            </a:r>
          </a:p>
          <a:p>
            <a:r>
              <a:rPr lang="en-US" sz="2800" dirty="0" smtClean="0"/>
              <a:t>- Minimalistic style focusing on readability and professionalism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185761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</a:t>
            </a:r>
            <a:r>
              <a:rPr sz="3200" b="0">
                <a:latin typeface="Times New Roman" pitchFamily="18" charset="0"/>
                <a:cs typeface="Times New Roman" pitchFamily="18" charset="0"/>
              </a:rPr>
              <a:t>Responsive web design (desktop &amp; mobile compatible)</a:t>
            </a:r>
          </a:p>
          <a:p>
            <a:r>
              <a:rPr sz="3200" b="0">
                <a:latin typeface="Times New Roman" pitchFamily="18" charset="0"/>
                <a:cs typeface="Times New Roman" pitchFamily="18" charset="0"/>
              </a:rPr>
              <a:t>- Organized project showcase with descriptions</a:t>
            </a:r>
          </a:p>
          <a:p>
            <a:r>
              <a:rPr sz="3200" b="0">
                <a:latin typeface="Times New Roman" pitchFamily="18" charset="0"/>
                <a:cs typeface="Times New Roman" pitchFamily="18" charset="0"/>
              </a:rPr>
              <a:t>- Links to GitHub repositories</a:t>
            </a:r>
          </a:p>
          <a:p>
            <a:r>
              <a:rPr sz="3200" b="0">
                <a:latin typeface="Times New Roman" pitchFamily="18" charset="0"/>
                <a:cs typeface="Times New Roman" pitchFamily="18" charset="0"/>
              </a:rPr>
              <a:t>- Interactive navigation for seamless user experience</a:t>
            </a:r>
          </a:p>
          <a:p>
            <a:r>
              <a:rPr sz="3200" b="0">
                <a:latin typeface="Times New Roman" pitchFamily="18" charset="0"/>
                <a:cs typeface="Times New Roman" pitchFamily="18" charset="0"/>
              </a:rPr>
              <a:t>- Contact section with form/links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352</Words>
  <Application>Microsoft Office PowerPoint</Application>
  <PresentationFormat>Custom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  - Students (for showcasing achievements) - Recruiters (for evaluating skills and projects) - Academic institutions (for reference and validation)</vt:lpstr>
      <vt:lpstr>TOOLS AND TECHNIQUES </vt:lpstr>
      <vt:lpstr>Slide 8</vt:lpstr>
      <vt:lpstr>FEATURES AND FUNCTIONALITY  - Responsive web design (desktop &amp; mobile compatible) - Organized project showcase with descriptions - Links to GitHub repositories - Interactive navigation for seamless user experience - Contact section with form/links</vt:lpstr>
      <vt:lpstr>RESULTS AND SCREENSHOTS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mirthiga m p</cp:lastModifiedBy>
  <cp:revision>32</cp:revision>
  <dcterms:created xsi:type="dcterms:W3CDTF">2024-03-29T15:07:22Z</dcterms:created>
  <dcterms:modified xsi:type="dcterms:W3CDTF">2025-09-15T17:04:20Z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