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57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1C60-DAFF-4F8F-8CD4-4A624A635BDE}" type="datetimeFigureOut">
              <a:rPr lang="en-US" smtClean="0"/>
              <a:t>6/6/2010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AEFF-E13D-4CB2-BBC4-A279F453BF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itab\Desktop\work_with_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162800" cy="65300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3657600" cy="17526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workwithmeorg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Nikita Bernstein</a:t>
            </a:r>
          </a:p>
          <a:p>
            <a:pPr algn="r"/>
            <a:r>
              <a:rPr lang="en-US" dirty="0" smtClean="0"/>
              <a:t>Ying Dong</a:t>
            </a:r>
          </a:p>
          <a:p>
            <a:pPr algn="r"/>
            <a:r>
              <a:rPr lang="en-US" dirty="0" err="1" smtClean="0"/>
              <a:t>Corrie</a:t>
            </a:r>
            <a:r>
              <a:rPr lang="en-US" dirty="0" smtClean="0"/>
              <a:t> Lee</a:t>
            </a:r>
          </a:p>
          <a:p>
            <a:pPr algn="r"/>
            <a:r>
              <a:rPr lang="en-US" dirty="0" smtClean="0"/>
              <a:t>Andres Alfonso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Coworking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6248400" cy="2057400"/>
          </a:xfrm>
        </p:spPr>
        <p:txBody>
          <a:bodyPr/>
          <a:lstStyle/>
          <a:p>
            <a:pPr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I am your biggest fan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Step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Messaging through the page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Information about Cafes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Trust-based Network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Getting me some developers for JoVE</a:t>
            </a:r>
            <a:r>
              <a:rPr lang="en-US" sz="1200" dirty="0" smtClean="0">
                <a:solidFill>
                  <a:schemeClr val="bg1"/>
                </a:solidFill>
              </a:rPr>
              <a:t>…  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and JoVE is…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the first </a:t>
            </a:r>
            <a:r>
              <a:rPr lang="en-US" sz="1200" dirty="0" err="1" smtClean="0">
                <a:solidFill>
                  <a:schemeClr val="bg1"/>
                </a:solidFill>
              </a:rPr>
              <a:t>PubMed</a:t>
            </a:r>
            <a:r>
              <a:rPr lang="en-US" sz="1200" dirty="0" smtClean="0">
                <a:solidFill>
                  <a:schemeClr val="bg1"/>
                </a:solidFill>
              </a:rPr>
              <a:t> indexed video methods journal…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Interesting Insight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Market Research: Spoke to customers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20 people at 5 cafes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Technical/Science Researchers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Students prepping for tests (GRE and such)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Word of Mouth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Existing </a:t>
            </a:r>
            <a:r>
              <a:rPr lang="en-US" dirty="0" err="1" smtClean="0">
                <a:solidFill>
                  <a:schemeClr val="bg1"/>
                </a:solidFill>
              </a:rPr>
              <a:t>Coworking</a:t>
            </a:r>
            <a:r>
              <a:rPr lang="en-US" dirty="0" smtClean="0">
                <a:solidFill>
                  <a:schemeClr val="bg1"/>
                </a:solidFill>
              </a:rPr>
              <a:t> community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Meetup</a:t>
            </a:r>
            <a:r>
              <a:rPr lang="en-US" dirty="0" smtClean="0">
                <a:solidFill>
                  <a:schemeClr val="bg1"/>
                </a:solidFill>
              </a:rPr>
              <a:t> / Tech groups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 top-secret strategies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Competition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MONEY </a:t>
            </a:r>
            <a:r>
              <a:rPr lang="en-US" dirty="0" err="1" smtClean="0">
                <a:solidFill>
                  <a:schemeClr val="bg1"/>
                </a:solidFill>
              </a:rPr>
              <a:t>MONEY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MONEY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Advertising (hockey stick curve)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Talent – HR Departments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 Analysis – who is using what?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</a:rPr>
              <a:t>PAIN!</a:t>
            </a:r>
            <a:endParaRPr lang="en-US" sz="2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itab\Desktop\work_with_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162800" cy="65300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3657600" cy="17526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workwithmeorg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Nikita Bernstein</a:t>
            </a:r>
          </a:p>
          <a:p>
            <a:pPr algn="r"/>
            <a:r>
              <a:rPr lang="en-US" dirty="0" smtClean="0"/>
              <a:t>Ying Dong</a:t>
            </a:r>
          </a:p>
          <a:p>
            <a:pPr algn="r"/>
            <a:r>
              <a:rPr lang="en-US" dirty="0" err="1" smtClean="0"/>
              <a:t>Corrie</a:t>
            </a:r>
            <a:r>
              <a:rPr lang="en-US" dirty="0" smtClean="0"/>
              <a:t> Lee</a:t>
            </a:r>
          </a:p>
          <a:p>
            <a:pPr algn="r"/>
            <a:r>
              <a:rPr lang="en-US" dirty="0" smtClean="0"/>
              <a:t>Andres Alfonso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Coworking?</vt:lpstr>
      <vt:lpstr>Next Step</vt:lpstr>
      <vt:lpstr>Interesting Insight</vt:lpstr>
      <vt:lpstr>Marketing</vt:lpstr>
      <vt:lpstr>Competition</vt:lpstr>
      <vt:lpstr>MONEY MONEY MONEY</vt:lpstr>
      <vt:lpstr>PAIN!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Nikita</dc:creator>
  <cp:lastModifiedBy>Nikita</cp:lastModifiedBy>
  <cp:revision>7</cp:revision>
  <dcterms:created xsi:type="dcterms:W3CDTF">2010-06-06T21:37:23Z</dcterms:created>
  <dcterms:modified xsi:type="dcterms:W3CDTF">2010-06-06T22:44:47Z</dcterms:modified>
</cp:coreProperties>
</file>