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</p:sldIdLst>
  <p:sldSz cx="9906000" cy="6858000" type="A4"/>
  <p:notesSz cx="6858000" cy="9144000"/>
  <p:defaultTextStyle>
    <a:defPPr>
      <a:defRPr lang="en-US"/>
    </a:defPPr>
    <a:lvl1pPr marL="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09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42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63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8841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05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26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47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768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augs &quot;Krekli-specifikācija&quot;" id="{72AC9C99-9A05-4109-8532-276906A545C2}">
          <p14:sldIdLst>
            <p14:sldId id="256"/>
            <p14:sldId id="257"/>
            <p14:sldId id="258"/>
            <p14:sldId id="259"/>
          </p14:sldIdLst>
        </p14:section>
        <p14:section name="Praktisko darbu aizpildīšanai" id="{45CF241E-F270-49FD-8D63-4D260F3C5214}">
          <p14:sldIdLst>
            <p14:sldId id="261"/>
            <p14:sldId id="260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85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D3681-4ACE-4843-BBF4-8159FD15CF3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8E846-080F-4B4F-A1F3-850CA135CA4D}">
      <dgm:prSet phldrT="[Text]" custT="1"/>
      <dgm:spPr>
        <a:solidFill>
          <a:srgbClr val="FF5050"/>
        </a:solidFill>
      </dgm:spPr>
      <dgm:t>
        <a:bodyPr/>
        <a:lstStyle/>
        <a:p>
          <a:r>
            <a:rPr lang="lv-LV" sz="2800" dirty="0"/>
            <a:t>Nav informācijas par ievaddatu datu tipiem un to iesniegšanu:</a:t>
          </a:r>
          <a:endParaRPr lang="en-US" sz="2800" dirty="0"/>
        </a:p>
      </dgm:t>
    </dgm:pt>
    <dgm:pt modelId="{C0F5CE96-3CCC-4103-878E-21A80917C8EA}" type="parTrans" cxnId="{13189F18-F1C4-41B3-A337-4A15EA6B5F4D}">
      <dgm:prSet/>
      <dgm:spPr/>
      <dgm:t>
        <a:bodyPr/>
        <a:lstStyle/>
        <a:p>
          <a:endParaRPr lang="en-US"/>
        </a:p>
      </dgm:t>
    </dgm:pt>
    <dgm:pt modelId="{79E8711F-2CBA-4617-B2BA-5209A8C76663}" type="sibTrans" cxnId="{13189F18-F1C4-41B3-A337-4A15EA6B5F4D}">
      <dgm:prSet/>
      <dgm:spPr/>
      <dgm:t>
        <a:bodyPr/>
        <a:lstStyle/>
        <a:p>
          <a:endParaRPr lang="en-US"/>
        </a:p>
      </dgm:t>
    </dgm:pt>
    <dgm:pt modelId="{89CFB3B7-F0E4-4EC1-B266-9E0FA8E678D9}">
      <dgm:prSet phldrT="[Text]" custT="1"/>
      <dgm:spPr/>
      <dgm:t>
        <a:bodyPr/>
        <a:lstStyle/>
        <a:p>
          <a:r>
            <a:rPr lang="lv-LV" sz="2000" dirty="0"/>
            <a:t>Aprakstīt kādi dati un datu tipi, informācija tiks doti un kādā veidā</a:t>
          </a:r>
          <a:endParaRPr lang="en-US" sz="2000" dirty="0"/>
        </a:p>
      </dgm:t>
    </dgm:pt>
    <dgm:pt modelId="{6700ACD2-ADF2-44DC-99A7-540EDD3D6AD7}" type="parTrans" cxnId="{B8F91A12-ADA0-4492-BACD-D4DD03E13928}">
      <dgm:prSet/>
      <dgm:spPr/>
      <dgm:t>
        <a:bodyPr/>
        <a:lstStyle/>
        <a:p>
          <a:endParaRPr lang="en-US"/>
        </a:p>
      </dgm:t>
    </dgm:pt>
    <dgm:pt modelId="{7086BAA3-A1D9-4D92-8073-3EF86E119319}" type="sibTrans" cxnId="{B8F91A12-ADA0-4492-BACD-D4DD03E13928}">
      <dgm:prSet/>
      <dgm:spPr/>
      <dgm:t>
        <a:bodyPr/>
        <a:lstStyle/>
        <a:p>
          <a:endParaRPr lang="en-US"/>
        </a:p>
      </dgm:t>
    </dgm:pt>
    <dgm:pt modelId="{04191469-5346-48E2-AAA3-31A9414FCC9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-Kreklu skaits(int tips)</a:t>
          </a:r>
        </a:p>
        <a:p>
          <a:r>
            <a:rPr lang="lv-LV" dirty="0"/>
            <a:t>-Apdrukas veids(1-teksts, 2-zīme, 3-foto)(int tips)</a:t>
          </a:r>
        </a:p>
        <a:p>
          <a:r>
            <a:rPr lang="lv-LV" dirty="0"/>
            <a:t>-Info par piegādi(bool tips)</a:t>
          </a:r>
        </a:p>
      </dgm:t>
    </dgm:pt>
    <dgm:pt modelId="{6EFF2B80-C890-4066-ADF4-11940994ABBE}" type="parTrans" cxnId="{049EE1CF-C1F4-4050-9DC0-EC474899137E}">
      <dgm:prSet/>
      <dgm:spPr/>
      <dgm:t>
        <a:bodyPr/>
        <a:lstStyle/>
        <a:p>
          <a:endParaRPr lang="en-US"/>
        </a:p>
      </dgm:t>
    </dgm:pt>
    <dgm:pt modelId="{CAB0FCC9-B8B6-49B9-8CCF-3D0CC72DC6EE}" type="sibTrans" cxnId="{049EE1CF-C1F4-4050-9DC0-EC474899137E}">
      <dgm:prSet/>
      <dgm:spPr/>
      <dgm:t>
        <a:bodyPr/>
        <a:lstStyle/>
        <a:p>
          <a:endParaRPr lang="en-US"/>
        </a:p>
      </dgm:t>
    </dgm:pt>
    <dgm:pt modelId="{76F4C3BA-13B5-4C71-9895-F0E0A7D6E75D}">
      <dgm:prSet phldrT="[Text]" custT="1"/>
      <dgm:spPr/>
      <dgm:t>
        <a:bodyPr/>
        <a:lstStyle/>
        <a:p>
          <a:r>
            <a:rPr lang="lv-LV" sz="2000" dirty="0"/>
            <a:t>Aprakstīt kādās mērvienībās/valūtās katrs no datu tipiem tiks dots(ja progammā vajadzīgs)</a:t>
          </a:r>
          <a:endParaRPr lang="en-US" sz="2000" dirty="0"/>
        </a:p>
      </dgm:t>
    </dgm:pt>
    <dgm:pt modelId="{801B4799-3CB7-421F-9966-F3B2C901EBCC}" type="parTrans" cxnId="{821861C7-5379-462E-A54F-4A5DEDF75306}">
      <dgm:prSet/>
      <dgm:spPr/>
      <dgm:t>
        <a:bodyPr/>
        <a:lstStyle/>
        <a:p>
          <a:endParaRPr lang="en-US"/>
        </a:p>
      </dgm:t>
    </dgm:pt>
    <dgm:pt modelId="{79581C5A-A2F1-4DA4-BE2A-8264A83D0619}" type="sibTrans" cxnId="{821861C7-5379-462E-A54F-4A5DEDF75306}">
      <dgm:prSet/>
      <dgm:spPr/>
      <dgm:t>
        <a:bodyPr/>
        <a:lstStyle/>
        <a:p>
          <a:endParaRPr lang="en-US"/>
        </a:p>
      </dgm:t>
    </dgm:pt>
    <dgm:pt modelId="{BCA8ECBA-B85A-41DE-B38A-0E6E73A15E2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Gala summa būs EUR(float tips)</a:t>
          </a:r>
          <a:endParaRPr lang="en-US" dirty="0"/>
        </a:p>
      </dgm:t>
    </dgm:pt>
    <dgm:pt modelId="{75804144-8936-4F40-8F8F-DC5F1B41DFB2}" type="parTrans" cxnId="{9A38D160-2234-44C4-8F69-75660A436042}">
      <dgm:prSet/>
      <dgm:spPr/>
      <dgm:t>
        <a:bodyPr/>
        <a:lstStyle/>
        <a:p>
          <a:endParaRPr lang="en-US"/>
        </a:p>
      </dgm:t>
    </dgm:pt>
    <dgm:pt modelId="{D0B7CCFD-31F9-44DE-A61D-4C60D8AAADBE}" type="sibTrans" cxnId="{9A38D160-2234-44C4-8F69-75660A436042}">
      <dgm:prSet/>
      <dgm:spPr/>
      <dgm:t>
        <a:bodyPr/>
        <a:lstStyle/>
        <a:p>
          <a:endParaRPr lang="en-US"/>
        </a:p>
      </dgm:t>
    </dgm:pt>
    <dgm:pt modelId="{422E6038-E07A-4DCB-A0BE-5C20E800547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Datus ievada lietotājs caur input() funkciju </a:t>
          </a:r>
          <a:endParaRPr lang="en-US" dirty="0"/>
        </a:p>
      </dgm:t>
    </dgm:pt>
    <dgm:pt modelId="{BA0CAF5C-E7AC-4997-9A0B-1373A2B1043D}" type="parTrans" cxnId="{32A75986-F9D1-4331-B9AC-C2B27E98457E}">
      <dgm:prSet/>
      <dgm:spPr/>
      <dgm:t>
        <a:bodyPr/>
        <a:lstStyle/>
        <a:p>
          <a:endParaRPr lang="en-US"/>
        </a:p>
      </dgm:t>
    </dgm:pt>
    <dgm:pt modelId="{332A3568-8853-491C-AC75-BB6F353E297D}" type="sibTrans" cxnId="{32A75986-F9D1-4331-B9AC-C2B27E98457E}">
      <dgm:prSet/>
      <dgm:spPr/>
      <dgm:t>
        <a:bodyPr/>
        <a:lstStyle/>
        <a:p>
          <a:endParaRPr lang="en-US"/>
        </a:p>
      </dgm:t>
    </dgm:pt>
    <dgm:pt modelId="{B0B1EC20-6153-470F-9817-5E0374D8EEB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Ievadot neatbilstošus datus, programma parāda tekstu – ‘nepareizi dati’ un sākas no jauna</a:t>
          </a:r>
        </a:p>
      </dgm:t>
    </dgm:pt>
    <dgm:pt modelId="{FFCADA27-9784-4C1E-AC9E-81BE3F904784}" type="parTrans" cxnId="{097F2929-9132-488C-91D0-A38CEADFB6AF}">
      <dgm:prSet/>
      <dgm:spPr/>
      <dgm:t>
        <a:bodyPr/>
        <a:lstStyle/>
        <a:p>
          <a:endParaRPr lang="en-US"/>
        </a:p>
      </dgm:t>
    </dgm:pt>
    <dgm:pt modelId="{8AE8B042-2651-4E56-B451-EDA7671493A3}" type="sibTrans" cxnId="{097F2929-9132-488C-91D0-A38CEADFB6AF}">
      <dgm:prSet/>
      <dgm:spPr/>
      <dgm:t>
        <a:bodyPr/>
        <a:lstStyle/>
        <a:p>
          <a:endParaRPr lang="en-US"/>
        </a:p>
      </dgm:t>
    </dgm:pt>
    <dgm:pt modelId="{AAEB6B14-E170-4D97-8012-32033F11CAD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Programmas sākumā parādās sveiciens un programmas īss apraksts</a:t>
          </a:r>
          <a:endParaRPr lang="en-US" dirty="0"/>
        </a:p>
      </dgm:t>
    </dgm:pt>
    <dgm:pt modelId="{9ECCAA5B-E9CD-4019-9F80-0E52F199B1F1}" type="parTrans" cxnId="{68BED228-8970-4D97-8FBE-ECAFD813CC38}">
      <dgm:prSet/>
      <dgm:spPr/>
      <dgm:t>
        <a:bodyPr/>
        <a:lstStyle/>
        <a:p>
          <a:endParaRPr lang="en-US"/>
        </a:p>
      </dgm:t>
    </dgm:pt>
    <dgm:pt modelId="{E19A5221-BCE5-4925-8860-21C68CCF0227}" type="sibTrans" cxnId="{68BED228-8970-4D97-8FBE-ECAFD813CC38}">
      <dgm:prSet/>
      <dgm:spPr/>
      <dgm:t>
        <a:bodyPr/>
        <a:lstStyle/>
        <a:p>
          <a:endParaRPr lang="en-US"/>
        </a:p>
      </dgm:t>
    </dgm:pt>
    <dgm:pt modelId="{91DC243A-F57E-4491-99DF-D0B146AE1A2A}" type="pres">
      <dgm:prSet presAssocID="{B38D3681-4ACE-4843-BBF4-8159FD15CF3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6E1D14-C4E0-4D90-8924-77B3DE39432E}" type="pres">
      <dgm:prSet presAssocID="{2728E846-080F-4B4F-A1F3-850CA135CA4D}" presName="root1" presStyleCnt="0"/>
      <dgm:spPr/>
    </dgm:pt>
    <dgm:pt modelId="{BC0C2705-1AE3-4802-9D2E-CE601F62A28C}" type="pres">
      <dgm:prSet presAssocID="{2728E846-080F-4B4F-A1F3-850CA135CA4D}" presName="LevelOneTextNode" presStyleLbl="node0" presStyleIdx="0" presStyleCnt="1" custScaleY="229501" custLinFactNeighborX="-544" custLinFactNeighborY="-71783">
        <dgm:presLayoutVars>
          <dgm:chPref val="3"/>
        </dgm:presLayoutVars>
      </dgm:prSet>
      <dgm:spPr/>
    </dgm:pt>
    <dgm:pt modelId="{4FAB1636-14FA-4C78-A9A8-875BBEB735AC}" type="pres">
      <dgm:prSet presAssocID="{2728E846-080F-4B4F-A1F3-850CA135CA4D}" presName="level2hierChild" presStyleCnt="0"/>
      <dgm:spPr/>
    </dgm:pt>
    <dgm:pt modelId="{6F803C20-FC5F-42D2-9E09-EC9EAB66362A}" type="pres">
      <dgm:prSet presAssocID="{6700ACD2-ADF2-44DC-99A7-540EDD3D6AD7}" presName="conn2-1" presStyleLbl="parChTrans1D2" presStyleIdx="0" presStyleCnt="2"/>
      <dgm:spPr/>
    </dgm:pt>
    <dgm:pt modelId="{C20EF372-DB20-4918-8491-AB8FC6339153}" type="pres">
      <dgm:prSet presAssocID="{6700ACD2-ADF2-44DC-99A7-540EDD3D6AD7}" presName="connTx" presStyleLbl="parChTrans1D2" presStyleIdx="0" presStyleCnt="2"/>
      <dgm:spPr/>
    </dgm:pt>
    <dgm:pt modelId="{1DA25F2B-319C-486C-93E7-6C69EB34A732}" type="pres">
      <dgm:prSet presAssocID="{89CFB3B7-F0E4-4EC1-B266-9E0FA8E678D9}" presName="root2" presStyleCnt="0"/>
      <dgm:spPr/>
    </dgm:pt>
    <dgm:pt modelId="{5F67E1FF-5D84-4FDC-A0E0-2CDADD9EA59F}" type="pres">
      <dgm:prSet presAssocID="{89CFB3B7-F0E4-4EC1-B266-9E0FA8E678D9}" presName="LevelTwoTextNode" presStyleLbl="node2" presStyleIdx="0" presStyleCnt="2" custScaleY="104326" custLinFactNeighborX="544" custLinFactNeighborY="-28278">
        <dgm:presLayoutVars>
          <dgm:chPref val="3"/>
        </dgm:presLayoutVars>
      </dgm:prSet>
      <dgm:spPr/>
    </dgm:pt>
    <dgm:pt modelId="{B0A0ED20-1F3E-467E-94F1-B93B383D9B75}" type="pres">
      <dgm:prSet presAssocID="{89CFB3B7-F0E4-4EC1-B266-9E0FA8E678D9}" presName="level3hierChild" presStyleCnt="0"/>
      <dgm:spPr/>
    </dgm:pt>
    <dgm:pt modelId="{41EF9E8A-15DA-43EE-95DB-21628C995DB5}" type="pres">
      <dgm:prSet presAssocID="{9ECCAA5B-E9CD-4019-9F80-0E52F199B1F1}" presName="conn2-1" presStyleLbl="parChTrans1D3" presStyleIdx="0" presStyleCnt="5"/>
      <dgm:spPr/>
    </dgm:pt>
    <dgm:pt modelId="{F97FC5AB-F7DD-4F9E-B1B0-EFADFFC04123}" type="pres">
      <dgm:prSet presAssocID="{9ECCAA5B-E9CD-4019-9F80-0E52F199B1F1}" presName="connTx" presStyleLbl="parChTrans1D3" presStyleIdx="0" presStyleCnt="5"/>
      <dgm:spPr/>
    </dgm:pt>
    <dgm:pt modelId="{A694DD87-D223-4D56-BFF0-F79448D8CD47}" type="pres">
      <dgm:prSet presAssocID="{AAEB6B14-E170-4D97-8012-32033F11CADC}" presName="root2" presStyleCnt="0"/>
      <dgm:spPr/>
    </dgm:pt>
    <dgm:pt modelId="{2261933B-A7D5-458F-9268-D29841F6D67B}" type="pres">
      <dgm:prSet presAssocID="{AAEB6B14-E170-4D97-8012-32033F11CADC}" presName="LevelTwoTextNode" presStyleLbl="node3" presStyleIdx="0" presStyleCnt="5">
        <dgm:presLayoutVars>
          <dgm:chPref val="3"/>
        </dgm:presLayoutVars>
      </dgm:prSet>
      <dgm:spPr/>
    </dgm:pt>
    <dgm:pt modelId="{03FB50DD-1D5C-456C-AC31-9C3DF7E7282C}" type="pres">
      <dgm:prSet presAssocID="{AAEB6B14-E170-4D97-8012-32033F11CADC}" presName="level3hierChild" presStyleCnt="0"/>
      <dgm:spPr/>
    </dgm:pt>
    <dgm:pt modelId="{BBD8260A-2D91-4F29-87C6-F00F751B0582}" type="pres">
      <dgm:prSet presAssocID="{BA0CAF5C-E7AC-4997-9A0B-1373A2B1043D}" presName="conn2-1" presStyleLbl="parChTrans1D3" presStyleIdx="1" presStyleCnt="5"/>
      <dgm:spPr/>
    </dgm:pt>
    <dgm:pt modelId="{F01A866F-332C-47E8-AB71-83E689B0D21B}" type="pres">
      <dgm:prSet presAssocID="{BA0CAF5C-E7AC-4997-9A0B-1373A2B1043D}" presName="connTx" presStyleLbl="parChTrans1D3" presStyleIdx="1" presStyleCnt="5"/>
      <dgm:spPr/>
    </dgm:pt>
    <dgm:pt modelId="{1F94F6F5-0334-44D9-B485-0014494DB169}" type="pres">
      <dgm:prSet presAssocID="{422E6038-E07A-4DCB-A0BE-5C20E8005474}" presName="root2" presStyleCnt="0"/>
      <dgm:spPr/>
    </dgm:pt>
    <dgm:pt modelId="{DBD28ED7-D835-45A2-BD79-33F7FB8448F2}" type="pres">
      <dgm:prSet presAssocID="{422E6038-E07A-4DCB-A0BE-5C20E8005474}" presName="LevelTwoTextNode" presStyleLbl="node3" presStyleIdx="1" presStyleCnt="5">
        <dgm:presLayoutVars>
          <dgm:chPref val="3"/>
        </dgm:presLayoutVars>
      </dgm:prSet>
      <dgm:spPr/>
    </dgm:pt>
    <dgm:pt modelId="{86D46373-EDB3-461B-9084-5126E76115DE}" type="pres">
      <dgm:prSet presAssocID="{422E6038-E07A-4DCB-A0BE-5C20E8005474}" presName="level3hierChild" presStyleCnt="0"/>
      <dgm:spPr/>
    </dgm:pt>
    <dgm:pt modelId="{16F83DD3-E939-4BB8-A834-BE9CFC904538}" type="pres">
      <dgm:prSet presAssocID="{6EFF2B80-C890-4066-ADF4-11940994ABBE}" presName="conn2-1" presStyleLbl="parChTrans1D3" presStyleIdx="2" presStyleCnt="5"/>
      <dgm:spPr/>
    </dgm:pt>
    <dgm:pt modelId="{9AEFA7AF-BB0B-497F-A52F-3819A96FF53D}" type="pres">
      <dgm:prSet presAssocID="{6EFF2B80-C890-4066-ADF4-11940994ABBE}" presName="connTx" presStyleLbl="parChTrans1D3" presStyleIdx="2" presStyleCnt="5"/>
      <dgm:spPr/>
    </dgm:pt>
    <dgm:pt modelId="{B90C1E6E-155D-4576-8DB2-01488CBADDF2}" type="pres">
      <dgm:prSet presAssocID="{04191469-5346-48E2-AAA3-31A9414FCC90}" presName="root2" presStyleCnt="0"/>
      <dgm:spPr/>
    </dgm:pt>
    <dgm:pt modelId="{EE03441F-6C89-42D5-B3F3-91B8CB0F1242}" type="pres">
      <dgm:prSet presAssocID="{04191469-5346-48E2-AAA3-31A9414FCC90}" presName="LevelTwoTextNode" presStyleLbl="node3" presStyleIdx="2" presStyleCnt="5">
        <dgm:presLayoutVars>
          <dgm:chPref val="3"/>
        </dgm:presLayoutVars>
      </dgm:prSet>
      <dgm:spPr/>
    </dgm:pt>
    <dgm:pt modelId="{9BB8C6B6-1CD3-40D6-8273-AD55FF83F91C}" type="pres">
      <dgm:prSet presAssocID="{04191469-5346-48E2-AAA3-31A9414FCC90}" presName="level3hierChild" presStyleCnt="0"/>
      <dgm:spPr/>
    </dgm:pt>
    <dgm:pt modelId="{3A1D9CB9-AA50-4367-8699-2D3885B59464}" type="pres">
      <dgm:prSet presAssocID="{FFCADA27-9784-4C1E-AC9E-81BE3F904784}" presName="conn2-1" presStyleLbl="parChTrans1D3" presStyleIdx="3" presStyleCnt="5"/>
      <dgm:spPr/>
    </dgm:pt>
    <dgm:pt modelId="{FC5357D7-B475-4420-B176-EE957AA2A2ED}" type="pres">
      <dgm:prSet presAssocID="{FFCADA27-9784-4C1E-AC9E-81BE3F904784}" presName="connTx" presStyleLbl="parChTrans1D3" presStyleIdx="3" presStyleCnt="5"/>
      <dgm:spPr/>
    </dgm:pt>
    <dgm:pt modelId="{C976835F-A032-4DE0-955E-9A0E02089009}" type="pres">
      <dgm:prSet presAssocID="{B0B1EC20-6153-470F-9817-5E0374D8EEB2}" presName="root2" presStyleCnt="0"/>
      <dgm:spPr/>
    </dgm:pt>
    <dgm:pt modelId="{B86DDB44-80CF-408C-AA52-EE21D8307CB5}" type="pres">
      <dgm:prSet presAssocID="{B0B1EC20-6153-470F-9817-5E0374D8EEB2}" presName="LevelTwoTextNode" presStyleLbl="node3" presStyleIdx="3" presStyleCnt="5">
        <dgm:presLayoutVars>
          <dgm:chPref val="3"/>
        </dgm:presLayoutVars>
      </dgm:prSet>
      <dgm:spPr/>
    </dgm:pt>
    <dgm:pt modelId="{22B10E1A-B4C2-4214-A0C4-E627505BFFCC}" type="pres">
      <dgm:prSet presAssocID="{B0B1EC20-6153-470F-9817-5E0374D8EEB2}" presName="level3hierChild" presStyleCnt="0"/>
      <dgm:spPr/>
    </dgm:pt>
    <dgm:pt modelId="{71C082A8-712B-4E4C-9AEF-76321640ECEB}" type="pres">
      <dgm:prSet presAssocID="{801B4799-3CB7-421F-9966-F3B2C901EBCC}" presName="conn2-1" presStyleLbl="parChTrans1D2" presStyleIdx="1" presStyleCnt="2"/>
      <dgm:spPr/>
    </dgm:pt>
    <dgm:pt modelId="{B4CA17DA-3B88-4621-91A8-EC7EE29A08F5}" type="pres">
      <dgm:prSet presAssocID="{801B4799-3CB7-421F-9966-F3B2C901EBCC}" presName="connTx" presStyleLbl="parChTrans1D2" presStyleIdx="1" presStyleCnt="2"/>
      <dgm:spPr/>
    </dgm:pt>
    <dgm:pt modelId="{188874AE-4805-4652-97B0-888C1D0CE00F}" type="pres">
      <dgm:prSet presAssocID="{76F4C3BA-13B5-4C71-9895-F0E0A7D6E75D}" presName="root2" presStyleCnt="0"/>
      <dgm:spPr/>
    </dgm:pt>
    <dgm:pt modelId="{124D1ECD-429F-493F-899F-CD8133D0AD4E}" type="pres">
      <dgm:prSet presAssocID="{76F4C3BA-13B5-4C71-9895-F0E0A7D6E75D}" presName="LevelTwoTextNode" presStyleLbl="node2" presStyleIdx="1" presStyleCnt="2" custScaleY="141440" custLinFactNeighborX="-544" custLinFactNeighborY="-32629">
        <dgm:presLayoutVars>
          <dgm:chPref val="3"/>
        </dgm:presLayoutVars>
      </dgm:prSet>
      <dgm:spPr/>
    </dgm:pt>
    <dgm:pt modelId="{F5B3CCEB-4F2D-4CAD-8E27-821E162F781D}" type="pres">
      <dgm:prSet presAssocID="{76F4C3BA-13B5-4C71-9895-F0E0A7D6E75D}" presName="level3hierChild" presStyleCnt="0"/>
      <dgm:spPr/>
    </dgm:pt>
    <dgm:pt modelId="{3503528B-6F18-4C10-AD96-F41198E097F4}" type="pres">
      <dgm:prSet presAssocID="{75804144-8936-4F40-8F8F-DC5F1B41DFB2}" presName="conn2-1" presStyleLbl="parChTrans1D3" presStyleIdx="4" presStyleCnt="5"/>
      <dgm:spPr/>
    </dgm:pt>
    <dgm:pt modelId="{E02D15F4-9F8B-4A26-B7E2-6BE39CB47417}" type="pres">
      <dgm:prSet presAssocID="{75804144-8936-4F40-8F8F-DC5F1B41DFB2}" presName="connTx" presStyleLbl="parChTrans1D3" presStyleIdx="4" presStyleCnt="5"/>
      <dgm:spPr/>
    </dgm:pt>
    <dgm:pt modelId="{80928204-9ECE-4AA0-A579-64DF3A18F342}" type="pres">
      <dgm:prSet presAssocID="{BCA8ECBA-B85A-41DE-B38A-0E6E73A15E22}" presName="root2" presStyleCnt="0"/>
      <dgm:spPr/>
    </dgm:pt>
    <dgm:pt modelId="{6172535D-0491-460A-8736-6E58F17F60DE}" type="pres">
      <dgm:prSet presAssocID="{BCA8ECBA-B85A-41DE-B38A-0E6E73A15E22}" presName="LevelTwoTextNode" presStyleLbl="node3" presStyleIdx="4" presStyleCnt="5">
        <dgm:presLayoutVars>
          <dgm:chPref val="3"/>
        </dgm:presLayoutVars>
      </dgm:prSet>
      <dgm:spPr/>
    </dgm:pt>
    <dgm:pt modelId="{394BAAD0-4677-4BCA-B906-645761627683}" type="pres">
      <dgm:prSet presAssocID="{BCA8ECBA-B85A-41DE-B38A-0E6E73A15E22}" presName="level3hierChild" presStyleCnt="0"/>
      <dgm:spPr/>
    </dgm:pt>
  </dgm:ptLst>
  <dgm:cxnLst>
    <dgm:cxn modelId="{89070D07-FB91-4CFC-A338-054742DABA30}" type="presOf" srcId="{75804144-8936-4F40-8F8F-DC5F1B41DFB2}" destId="{3503528B-6F18-4C10-AD96-F41198E097F4}" srcOrd="0" destOrd="0" presId="urn:microsoft.com/office/officeart/2005/8/layout/hierarchy2"/>
    <dgm:cxn modelId="{61B24A0B-5EEC-411E-8054-A0C3F5788807}" type="presOf" srcId="{6EFF2B80-C890-4066-ADF4-11940994ABBE}" destId="{16F83DD3-E939-4BB8-A834-BE9CFC904538}" srcOrd="0" destOrd="0" presId="urn:microsoft.com/office/officeart/2005/8/layout/hierarchy2"/>
    <dgm:cxn modelId="{67A95E0D-2CA7-4E7C-9022-48BF540E5CAE}" type="presOf" srcId="{75804144-8936-4F40-8F8F-DC5F1B41DFB2}" destId="{E02D15F4-9F8B-4A26-B7E2-6BE39CB47417}" srcOrd="1" destOrd="0" presId="urn:microsoft.com/office/officeart/2005/8/layout/hierarchy2"/>
    <dgm:cxn modelId="{AEB04410-2F48-452D-A06B-63CCC1052221}" type="presOf" srcId="{BA0CAF5C-E7AC-4997-9A0B-1373A2B1043D}" destId="{BBD8260A-2D91-4F29-87C6-F00F751B0582}" srcOrd="0" destOrd="0" presId="urn:microsoft.com/office/officeart/2005/8/layout/hierarchy2"/>
    <dgm:cxn modelId="{B8F91A12-ADA0-4492-BACD-D4DD03E13928}" srcId="{2728E846-080F-4B4F-A1F3-850CA135CA4D}" destId="{89CFB3B7-F0E4-4EC1-B266-9E0FA8E678D9}" srcOrd="0" destOrd="0" parTransId="{6700ACD2-ADF2-44DC-99A7-540EDD3D6AD7}" sibTransId="{7086BAA3-A1D9-4D92-8073-3EF86E119319}"/>
    <dgm:cxn modelId="{13189F18-F1C4-41B3-A337-4A15EA6B5F4D}" srcId="{B38D3681-4ACE-4843-BBF4-8159FD15CF3A}" destId="{2728E846-080F-4B4F-A1F3-850CA135CA4D}" srcOrd="0" destOrd="0" parTransId="{C0F5CE96-3CCC-4103-878E-21A80917C8EA}" sibTransId="{79E8711F-2CBA-4617-B2BA-5209A8C76663}"/>
    <dgm:cxn modelId="{68BED228-8970-4D97-8FBE-ECAFD813CC38}" srcId="{89CFB3B7-F0E4-4EC1-B266-9E0FA8E678D9}" destId="{AAEB6B14-E170-4D97-8012-32033F11CADC}" srcOrd="0" destOrd="0" parTransId="{9ECCAA5B-E9CD-4019-9F80-0E52F199B1F1}" sibTransId="{E19A5221-BCE5-4925-8860-21C68CCF0227}"/>
    <dgm:cxn modelId="{097F2929-9132-488C-91D0-A38CEADFB6AF}" srcId="{89CFB3B7-F0E4-4EC1-B266-9E0FA8E678D9}" destId="{B0B1EC20-6153-470F-9817-5E0374D8EEB2}" srcOrd="3" destOrd="0" parTransId="{FFCADA27-9784-4C1E-AC9E-81BE3F904784}" sibTransId="{8AE8B042-2651-4E56-B451-EDA7671493A3}"/>
    <dgm:cxn modelId="{0EF7DA29-1B0B-444B-82BC-4B857C3CBC90}" type="presOf" srcId="{89CFB3B7-F0E4-4EC1-B266-9E0FA8E678D9}" destId="{5F67E1FF-5D84-4FDC-A0E0-2CDADD9EA59F}" srcOrd="0" destOrd="0" presId="urn:microsoft.com/office/officeart/2005/8/layout/hierarchy2"/>
    <dgm:cxn modelId="{73A3B035-3413-411A-81BE-C09EBC4B92D8}" type="presOf" srcId="{801B4799-3CB7-421F-9966-F3B2C901EBCC}" destId="{71C082A8-712B-4E4C-9AEF-76321640ECEB}" srcOrd="0" destOrd="0" presId="urn:microsoft.com/office/officeart/2005/8/layout/hierarchy2"/>
    <dgm:cxn modelId="{042F3C3A-BF8B-47B8-B7A0-A4252CD9CF8A}" type="presOf" srcId="{2728E846-080F-4B4F-A1F3-850CA135CA4D}" destId="{BC0C2705-1AE3-4802-9D2E-CE601F62A28C}" srcOrd="0" destOrd="0" presId="urn:microsoft.com/office/officeart/2005/8/layout/hierarchy2"/>
    <dgm:cxn modelId="{9A38D160-2234-44C4-8F69-75660A436042}" srcId="{76F4C3BA-13B5-4C71-9895-F0E0A7D6E75D}" destId="{BCA8ECBA-B85A-41DE-B38A-0E6E73A15E22}" srcOrd="0" destOrd="0" parTransId="{75804144-8936-4F40-8F8F-DC5F1B41DFB2}" sibTransId="{D0B7CCFD-31F9-44DE-A61D-4C60D8AAADBE}"/>
    <dgm:cxn modelId="{37EA7461-03A4-4EA9-B4BB-110AAB9C9163}" type="presOf" srcId="{6700ACD2-ADF2-44DC-99A7-540EDD3D6AD7}" destId="{C20EF372-DB20-4918-8491-AB8FC6339153}" srcOrd="1" destOrd="0" presId="urn:microsoft.com/office/officeart/2005/8/layout/hierarchy2"/>
    <dgm:cxn modelId="{A0602562-223A-44E7-9374-2197CBE20C8B}" type="presOf" srcId="{9ECCAA5B-E9CD-4019-9F80-0E52F199B1F1}" destId="{41EF9E8A-15DA-43EE-95DB-21628C995DB5}" srcOrd="0" destOrd="0" presId="urn:microsoft.com/office/officeart/2005/8/layout/hierarchy2"/>
    <dgm:cxn modelId="{AC4BDB78-8F0C-4567-A544-589CC62BF211}" type="presOf" srcId="{B0B1EC20-6153-470F-9817-5E0374D8EEB2}" destId="{B86DDB44-80CF-408C-AA52-EE21D8307CB5}" srcOrd="0" destOrd="0" presId="urn:microsoft.com/office/officeart/2005/8/layout/hierarchy2"/>
    <dgm:cxn modelId="{A71C787B-4B9F-4918-9143-AAFEDB4D6C48}" type="presOf" srcId="{AAEB6B14-E170-4D97-8012-32033F11CADC}" destId="{2261933B-A7D5-458F-9268-D29841F6D67B}" srcOrd="0" destOrd="0" presId="urn:microsoft.com/office/officeart/2005/8/layout/hierarchy2"/>
    <dgm:cxn modelId="{32A75986-F9D1-4331-B9AC-C2B27E98457E}" srcId="{89CFB3B7-F0E4-4EC1-B266-9E0FA8E678D9}" destId="{422E6038-E07A-4DCB-A0BE-5C20E8005474}" srcOrd="1" destOrd="0" parTransId="{BA0CAF5C-E7AC-4997-9A0B-1373A2B1043D}" sibTransId="{332A3568-8853-491C-AC75-BB6F353E297D}"/>
    <dgm:cxn modelId="{210E45A2-46C3-4A3E-9FFD-D76F7D55D03A}" type="presOf" srcId="{FFCADA27-9784-4C1E-AC9E-81BE3F904784}" destId="{3A1D9CB9-AA50-4367-8699-2D3885B59464}" srcOrd="0" destOrd="0" presId="urn:microsoft.com/office/officeart/2005/8/layout/hierarchy2"/>
    <dgm:cxn modelId="{38A8A9A6-8D87-42B9-A0F7-6C16F025C769}" type="presOf" srcId="{B38D3681-4ACE-4843-BBF4-8159FD15CF3A}" destId="{91DC243A-F57E-4491-99DF-D0B146AE1A2A}" srcOrd="0" destOrd="0" presId="urn:microsoft.com/office/officeart/2005/8/layout/hierarchy2"/>
    <dgm:cxn modelId="{60C591B6-B6C7-4F96-B089-069DF4EE659A}" type="presOf" srcId="{6700ACD2-ADF2-44DC-99A7-540EDD3D6AD7}" destId="{6F803C20-FC5F-42D2-9E09-EC9EAB66362A}" srcOrd="0" destOrd="0" presId="urn:microsoft.com/office/officeart/2005/8/layout/hierarchy2"/>
    <dgm:cxn modelId="{EF2DC0BE-D58B-4480-95B7-5DDB866E422B}" type="presOf" srcId="{04191469-5346-48E2-AAA3-31A9414FCC90}" destId="{EE03441F-6C89-42D5-B3F3-91B8CB0F1242}" srcOrd="0" destOrd="0" presId="urn:microsoft.com/office/officeart/2005/8/layout/hierarchy2"/>
    <dgm:cxn modelId="{765CBBBF-C90C-4F02-B91E-B1B40E8D2604}" type="presOf" srcId="{9ECCAA5B-E9CD-4019-9F80-0E52F199B1F1}" destId="{F97FC5AB-F7DD-4F9E-B1B0-EFADFFC04123}" srcOrd="1" destOrd="0" presId="urn:microsoft.com/office/officeart/2005/8/layout/hierarchy2"/>
    <dgm:cxn modelId="{D9331AC7-C99D-4DAD-8965-C13C1BC5D8E2}" type="presOf" srcId="{76F4C3BA-13B5-4C71-9895-F0E0A7D6E75D}" destId="{124D1ECD-429F-493F-899F-CD8133D0AD4E}" srcOrd="0" destOrd="0" presId="urn:microsoft.com/office/officeart/2005/8/layout/hierarchy2"/>
    <dgm:cxn modelId="{821861C7-5379-462E-A54F-4A5DEDF75306}" srcId="{2728E846-080F-4B4F-A1F3-850CA135CA4D}" destId="{76F4C3BA-13B5-4C71-9895-F0E0A7D6E75D}" srcOrd="1" destOrd="0" parTransId="{801B4799-3CB7-421F-9966-F3B2C901EBCC}" sibTransId="{79581C5A-A2F1-4DA4-BE2A-8264A83D0619}"/>
    <dgm:cxn modelId="{049EE1CF-C1F4-4050-9DC0-EC474899137E}" srcId="{89CFB3B7-F0E4-4EC1-B266-9E0FA8E678D9}" destId="{04191469-5346-48E2-AAA3-31A9414FCC90}" srcOrd="2" destOrd="0" parTransId="{6EFF2B80-C890-4066-ADF4-11940994ABBE}" sibTransId="{CAB0FCC9-B8B6-49B9-8CCF-3D0CC72DC6EE}"/>
    <dgm:cxn modelId="{D6212AD7-E7F5-41E8-8969-7D23F90DB522}" type="presOf" srcId="{422E6038-E07A-4DCB-A0BE-5C20E8005474}" destId="{DBD28ED7-D835-45A2-BD79-33F7FB8448F2}" srcOrd="0" destOrd="0" presId="urn:microsoft.com/office/officeart/2005/8/layout/hierarchy2"/>
    <dgm:cxn modelId="{EE7933DD-DE1E-45B1-B092-E1214B6A6E7B}" type="presOf" srcId="{BCA8ECBA-B85A-41DE-B38A-0E6E73A15E22}" destId="{6172535D-0491-460A-8736-6E58F17F60DE}" srcOrd="0" destOrd="0" presId="urn:microsoft.com/office/officeart/2005/8/layout/hierarchy2"/>
    <dgm:cxn modelId="{8EE0CCE1-608C-4467-917B-A5250A6E7B9D}" type="presOf" srcId="{BA0CAF5C-E7AC-4997-9A0B-1373A2B1043D}" destId="{F01A866F-332C-47E8-AB71-83E689B0D21B}" srcOrd="1" destOrd="0" presId="urn:microsoft.com/office/officeart/2005/8/layout/hierarchy2"/>
    <dgm:cxn modelId="{618B88F3-4895-4307-B174-FFD5F2978BB0}" type="presOf" srcId="{6EFF2B80-C890-4066-ADF4-11940994ABBE}" destId="{9AEFA7AF-BB0B-497F-A52F-3819A96FF53D}" srcOrd="1" destOrd="0" presId="urn:microsoft.com/office/officeart/2005/8/layout/hierarchy2"/>
    <dgm:cxn modelId="{4BB2F9F7-958D-49DC-810F-4FE28E497A48}" type="presOf" srcId="{801B4799-3CB7-421F-9966-F3B2C901EBCC}" destId="{B4CA17DA-3B88-4621-91A8-EC7EE29A08F5}" srcOrd="1" destOrd="0" presId="urn:microsoft.com/office/officeart/2005/8/layout/hierarchy2"/>
    <dgm:cxn modelId="{4116F0FA-03F7-41B8-959B-CF7A9558150D}" type="presOf" srcId="{FFCADA27-9784-4C1E-AC9E-81BE3F904784}" destId="{FC5357D7-B475-4420-B176-EE957AA2A2ED}" srcOrd="1" destOrd="0" presId="urn:microsoft.com/office/officeart/2005/8/layout/hierarchy2"/>
    <dgm:cxn modelId="{12CC9F1C-7ABE-422F-8465-1CA933E86936}" type="presParOf" srcId="{91DC243A-F57E-4491-99DF-D0B146AE1A2A}" destId="{AF6E1D14-C4E0-4D90-8924-77B3DE39432E}" srcOrd="0" destOrd="0" presId="urn:microsoft.com/office/officeart/2005/8/layout/hierarchy2"/>
    <dgm:cxn modelId="{78AC87BF-BF17-41F2-BE42-EA549808FEF1}" type="presParOf" srcId="{AF6E1D14-C4E0-4D90-8924-77B3DE39432E}" destId="{BC0C2705-1AE3-4802-9D2E-CE601F62A28C}" srcOrd="0" destOrd="0" presId="urn:microsoft.com/office/officeart/2005/8/layout/hierarchy2"/>
    <dgm:cxn modelId="{04F17158-36E6-4248-94DA-25DFF84FB68E}" type="presParOf" srcId="{AF6E1D14-C4E0-4D90-8924-77B3DE39432E}" destId="{4FAB1636-14FA-4C78-A9A8-875BBEB735AC}" srcOrd="1" destOrd="0" presId="urn:microsoft.com/office/officeart/2005/8/layout/hierarchy2"/>
    <dgm:cxn modelId="{EFB2229A-C119-4BB7-815D-A4D475BCEED4}" type="presParOf" srcId="{4FAB1636-14FA-4C78-A9A8-875BBEB735AC}" destId="{6F803C20-FC5F-42D2-9E09-EC9EAB66362A}" srcOrd="0" destOrd="0" presId="urn:microsoft.com/office/officeart/2005/8/layout/hierarchy2"/>
    <dgm:cxn modelId="{801586F7-3CB1-40DF-8AC0-A40752EFDDCF}" type="presParOf" srcId="{6F803C20-FC5F-42D2-9E09-EC9EAB66362A}" destId="{C20EF372-DB20-4918-8491-AB8FC6339153}" srcOrd="0" destOrd="0" presId="urn:microsoft.com/office/officeart/2005/8/layout/hierarchy2"/>
    <dgm:cxn modelId="{AF22E56D-84DA-48B0-B583-398AEABF954A}" type="presParOf" srcId="{4FAB1636-14FA-4C78-A9A8-875BBEB735AC}" destId="{1DA25F2B-319C-486C-93E7-6C69EB34A732}" srcOrd="1" destOrd="0" presId="urn:microsoft.com/office/officeart/2005/8/layout/hierarchy2"/>
    <dgm:cxn modelId="{397E9D54-94A1-439E-A105-BC78E578DE11}" type="presParOf" srcId="{1DA25F2B-319C-486C-93E7-6C69EB34A732}" destId="{5F67E1FF-5D84-4FDC-A0E0-2CDADD9EA59F}" srcOrd="0" destOrd="0" presId="urn:microsoft.com/office/officeart/2005/8/layout/hierarchy2"/>
    <dgm:cxn modelId="{4CB1E93C-0C14-4098-9736-005C2FC31507}" type="presParOf" srcId="{1DA25F2B-319C-486C-93E7-6C69EB34A732}" destId="{B0A0ED20-1F3E-467E-94F1-B93B383D9B75}" srcOrd="1" destOrd="0" presId="urn:microsoft.com/office/officeart/2005/8/layout/hierarchy2"/>
    <dgm:cxn modelId="{F18EE11B-598E-4070-ADF2-BFA7EA1A6770}" type="presParOf" srcId="{B0A0ED20-1F3E-467E-94F1-B93B383D9B75}" destId="{41EF9E8A-15DA-43EE-95DB-21628C995DB5}" srcOrd="0" destOrd="0" presId="urn:microsoft.com/office/officeart/2005/8/layout/hierarchy2"/>
    <dgm:cxn modelId="{BBB127A0-8179-4125-B39D-4C221EB7C59E}" type="presParOf" srcId="{41EF9E8A-15DA-43EE-95DB-21628C995DB5}" destId="{F97FC5AB-F7DD-4F9E-B1B0-EFADFFC04123}" srcOrd="0" destOrd="0" presId="urn:microsoft.com/office/officeart/2005/8/layout/hierarchy2"/>
    <dgm:cxn modelId="{2AED5DC9-C54D-451C-9369-25FB7AE031D8}" type="presParOf" srcId="{B0A0ED20-1F3E-467E-94F1-B93B383D9B75}" destId="{A694DD87-D223-4D56-BFF0-F79448D8CD47}" srcOrd="1" destOrd="0" presId="urn:microsoft.com/office/officeart/2005/8/layout/hierarchy2"/>
    <dgm:cxn modelId="{0207B08E-A706-4E2B-B096-B1C1B6C07631}" type="presParOf" srcId="{A694DD87-D223-4D56-BFF0-F79448D8CD47}" destId="{2261933B-A7D5-458F-9268-D29841F6D67B}" srcOrd="0" destOrd="0" presId="urn:microsoft.com/office/officeart/2005/8/layout/hierarchy2"/>
    <dgm:cxn modelId="{4E1C97D9-6EB4-4EE1-A6E7-C2C289452303}" type="presParOf" srcId="{A694DD87-D223-4D56-BFF0-F79448D8CD47}" destId="{03FB50DD-1D5C-456C-AC31-9C3DF7E7282C}" srcOrd="1" destOrd="0" presId="urn:microsoft.com/office/officeart/2005/8/layout/hierarchy2"/>
    <dgm:cxn modelId="{E65F0A04-872D-4F03-BBE4-EAA888A471CB}" type="presParOf" srcId="{B0A0ED20-1F3E-467E-94F1-B93B383D9B75}" destId="{BBD8260A-2D91-4F29-87C6-F00F751B0582}" srcOrd="2" destOrd="0" presId="urn:microsoft.com/office/officeart/2005/8/layout/hierarchy2"/>
    <dgm:cxn modelId="{26397961-C223-4417-AE3C-5E2C0F2EBDAE}" type="presParOf" srcId="{BBD8260A-2D91-4F29-87C6-F00F751B0582}" destId="{F01A866F-332C-47E8-AB71-83E689B0D21B}" srcOrd="0" destOrd="0" presId="urn:microsoft.com/office/officeart/2005/8/layout/hierarchy2"/>
    <dgm:cxn modelId="{B1DDC0DF-BBCF-4593-B16D-493FC79708EC}" type="presParOf" srcId="{B0A0ED20-1F3E-467E-94F1-B93B383D9B75}" destId="{1F94F6F5-0334-44D9-B485-0014494DB169}" srcOrd="3" destOrd="0" presId="urn:microsoft.com/office/officeart/2005/8/layout/hierarchy2"/>
    <dgm:cxn modelId="{11A0419C-677B-4627-B40E-770F77407D8B}" type="presParOf" srcId="{1F94F6F5-0334-44D9-B485-0014494DB169}" destId="{DBD28ED7-D835-45A2-BD79-33F7FB8448F2}" srcOrd="0" destOrd="0" presId="urn:microsoft.com/office/officeart/2005/8/layout/hierarchy2"/>
    <dgm:cxn modelId="{D9AFAC72-DC5F-4694-895D-7CEB2941DE3C}" type="presParOf" srcId="{1F94F6F5-0334-44D9-B485-0014494DB169}" destId="{86D46373-EDB3-461B-9084-5126E76115DE}" srcOrd="1" destOrd="0" presId="urn:microsoft.com/office/officeart/2005/8/layout/hierarchy2"/>
    <dgm:cxn modelId="{25138D5C-C862-4C70-9668-95FCE625DB74}" type="presParOf" srcId="{B0A0ED20-1F3E-467E-94F1-B93B383D9B75}" destId="{16F83DD3-E939-4BB8-A834-BE9CFC904538}" srcOrd="4" destOrd="0" presId="urn:microsoft.com/office/officeart/2005/8/layout/hierarchy2"/>
    <dgm:cxn modelId="{0E1AEC95-0609-4F24-9A02-E1EC1E6E075E}" type="presParOf" srcId="{16F83DD3-E939-4BB8-A834-BE9CFC904538}" destId="{9AEFA7AF-BB0B-497F-A52F-3819A96FF53D}" srcOrd="0" destOrd="0" presId="urn:microsoft.com/office/officeart/2005/8/layout/hierarchy2"/>
    <dgm:cxn modelId="{EDC54CAA-DFBC-4DD3-9016-DB2B60D1F6DD}" type="presParOf" srcId="{B0A0ED20-1F3E-467E-94F1-B93B383D9B75}" destId="{B90C1E6E-155D-4576-8DB2-01488CBADDF2}" srcOrd="5" destOrd="0" presId="urn:microsoft.com/office/officeart/2005/8/layout/hierarchy2"/>
    <dgm:cxn modelId="{83B57DBE-C8C0-4C11-8843-2DD7FFAC400F}" type="presParOf" srcId="{B90C1E6E-155D-4576-8DB2-01488CBADDF2}" destId="{EE03441F-6C89-42D5-B3F3-91B8CB0F1242}" srcOrd="0" destOrd="0" presId="urn:microsoft.com/office/officeart/2005/8/layout/hierarchy2"/>
    <dgm:cxn modelId="{7E5FE427-47EE-40DD-BA8B-D7E5275020D4}" type="presParOf" srcId="{B90C1E6E-155D-4576-8DB2-01488CBADDF2}" destId="{9BB8C6B6-1CD3-40D6-8273-AD55FF83F91C}" srcOrd="1" destOrd="0" presId="urn:microsoft.com/office/officeart/2005/8/layout/hierarchy2"/>
    <dgm:cxn modelId="{5EE612D5-F26A-4FA1-8217-33721E80D183}" type="presParOf" srcId="{B0A0ED20-1F3E-467E-94F1-B93B383D9B75}" destId="{3A1D9CB9-AA50-4367-8699-2D3885B59464}" srcOrd="6" destOrd="0" presId="urn:microsoft.com/office/officeart/2005/8/layout/hierarchy2"/>
    <dgm:cxn modelId="{217B13C5-0F6E-4AEA-B05A-518C3EBB9D8A}" type="presParOf" srcId="{3A1D9CB9-AA50-4367-8699-2D3885B59464}" destId="{FC5357D7-B475-4420-B176-EE957AA2A2ED}" srcOrd="0" destOrd="0" presId="urn:microsoft.com/office/officeart/2005/8/layout/hierarchy2"/>
    <dgm:cxn modelId="{E6C0D28B-649A-4908-84DC-A0A76776B564}" type="presParOf" srcId="{B0A0ED20-1F3E-467E-94F1-B93B383D9B75}" destId="{C976835F-A032-4DE0-955E-9A0E02089009}" srcOrd="7" destOrd="0" presId="urn:microsoft.com/office/officeart/2005/8/layout/hierarchy2"/>
    <dgm:cxn modelId="{64043F7B-ABCC-42F9-97A1-3CE5BAE8867C}" type="presParOf" srcId="{C976835F-A032-4DE0-955E-9A0E02089009}" destId="{B86DDB44-80CF-408C-AA52-EE21D8307CB5}" srcOrd="0" destOrd="0" presId="urn:microsoft.com/office/officeart/2005/8/layout/hierarchy2"/>
    <dgm:cxn modelId="{E35E6277-B332-4378-879C-0B5F9A94358B}" type="presParOf" srcId="{C976835F-A032-4DE0-955E-9A0E02089009}" destId="{22B10E1A-B4C2-4214-A0C4-E627505BFFCC}" srcOrd="1" destOrd="0" presId="urn:microsoft.com/office/officeart/2005/8/layout/hierarchy2"/>
    <dgm:cxn modelId="{EACD8128-5B0A-40CC-B615-A27F7B767DCC}" type="presParOf" srcId="{4FAB1636-14FA-4C78-A9A8-875BBEB735AC}" destId="{71C082A8-712B-4E4C-9AEF-76321640ECEB}" srcOrd="2" destOrd="0" presId="urn:microsoft.com/office/officeart/2005/8/layout/hierarchy2"/>
    <dgm:cxn modelId="{B747E243-2B51-422C-8A83-36F68E71D1C6}" type="presParOf" srcId="{71C082A8-712B-4E4C-9AEF-76321640ECEB}" destId="{B4CA17DA-3B88-4621-91A8-EC7EE29A08F5}" srcOrd="0" destOrd="0" presId="urn:microsoft.com/office/officeart/2005/8/layout/hierarchy2"/>
    <dgm:cxn modelId="{4F9DBE32-6714-45D2-AE0A-1E29B81DF352}" type="presParOf" srcId="{4FAB1636-14FA-4C78-A9A8-875BBEB735AC}" destId="{188874AE-4805-4652-97B0-888C1D0CE00F}" srcOrd="3" destOrd="0" presId="urn:microsoft.com/office/officeart/2005/8/layout/hierarchy2"/>
    <dgm:cxn modelId="{9F9DE230-8330-4482-AB50-FB8C5AC2063F}" type="presParOf" srcId="{188874AE-4805-4652-97B0-888C1D0CE00F}" destId="{124D1ECD-429F-493F-899F-CD8133D0AD4E}" srcOrd="0" destOrd="0" presId="urn:microsoft.com/office/officeart/2005/8/layout/hierarchy2"/>
    <dgm:cxn modelId="{84AF30FC-471C-4375-AB4F-363FF7D627AD}" type="presParOf" srcId="{188874AE-4805-4652-97B0-888C1D0CE00F}" destId="{F5B3CCEB-4F2D-4CAD-8E27-821E162F781D}" srcOrd="1" destOrd="0" presId="urn:microsoft.com/office/officeart/2005/8/layout/hierarchy2"/>
    <dgm:cxn modelId="{4B2F3740-558E-47FD-82F1-6F4361A6BA45}" type="presParOf" srcId="{F5B3CCEB-4F2D-4CAD-8E27-821E162F781D}" destId="{3503528B-6F18-4C10-AD96-F41198E097F4}" srcOrd="0" destOrd="0" presId="urn:microsoft.com/office/officeart/2005/8/layout/hierarchy2"/>
    <dgm:cxn modelId="{7C860595-DB47-467E-8C49-C09F21F27A72}" type="presParOf" srcId="{3503528B-6F18-4C10-AD96-F41198E097F4}" destId="{E02D15F4-9F8B-4A26-B7E2-6BE39CB47417}" srcOrd="0" destOrd="0" presId="urn:microsoft.com/office/officeart/2005/8/layout/hierarchy2"/>
    <dgm:cxn modelId="{1EA339C4-5E03-4B6A-BDC5-B0386DA0EA5B}" type="presParOf" srcId="{F5B3CCEB-4F2D-4CAD-8E27-821E162F781D}" destId="{80928204-9ECE-4AA0-A579-64DF3A18F342}" srcOrd="1" destOrd="0" presId="urn:microsoft.com/office/officeart/2005/8/layout/hierarchy2"/>
    <dgm:cxn modelId="{AC6B61ED-270E-40FE-97DF-0B646C518B2F}" type="presParOf" srcId="{80928204-9ECE-4AA0-A579-64DF3A18F342}" destId="{6172535D-0491-460A-8736-6E58F17F60DE}" srcOrd="0" destOrd="0" presId="urn:microsoft.com/office/officeart/2005/8/layout/hierarchy2"/>
    <dgm:cxn modelId="{34CD2F45-635E-46F3-BD89-16395D3DB500}" type="presParOf" srcId="{80928204-9ECE-4AA0-A579-64DF3A18F342}" destId="{394BAAD0-4677-4BCA-B906-6457616276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8F119-23A8-44A8-BF8B-2E2BF25FB6B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C859E-F02B-4E12-8F1F-70C479B5E580}">
      <dgm:prSet phldrT="[Text]" custT="1"/>
      <dgm:spPr>
        <a:solidFill>
          <a:srgbClr val="FF5050"/>
        </a:solidFill>
      </dgm:spPr>
      <dgm:t>
        <a:bodyPr/>
        <a:lstStyle/>
        <a:p>
          <a:r>
            <a:rPr lang="lv-LV" sz="2800" dirty="0"/>
            <a:t>Nav zināms princips kā iegūt(aprēķināt, kombinēt, formatēt) rezultātu:</a:t>
          </a:r>
          <a:endParaRPr lang="en-US" sz="2800" dirty="0"/>
        </a:p>
      </dgm:t>
    </dgm:pt>
    <dgm:pt modelId="{2C125F98-A0D1-40AF-A381-6AFCBDB47B34}" type="parTrans" cxnId="{0ADC5E1E-F3BA-4681-A3B7-91CAC0E3D510}">
      <dgm:prSet/>
      <dgm:spPr/>
      <dgm:t>
        <a:bodyPr/>
        <a:lstStyle/>
        <a:p>
          <a:endParaRPr lang="en-US"/>
        </a:p>
      </dgm:t>
    </dgm:pt>
    <dgm:pt modelId="{7CF237BD-C73C-4E07-9E90-1BC1D52744EC}" type="sibTrans" cxnId="{0ADC5E1E-F3BA-4681-A3B7-91CAC0E3D510}">
      <dgm:prSet/>
      <dgm:spPr/>
      <dgm:t>
        <a:bodyPr/>
        <a:lstStyle/>
        <a:p>
          <a:endParaRPr lang="en-US"/>
        </a:p>
      </dgm:t>
    </dgm:pt>
    <dgm:pt modelId="{132998F9-D0C2-42D8-9EB3-96D44BF3FBD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lv-LV" sz="2400" dirty="0"/>
            <a:t>Kādi ir noteikumi, lai iegūtu rezultātu? </a:t>
          </a:r>
          <a:endParaRPr lang="en-US" sz="2400" dirty="0"/>
        </a:p>
      </dgm:t>
    </dgm:pt>
    <dgm:pt modelId="{D006F18C-28DF-444A-9974-98C58397FE3D}" type="parTrans" cxnId="{CEE020BC-CE9C-4D72-AA5B-258D0FC7BD21}">
      <dgm:prSet/>
      <dgm:spPr/>
      <dgm:t>
        <a:bodyPr/>
        <a:lstStyle/>
        <a:p>
          <a:endParaRPr lang="en-US"/>
        </a:p>
      </dgm:t>
    </dgm:pt>
    <dgm:pt modelId="{A1A5363A-69A2-4E78-95AE-99C6DA8AE91D}" type="sibTrans" cxnId="{CEE020BC-CE9C-4D72-AA5B-258D0FC7BD21}">
      <dgm:prSet/>
      <dgm:spPr/>
      <dgm:t>
        <a:bodyPr/>
        <a:lstStyle/>
        <a:p>
          <a:endParaRPr lang="en-US"/>
        </a:p>
      </dgm:t>
    </dgm:pt>
    <dgm:pt modelId="{83AA40D6-1A4B-43EA-948A-A38775D84B4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Parametrs «apdruka»: TEKSTS – 5 EUR; ZIME – 7 EUR; FOTO – 20 EUR;   </a:t>
          </a:r>
          <a:endParaRPr lang="en-US" dirty="0"/>
        </a:p>
      </dgm:t>
    </dgm:pt>
    <dgm:pt modelId="{64D9A7BF-0E7D-4C74-B1A6-9DA3D0A5A18A}" type="parTrans" cxnId="{4CEB45CD-3A48-458D-A535-10B137939E2A}">
      <dgm:prSet/>
      <dgm:spPr/>
      <dgm:t>
        <a:bodyPr/>
        <a:lstStyle/>
        <a:p>
          <a:endParaRPr lang="en-US"/>
        </a:p>
      </dgm:t>
    </dgm:pt>
    <dgm:pt modelId="{44E8888E-FA11-42CE-A4D3-A1628EBE04DF}" type="sibTrans" cxnId="{4CEB45CD-3A48-458D-A535-10B137939E2A}">
      <dgm:prSet/>
      <dgm:spPr/>
      <dgm:t>
        <a:bodyPr/>
        <a:lstStyle/>
        <a:p>
          <a:endParaRPr lang="en-US"/>
        </a:p>
      </dgm:t>
    </dgm:pt>
    <dgm:pt modelId="{0FBD83DA-9169-49BE-AA74-075B762C577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Lietotāja ievadīto kreklu skaitu sareizina ar izvēlētā apdrukas veida cenu</a:t>
          </a:r>
          <a:endParaRPr lang="en-US" dirty="0"/>
        </a:p>
      </dgm:t>
    </dgm:pt>
    <dgm:pt modelId="{B93713D6-F1EE-4803-A529-2F9E6A3E2699}" type="parTrans" cxnId="{8C16802C-1F01-4A66-8BF9-6611E9F6EDBB}">
      <dgm:prSet/>
      <dgm:spPr/>
      <dgm:t>
        <a:bodyPr/>
        <a:lstStyle/>
        <a:p>
          <a:endParaRPr lang="en-US"/>
        </a:p>
      </dgm:t>
    </dgm:pt>
    <dgm:pt modelId="{DAA24C5F-85D5-4C12-8BF7-30511B9B8A96}" type="sibTrans" cxnId="{8C16802C-1F01-4A66-8BF9-6611E9F6EDBB}">
      <dgm:prSet/>
      <dgm:spPr/>
      <dgm:t>
        <a:bodyPr/>
        <a:lstStyle/>
        <a:p>
          <a:endParaRPr lang="en-US"/>
        </a:p>
      </dgm:t>
    </dgm:pt>
    <dgm:pt modelId="{ACC8CB1E-8B92-4691-AEDA-2203B7B2B9E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Ja summa pārsniedz 100 EUR, tad aprēķina 5% atlaidi</a:t>
          </a:r>
          <a:endParaRPr lang="en-US" dirty="0"/>
        </a:p>
      </dgm:t>
    </dgm:pt>
    <dgm:pt modelId="{9B4BEF1A-4BFE-4DBE-88A7-AECB57CA1087}" type="parTrans" cxnId="{30C537D9-1D09-4BB4-A8BD-D3168F1E5FC7}">
      <dgm:prSet/>
      <dgm:spPr/>
      <dgm:t>
        <a:bodyPr/>
        <a:lstStyle/>
        <a:p>
          <a:endParaRPr lang="en-US"/>
        </a:p>
      </dgm:t>
    </dgm:pt>
    <dgm:pt modelId="{EB128D53-87A3-4224-A59B-6D809ECB7D37}" type="sibTrans" cxnId="{30C537D9-1D09-4BB4-A8BD-D3168F1E5FC7}">
      <dgm:prSet/>
      <dgm:spPr/>
      <dgm:t>
        <a:bodyPr/>
        <a:lstStyle/>
        <a:p>
          <a:endParaRPr lang="en-US"/>
        </a:p>
      </dgm:t>
    </dgm:pt>
    <dgm:pt modelId="{0BE9EEFB-DC49-4705-89E3-6550E1E027D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Ja summa pārsniedz 50 EUR – piegāde ir bez maksas</a:t>
          </a:r>
          <a:endParaRPr lang="en-US" dirty="0"/>
        </a:p>
      </dgm:t>
    </dgm:pt>
    <dgm:pt modelId="{27FCB553-D773-4A24-87DC-9B3BE797C635}" type="parTrans" cxnId="{D847EB44-29A9-4F11-A2FA-E61663221E0C}">
      <dgm:prSet/>
      <dgm:spPr/>
      <dgm:t>
        <a:bodyPr/>
        <a:lstStyle/>
        <a:p>
          <a:endParaRPr lang="en-US"/>
        </a:p>
      </dgm:t>
    </dgm:pt>
    <dgm:pt modelId="{344C0C46-AC28-4143-8327-DD27F5E7EE7B}" type="sibTrans" cxnId="{D847EB44-29A9-4F11-A2FA-E61663221E0C}">
      <dgm:prSet/>
      <dgm:spPr/>
      <dgm:t>
        <a:bodyPr/>
        <a:lstStyle/>
        <a:p>
          <a:endParaRPr lang="en-US"/>
        </a:p>
      </dgm:t>
    </dgm:pt>
    <dgm:pt modelId="{E9C8160D-7369-4BE5-9362-C224AFCA6F8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Ja ir nepieciešama piegāde, tad jāmaksā 15 EUR</a:t>
          </a:r>
          <a:endParaRPr lang="en-US" dirty="0"/>
        </a:p>
      </dgm:t>
    </dgm:pt>
    <dgm:pt modelId="{3C6C1EA6-37A3-4AE3-B972-BEE92460B4A4}" type="parTrans" cxnId="{D43681DB-9DFE-4048-8DC4-0A9FB732A493}">
      <dgm:prSet/>
      <dgm:spPr/>
      <dgm:t>
        <a:bodyPr/>
        <a:lstStyle/>
        <a:p>
          <a:endParaRPr lang="en-US"/>
        </a:p>
      </dgm:t>
    </dgm:pt>
    <dgm:pt modelId="{192FF037-E603-4E64-B3AC-C0BFFDB210EB}" type="sibTrans" cxnId="{D43681DB-9DFE-4048-8DC4-0A9FB732A493}">
      <dgm:prSet/>
      <dgm:spPr/>
      <dgm:t>
        <a:bodyPr/>
        <a:lstStyle/>
        <a:p>
          <a:endParaRPr lang="en-US"/>
        </a:p>
      </dgm:t>
    </dgm:pt>
    <dgm:pt modelId="{241742F9-037A-4421-A6EA-697D8D5F31E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sz="1500" dirty="0"/>
            <a:t>Funkcijai «pasuti_tkreklus» ir 3 parametri (skaits, apdruka, piegade)</a:t>
          </a:r>
          <a:endParaRPr lang="en-US" sz="1500" dirty="0"/>
        </a:p>
      </dgm:t>
    </dgm:pt>
    <dgm:pt modelId="{E26FCDE3-833D-41C0-B546-DAC8259E70C3}" type="parTrans" cxnId="{EB7C071F-67B3-43ED-8908-3F1FEA3DDE8A}">
      <dgm:prSet/>
      <dgm:spPr/>
      <dgm:t>
        <a:bodyPr/>
        <a:lstStyle/>
        <a:p>
          <a:endParaRPr lang="en-US"/>
        </a:p>
      </dgm:t>
    </dgm:pt>
    <dgm:pt modelId="{44F7F884-3CBB-43A6-81C9-556805D62205}" type="sibTrans" cxnId="{EB7C071F-67B3-43ED-8908-3F1FEA3DDE8A}">
      <dgm:prSet/>
      <dgm:spPr/>
      <dgm:t>
        <a:bodyPr/>
        <a:lstStyle/>
        <a:p>
          <a:endParaRPr lang="en-US"/>
        </a:p>
      </dgm:t>
    </dgm:pt>
    <dgm:pt modelId="{0389EB8F-3725-44B5-BF75-81DABF5BE9D6}" type="pres">
      <dgm:prSet presAssocID="{0E78F119-23A8-44A8-BF8B-2E2BF25FB6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BDE586-9E69-46BE-9329-87774D4F7333}" type="pres">
      <dgm:prSet presAssocID="{217C859E-F02B-4E12-8F1F-70C479B5E580}" presName="root1" presStyleCnt="0"/>
      <dgm:spPr/>
    </dgm:pt>
    <dgm:pt modelId="{4DD3AD06-1CA5-47EC-A42C-C23193DE448A}" type="pres">
      <dgm:prSet presAssocID="{217C859E-F02B-4E12-8F1F-70C479B5E580}" presName="LevelOneTextNode" presStyleLbl="node0" presStyleIdx="0" presStyleCnt="1" custScaleX="111166" custScaleY="258181" custLinFactNeighborX="-671" custLinFactNeighborY="1343">
        <dgm:presLayoutVars>
          <dgm:chPref val="3"/>
        </dgm:presLayoutVars>
      </dgm:prSet>
      <dgm:spPr/>
    </dgm:pt>
    <dgm:pt modelId="{33EDE647-3F27-47F7-AE76-9E20A71A2007}" type="pres">
      <dgm:prSet presAssocID="{217C859E-F02B-4E12-8F1F-70C479B5E580}" presName="level2hierChild" presStyleCnt="0"/>
      <dgm:spPr/>
    </dgm:pt>
    <dgm:pt modelId="{F299857D-CE2E-4FB4-85E4-290A4D508054}" type="pres">
      <dgm:prSet presAssocID="{D006F18C-28DF-444A-9974-98C58397FE3D}" presName="conn2-1" presStyleLbl="parChTrans1D2" presStyleIdx="0" presStyleCnt="1"/>
      <dgm:spPr/>
    </dgm:pt>
    <dgm:pt modelId="{9A77D484-FC60-48D3-B607-791297BBF313}" type="pres">
      <dgm:prSet presAssocID="{D006F18C-28DF-444A-9974-98C58397FE3D}" presName="connTx" presStyleLbl="parChTrans1D2" presStyleIdx="0" presStyleCnt="1"/>
      <dgm:spPr/>
    </dgm:pt>
    <dgm:pt modelId="{949A9ADF-90BC-4A13-B95C-465B70966F2D}" type="pres">
      <dgm:prSet presAssocID="{132998F9-D0C2-42D8-9EB3-96D44BF3FBD6}" presName="root2" presStyleCnt="0"/>
      <dgm:spPr/>
    </dgm:pt>
    <dgm:pt modelId="{6201CAEE-D63C-4AB5-B88F-B725E07CA678}" type="pres">
      <dgm:prSet presAssocID="{132998F9-D0C2-42D8-9EB3-96D44BF3FBD6}" presName="LevelTwoTextNode" presStyleLbl="node2" presStyleIdx="0" presStyleCnt="1" custScaleY="182105" custLinFactNeighborY="1112">
        <dgm:presLayoutVars>
          <dgm:chPref val="3"/>
        </dgm:presLayoutVars>
      </dgm:prSet>
      <dgm:spPr/>
    </dgm:pt>
    <dgm:pt modelId="{F016F770-0901-4629-B7DA-86AA1DE39A7A}" type="pres">
      <dgm:prSet presAssocID="{132998F9-D0C2-42D8-9EB3-96D44BF3FBD6}" presName="level3hierChild" presStyleCnt="0"/>
      <dgm:spPr/>
    </dgm:pt>
    <dgm:pt modelId="{5745989E-BC7E-4B54-AF21-0112B8A9FB43}" type="pres">
      <dgm:prSet presAssocID="{E26FCDE3-833D-41C0-B546-DAC8259E70C3}" presName="conn2-1" presStyleLbl="parChTrans1D3" presStyleIdx="0" presStyleCnt="6"/>
      <dgm:spPr/>
    </dgm:pt>
    <dgm:pt modelId="{E8BBC45A-74E4-443C-9693-904F6EFA3BDB}" type="pres">
      <dgm:prSet presAssocID="{E26FCDE3-833D-41C0-B546-DAC8259E70C3}" presName="connTx" presStyleLbl="parChTrans1D3" presStyleIdx="0" presStyleCnt="6"/>
      <dgm:spPr/>
    </dgm:pt>
    <dgm:pt modelId="{F8DF1D95-159D-4360-9C66-08ABCBC34FAA}" type="pres">
      <dgm:prSet presAssocID="{241742F9-037A-4421-A6EA-697D8D5F31EB}" presName="root2" presStyleCnt="0"/>
      <dgm:spPr/>
    </dgm:pt>
    <dgm:pt modelId="{AA6742C5-37E4-488E-8152-5AA92769C71B}" type="pres">
      <dgm:prSet presAssocID="{241742F9-037A-4421-A6EA-697D8D5F31EB}" presName="LevelTwoTextNode" presStyleLbl="node3" presStyleIdx="0" presStyleCnt="6">
        <dgm:presLayoutVars>
          <dgm:chPref val="3"/>
        </dgm:presLayoutVars>
      </dgm:prSet>
      <dgm:spPr/>
    </dgm:pt>
    <dgm:pt modelId="{77F0E2D9-8E96-42C6-A31A-AC19D640DF2B}" type="pres">
      <dgm:prSet presAssocID="{241742F9-037A-4421-A6EA-697D8D5F31EB}" presName="level3hierChild" presStyleCnt="0"/>
      <dgm:spPr/>
    </dgm:pt>
    <dgm:pt modelId="{28D4E81F-AA57-4401-89CE-7B159EF8F89C}" type="pres">
      <dgm:prSet presAssocID="{64D9A7BF-0E7D-4C74-B1A6-9DA3D0A5A18A}" presName="conn2-1" presStyleLbl="parChTrans1D3" presStyleIdx="1" presStyleCnt="6"/>
      <dgm:spPr/>
    </dgm:pt>
    <dgm:pt modelId="{317EBD85-9946-4D96-8CEF-61390C3DA2C1}" type="pres">
      <dgm:prSet presAssocID="{64D9A7BF-0E7D-4C74-B1A6-9DA3D0A5A18A}" presName="connTx" presStyleLbl="parChTrans1D3" presStyleIdx="1" presStyleCnt="6"/>
      <dgm:spPr/>
    </dgm:pt>
    <dgm:pt modelId="{10F2A0F2-92BA-419A-856B-2DCB0C74EB33}" type="pres">
      <dgm:prSet presAssocID="{83AA40D6-1A4B-43EA-948A-A38775D84B4E}" presName="root2" presStyleCnt="0"/>
      <dgm:spPr/>
    </dgm:pt>
    <dgm:pt modelId="{035D527F-FC53-4E87-B3A2-997C31DA21FA}" type="pres">
      <dgm:prSet presAssocID="{83AA40D6-1A4B-43EA-948A-A38775D84B4E}" presName="LevelTwoTextNode" presStyleLbl="node3" presStyleIdx="1" presStyleCnt="6">
        <dgm:presLayoutVars>
          <dgm:chPref val="3"/>
        </dgm:presLayoutVars>
      </dgm:prSet>
      <dgm:spPr/>
    </dgm:pt>
    <dgm:pt modelId="{052B0057-7CA3-498C-85C1-B22676929A5C}" type="pres">
      <dgm:prSet presAssocID="{83AA40D6-1A4B-43EA-948A-A38775D84B4E}" presName="level3hierChild" presStyleCnt="0"/>
      <dgm:spPr/>
    </dgm:pt>
    <dgm:pt modelId="{ADF882A6-BDF2-423F-9AF9-020950A969ED}" type="pres">
      <dgm:prSet presAssocID="{B93713D6-F1EE-4803-A529-2F9E6A3E2699}" presName="conn2-1" presStyleLbl="parChTrans1D3" presStyleIdx="2" presStyleCnt="6"/>
      <dgm:spPr/>
    </dgm:pt>
    <dgm:pt modelId="{964682A7-1F18-402C-AC78-F0C7C9BAF12B}" type="pres">
      <dgm:prSet presAssocID="{B93713D6-F1EE-4803-A529-2F9E6A3E2699}" presName="connTx" presStyleLbl="parChTrans1D3" presStyleIdx="2" presStyleCnt="6"/>
      <dgm:spPr/>
    </dgm:pt>
    <dgm:pt modelId="{133053D7-0A0A-4C33-99D4-EE9885AD24E1}" type="pres">
      <dgm:prSet presAssocID="{0FBD83DA-9169-49BE-AA74-075B762C5776}" presName="root2" presStyleCnt="0"/>
      <dgm:spPr/>
    </dgm:pt>
    <dgm:pt modelId="{FA6302D0-CAC0-4C9B-BCD6-C3FD9F6283AB}" type="pres">
      <dgm:prSet presAssocID="{0FBD83DA-9169-49BE-AA74-075B762C5776}" presName="LevelTwoTextNode" presStyleLbl="node3" presStyleIdx="2" presStyleCnt="6">
        <dgm:presLayoutVars>
          <dgm:chPref val="3"/>
        </dgm:presLayoutVars>
      </dgm:prSet>
      <dgm:spPr/>
    </dgm:pt>
    <dgm:pt modelId="{0C92C955-C1DA-48A2-A827-54D86618CBB0}" type="pres">
      <dgm:prSet presAssocID="{0FBD83DA-9169-49BE-AA74-075B762C5776}" presName="level3hierChild" presStyleCnt="0"/>
      <dgm:spPr/>
    </dgm:pt>
    <dgm:pt modelId="{239F845B-F359-4CCA-981A-7F14910171FA}" type="pres">
      <dgm:prSet presAssocID="{9B4BEF1A-4BFE-4DBE-88A7-AECB57CA1087}" presName="conn2-1" presStyleLbl="parChTrans1D3" presStyleIdx="3" presStyleCnt="6"/>
      <dgm:spPr/>
    </dgm:pt>
    <dgm:pt modelId="{CB14D1BA-87EF-449C-ABE9-5A38E986AC08}" type="pres">
      <dgm:prSet presAssocID="{9B4BEF1A-4BFE-4DBE-88A7-AECB57CA1087}" presName="connTx" presStyleLbl="parChTrans1D3" presStyleIdx="3" presStyleCnt="6"/>
      <dgm:spPr/>
    </dgm:pt>
    <dgm:pt modelId="{1D7951BE-E6FF-4A14-9D0F-9ACC96B74AB3}" type="pres">
      <dgm:prSet presAssocID="{ACC8CB1E-8B92-4691-AEDA-2203B7B2B9EF}" presName="root2" presStyleCnt="0"/>
      <dgm:spPr/>
    </dgm:pt>
    <dgm:pt modelId="{D310F53E-27A5-4EC4-8C3B-2BD3F5F5E2C2}" type="pres">
      <dgm:prSet presAssocID="{ACC8CB1E-8B92-4691-AEDA-2203B7B2B9EF}" presName="LevelTwoTextNode" presStyleLbl="node3" presStyleIdx="3" presStyleCnt="6">
        <dgm:presLayoutVars>
          <dgm:chPref val="3"/>
        </dgm:presLayoutVars>
      </dgm:prSet>
      <dgm:spPr/>
    </dgm:pt>
    <dgm:pt modelId="{BF7FA4AF-318D-4B5F-B177-7087E60833A8}" type="pres">
      <dgm:prSet presAssocID="{ACC8CB1E-8B92-4691-AEDA-2203B7B2B9EF}" presName="level3hierChild" presStyleCnt="0"/>
      <dgm:spPr/>
    </dgm:pt>
    <dgm:pt modelId="{8F760F5D-D289-4156-9F72-7E2AF3D851EA}" type="pres">
      <dgm:prSet presAssocID="{27FCB553-D773-4A24-87DC-9B3BE797C635}" presName="conn2-1" presStyleLbl="parChTrans1D3" presStyleIdx="4" presStyleCnt="6"/>
      <dgm:spPr/>
    </dgm:pt>
    <dgm:pt modelId="{824B8568-FCB4-4230-90A2-FB9DB6C85E09}" type="pres">
      <dgm:prSet presAssocID="{27FCB553-D773-4A24-87DC-9B3BE797C635}" presName="connTx" presStyleLbl="parChTrans1D3" presStyleIdx="4" presStyleCnt="6"/>
      <dgm:spPr/>
    </dgm:pt>
    <dgm:pt modelId="{4BCC2833-D76A-4EE6-9C71-09B90CCAE541}" type="pres">
      <dgm:prSet presAssocID="{0BE9EEFB-DC49-4705-89E3-6550E1E027DA}" presName="root2" presStyleCnt="0"/>
      <dgm:spPr/>
    </dgm:pt>
    <dgm:pt modelId="{95049BEF-6D40-4FEC-86B5-DA1891B8BAE5}" type="pres">
      <dgm:prSet presAssocID="{0BE9EEFB-DC49-4705-89E3-6550E1E027DA}" presName="LevelTwoTextNode" presStyleLbl="node3" presStyleIdx="4" presStyleCnt="6">
        <dgm:presLayoutVars>
          <dgm:chPref val="3"/>
        </dgm:presLayoutVars>
      </dgm:prSet>
      <dgm:spPr/>
    </dgm:pt>
    <dgm:pt modelId="{6B06CD58-3CAC-4AD7-9883-30441B97B67D}" type="pres">
      <dgm:prSet presAssocID="{0BE9EEFB-DC49-4705-89E3-6550E1E027DA}" presName="level3hierChild" presStyleCnt="0"/>
      <dgm:spPr/>
    </dgm:pt>
    <dgm:pt modelId="{3B2DAE32-6442-4C27-865D-7527F70080AE}" type="pres">
      <dgm:prSet presAssocID="{3C6C1EA6-37A3-4AE3-B972-BEE92460B4A4}" presName="conn2-1" presStyleLbl="parChTrans1D3" presStyleIdx="5" presStyleCnt="6"/>
      <dgm:spPr/>
    </dgm:pt>
    <dgm:pt modelId="{A4BC7C86-64E3-4470-8A32-0952F99482C9}" type="pres">
      <dgm:prSet presAssocID="{3C6C1EA6-37A3-4AE3-B972-BEE92460B4A4}" presName="connTx" presStyleLbl="parChTrans1D3" presStyleIdx="5" presStyleCnt="6"/>
      <dgm:spPr/>
    </dgm:pt>
    <dgm:pt modelId="{04373356-1D2F-441C-8DE1-45F53A96939B}" type="pres">
      <dgm:prSet presAssocID="{E9C8160D-7369-4BE5-9362-C224AFCA6F8D}" presName="root2" presStyleCnt="0"/>
      <dgm:spPr/>
    </dgm:pt>
    <dgm:pt modelId="{4A460BCE-D5D7-4485-9A06-5917F81E247C}" type="pres">
      <dgm:prSet presAssocID="{E9C8160D-7369-4BE5-9362-C224AFCA6F8D}" presName="LevelTwoTextNode" presStyleLbl="node3" presStyleIdx="5" presStyleCnt="6">
        <dgm:presLayoutVars>
          <dgm:chPref val="3"/>
        </dgm:presLayoutVars>
      </dgm:prSet>
      <dgm:spPr/>
    </dgm:pt>
    <dgm:pt modelId="{59578E17-FB52-45E5-85D4-8FBCE5FC5F35}" type="pres">
      <dgm:prSet presAssocID="{E9C8160D-7369-4BE5-9362-C224AFCA6F8D}" presName="level3hierChild" presStyleCnt="0"/>
      <dgm:spPr/>
    </dgm:pt>
  </dgm:ptLst>
  <dgm:cxnLst>
    <dgm:cxn modelId="{94C5CF05-FEAE-444F-8FC2-A9535EE86861}" type="presOf" srcId="{D006F18C-28DF-444A-9974-98C58397FE3D}" destId="{9A77D484-FC60-48D3-B607-791297BBF313}" srcOrd="1" destOrd="0" presId="urn:microsoft.com/office/officeart/2005/8/layout/hierarchy2"/>
    <dgm:cxn modelId="{0ADC5E1E-F3BA-4681-A3B7-91CAC0E3D510}" srcId="{0E78F119-23A8-44A8-BF8B-2E2BF25FB6BA}" destId="{217C859E-F02B-4E12-8F1F-70C479B5E580}" srcOrd="0" destOrd="0" parTransId="{2C125F98-A0D1-40AF-A381-6AFCBDB47B34}" sibTransId="{7CF237BD-C73C-4E07-9E90-1BC1D52744EC}"/>
    <dgm:cxn modelId="{F562FC1E-EBFE-40BC-9CF3-54ED0BDC7953}" type="presOf" srcId="{241742F9-037A-4421-A6EA-697D8D5F31EB}" destId="{AA6742C5-37E4-488E-8152-5AA92769C71B}" srcOrd="0" destOrd="0" presId="urn:microsoft.com/office/officeart/2005/8/layout/hierarchy2"/>
    <dgm:cxn modelId="{EB7C071F-67B3-43ED-8908-3F1FEA3DDE8A}" srcId="{132998F9-D0C2-42D8-9EB3-96D44BF3FBD6}" destId="{241742F9-037A-4421-A6EA-697D8D5F31EB}" srcOrd="0" destOrd="0" parTransId="{E26FCDE3-833D-41C0-B546-DAC8259E70C3}" sibTransId="{44F7F884-3CBB-43A6-81C9-556805D62205}"/>
    <dgm:cxn modelId="{8C16802C-1F01-4A66-8BF9-6611E9F6EDBB}" srcId="{132998F9-D0C2-42D8-9EB3-96D44BF3FBD6}" destId="{0FBD83DA-9169-49BE-AA74-075B762C5776}" srcOrd="2" destOrd="0" parTransId="{B93713D6-F1EE-4803-A529-2F9E6A3E2699}" sibTransId="{DAA24C5F-85D5-4C12-8BF7-30511B9B8A96}"/>
    <dgm:cxn modelId="{3040DE2D-1C80-4312-8C66-F09A4247D1DA}" type="presOf" srcId="{E9C8160D-7369-4BE5-9362-C224AFCA6F8D}" destId="{4A460BCE-D5D7-4485-9A06-5917F81E247C}" srcOrd="0" destOrd="0" presId="urn:microsoft.com/office/officeart/2005/8/layout/hierarchy2"/>
    <dgm:cxn modelId="{B40BF135-D89B-4F0D-8692-C3054E87C17F}" type="presOf" srcId="{9B4BEF1A-4BFE-4DBE-88A7-AECB57CA1087}" destId="{CB14D1BA-87EF-449C-ABE9-5A38E986AC08}" srcOrd="1" destOrd="0" presId="urn:microsoft.com/office/officeart/2005/8/layout/hierarchy2"/>
    <dgm:cxn modelId="{C1415F3B-872C-4532-9A46-0140E6B41BDB}" type="presOf" srcId="{ACC8CB1E-8B92-4691-AEDA-2203B7B2B9EF}" destId="{D310F53E-27A5-4EC4-8C3B-2BD3F5F5E2C2}" srcOrd="0" destOrd="0" presId="urn:microsoft.com/office/officeart/2005/8/layout/hierarchy2"/>
    <dgm:cxn modelId="{A2A61C3D-097A-4D9E-B817-C44D0A55485C}" type="presOf" srcId="{3C6C1EA6-37A3-4AE3-B972-BEE92460B4A4}" destId="{A4BC7C86-64E3-4470-8A32-0952F99482C9}" srcOrd="1" destOrd="0" presId="urn:microsoft.com/office/officeart/2005/8/layout/hierarchy2"/>
    <dgm:cxn modelId="{D4DE0041-713E-4CB3-BCA3-AEE582171E89}" type="presOf" srcId="{64D9A7BF-0E7D-4C74-B1A6-9DA3D0A5A18A}" destId="{28D4E81F-AA57-4401-89CE-7B159EF8F89C}" srcOrd="0" destOrd="0" presId="urn:microsoft.com/office/officeart/2005/8/layout/hierarchy2"/>
    <dgm:cxn modelId="{D847EB44-29A9-4F11-A2FA-E61663221E0C}" srcId="{132998F9-D0C2-42D8-9EB3-96D44BF3FBD6}" destId="{0BE9EEFB-DC49-4705-89E3-6550E1E027DA}" srcOrd="4" destOrd="0" parTransId="{27FCB553-D773-4A24-87DC-9B3BE797C635}" sibTransId="{344C0C46-AC28-4143-8327-DD27F5E7EE7B}"/>
    <dgm:cxn modelId="{2D4E3D6A-6A17-4B75-8AE4-82A0D9238FD4}" type="presOf" srcId="{27FCB553-D773-4A24-87DC-9B3BE797C635}" destId="{8F760F5D-D289-4156-9F72-7E2AF3D851EA}" srcOrd="0" destOrd="0" presId="urn:microsoft.com/office/officeart/2005/8/layout/hierarchy2"/>
    <dgm:cxn modelId="{82AA4F4A-1125-470B-ACA8-6E11711D1366}" type="presOf" srcId="{0E78F119-23A8-44A8-BF8B-2E2BF25FB6BA}" destId="{0389EB8F-3725-44B5-BF75-81DABF5BE9D6}" srcOrd="0" destOrd="0" presId="urn:microsoft.com/office/officeart/2005/8/layout/hierarchy2"/>
    <dgm:cxn modelId="{3BDCAA78-ACE6-4DB3-80AA-FFAF90031AE3}" type="presOf" srcId="{E26FCDE3-833D-41C0-B546-DAC8259E70C3}" destId="{E8BBC45A-74E4-443C-9693-904F6EFA3BDB}" srcOrd="1" destOrd="0" presId="urn:microsoft.com/office/officeart/2005/8/layout/hierarchy2"/>
    <dgm:cxn modelId="{507F8979-5E03-4319-9CD8-811BA1EAE482}" type="presOf" srcId="{64D9A7BF-0E7D-4C74-B1A6-9DA3D0A5A18A}" destId="{317EBD85-9946-4D96-8CEF-61390C3DA2C1}" srcOrd="1" destOrd="0" presId="urn:microsoft.com/office/officeart/2005/8/layout/hierarchy2"/>
    <dgm:cxn modelId="{47C3E27C-FB56-4CC8-A3B7-8B06C6DBEF4B}" type="presOf" srcId="{0FBD83DA-9169-49BE-AA74-075B762C5776}" destId="{FA6302D0-CAC0-4C9B-BCD6-C3FD9F6283AB}" srcOrd="0" destOrd="0" presId="urn:microsoft.com/office/officeart/2005/8/layout/hierarchy2"/>
    <dgm:cxn modelId="{55250C83-C218-4F34-848C-E7FED17E671B}" type="presOf" srcId="{B93713D6-F1EE-4803-A529-2F9E6A3E2699}" destId="{964682A7-1F18-402C-AC78-F0C7C9BAF12B}" srcOrd="1" destOrd="0" presId="urn:microsoft.com/office/officeart/2005/8/layout/hierarchy2"/>
    <dgm:cxn modelId="{9D887288-A943-4686-BA89-DAB4BD7915A2}" type="presOf" srcId="{3C6C1EA6-37A3-4AE3-B972-BEE92460B4A4}" destId="{3B2DAE32-6442-4C27-865D-7527F70080AE}" srcOrd="0" destOrd="0" presId="urn:microsoft.com/office/officeart/2005/8/layout/hierarchy2"/>
    <dgm:cxn modelId="{8C686597-2993-48BC-99FA-BA788C053A1A}" type="presOf" srcId="{9B4BEF1A-4BFE-4DBE-88A7-AECB57CA1087}" destId="{239F845B-F359-4CCA-981A-7F14910171FA}" srcOrd="0" destOrd="0" presId="urn:microsoft.com/office/officeart/2005/8/layout/hierarchy2"/>
    <dgm:cxn modelId="{1FDE379E-562A-4738-A7B2-3E7457B67500}" type="presOf" srcId="{0BE9EEFB-DC49-4705-89E3-6550E1E027DA}" destId="{95049BEF-6D40-4FEC-86B5-DA1891B8BAE5}" srcOrd="0" destOrd="0" presId="urn:microsoft.com/office/officeart/2005/8/layout/hierarchy2"/>
    <dgm:cxn modelId="{D2B48AA1-DC4B-4AA3-98F7-CCB522EEC224}" type="presOf" srcId="{B93713D6-F1EE-4803-A529-2F9E6A3E2699}" destId="{ADF882A6-BDF2-423F-9AF9-020950A969ED}" srcOrd="0" destOrd="0" presId="urn:microsoft.com/office/officeart/2005/8/layout/hierarchy2"/>
    <dgm:cxn modelId="{0473C4AB-7A23-4030-8F64-A3880095765C}" type="presOf" srcId="{132998F9-D0C2-42D8-9EB3-96D44BF3FBD6}" destId="{6201CAEE-D63C-4AB5-B88F-B725E07CA678}" srcOrd="0" destOrd="0" presId="urn:microsoft.com/office/officeart/2005/8/layout/hierarchy2"/>
    <dgm:cxn modelId="{CEE020BC-CE9C-4D72-AA5B-258D0FC7BD21}" srcId="{217C859E-F02B-4E12-8F1F-70C479B5E580}" destId="{132998F9-D0C2-42D8-9EB3-96D44BF3FBD6}" srcOrd="0" destOrd="0" parTransId="{D006F18C-28DF-444A-9974-98C58397FE3D}" sibTransId="{A1A5363A-69A2-4E78-95AE-99C6DA8AE91D}"/>
    <dgm:cxn modelId="{2B1E1ECB-96D9-4A7B-8C53-697C0E9420FC}" type="presOf" srcId="{83AA40D6-1A4B-43EA-948A-A38775D84B4E}" destId="{035D527F-FC53-4E87-B3A2-997C31DA21FA}" srcOrd="0" destOrd="0" presId="urn:microsoft.com/office/officeart/2005/8/layout/hierarchy2"/>
    <dgm:cxn modelId="{80DBEBCC-6C91-4FC1-A806-63B366D788C6}" type="presOf" srcId="{D006F18C-28DF-444A-9974-98C58397FE3D}" destId="{F299857D-CE2E-4FB4-85E4-290A4D508054}" srcOrd="0" destOrd="0" presId="urn:microsoft.com/office/officeart/2005/8/layout/hierarchy2"/>
    <dgm:cxn modelId="{4CEB45CD-3A48-458D-A535-10B137939E2A}" srcId="{132998F9-D0C2-42D8-9EB3-96D44BF3FBD6}" destId="{83AA40D6-1A4B-43EA-948A-A38775D84B4E}" srcOrd="1" destOrd="0" parTransId="{64D9A7BF-0E7D-4C74-B1A6-9DA3D0A5A18A}" sibTransId="{44E8888E-FA11-42CE-A4D3-A1628EBE04DF}"/>
    <dgm:cxn modelId="{30C537D9-1D09-4BB4-A8BD-D3168F1E5FC7}" srcId="{132998F9-D0C2-42D8-9EB3-96D44BF3FBD6}" destId="{ACC8CB1E-8B92-4691-AEDA-2203B7B2B9EF}" srcOrd="3" destOrd="0" parTransId="{9B4BEF1A-4BFE-4DBE-88A7-AECB57CA1087}" sibTransId="{EB128D53-87A3-4224-A59B-6D809ECB7D37}"/>
    <dgm:cxn modelId="{D43681DB-9DFE-4048-8DC4-0A9FB732A493}" srcId="{132998F9-D0C2-42D8-9EB3-96D44BF3FBD6}" destId="{E9C8160D-7369-4BE5-9362-C224AFCA6F8D}" srcOrd="5" destOrd="0" parTransId="{3C6C1EA6-37A3-4AE3-B972-BEE92460B4A4}" sibTransId="{192FF037-E603-4E64-B3AC-C0BFFDB210EB}"/>
    <dgm:cxn modelId="{E48AD8DD-57B5-43A9-B2DC-1BEAE03653AA}" type="presOf" srcId="{E26FCDE3-833D-41C0-B546-DAC8259E70C3}" destId="{5745989E-BC7E-4B54-AF21-0112B8A9FB43}" srcOrd="0" destOrd="0" presId="urn:microsoft.com/office/officeart/2005/8/layout/hierarchy2"/>
    <dgm:cxn modelId="{64F96AF6-E204-4F2A-8BC9-9E947006E70A}" type="presOf" srcId="{27FCB553-D773-4A24-87DC-9B3BE797C635}" destId="{824B8568-FCB4-4230-90A2-FB9DB6C85E09}" srcOrd="1" destOrd="0" presId="urn:microsoft.com/office/officeart/2005/8/layout/hierarchy2"/>
    <dgm:cxn modelId="{FF7235FD-74B6-455B-B654-E18B6FADF8BC}" type="presOf" srcId="{217C859E-F02B-4E12-8F1F-70C479B5E580}" destId="{4DD3AD06-1CA5-47EC-A42C-C23193DE448A}" srcOrd="0" destOrd="0" presId="urn:microsoft.com/office/officeart/2005/8/layout/hierarchy2"/>
    <dgm:cxn modelId="{CC4C7882-9E77-4AB7-88EA-4C80088490DC}" type="presParOf" srcId="{0389EB8F-3725-44B5-BF75-81DABF5BE9D6}" destId="{08BDE586-9E69-46BE-9329-87774D4F7333}" srcOrd="0" destOrd="0" presId="urn:microsoft.com/office/officeart/2005/8/layout/hierarchy2"/>
    <dgm:cxn modelId="{2658676A-C528-465E-BB3F-FFC257C6E5E1}" type="presParOf" srcId="{08BDE586-9E69-46BE-9329-87774D4F7333}" destId="{4DD3AD06-1CA5-47EC-A42C-C23193DE448A}" srcOrd="0" destOrd="0" presId="urn:microsoft.com/office/officeart/2005/8/layout/hierarchy2"/>
    <dgm:cxn modelId="{05CE2AC4-02C4-4CA4-83E4-6A5AD647ACEB}" type="presParOf" srcId="{08BDE586-9E69-46BE-9329-87774D4F7333}" destId="{33EDE647-3F27-47F7-AE76-9E20A71A2007}" srcOrd="1" destOrd="0" presId="urn:microsoft.com/office/officeart/2005/8/layout/hierarchy2"/>
    <dgm:cxn modelId="{D7F1943D-1239-46FA-878B-91543E37B069}" type="presParOf" srcId="{33EDE647-3F27-47F7-AE76-9E20A71A2007}" destId="{F299857D-CE2E-4FB4-85E4-290A4D508054}" srcOrd="0" destOrd="0" presId="urn:microsoft.com/office/officeart/2005/8/layout/hierarchy2"/>
    <dgm:cxn modelId="{634BFD37-44AC-4B7A-8093-DF6B3F54B9B7}" type="presParOf" srcId="{F299857D-CE2E-4FB4-85E4-290A4D508054}" destId="{9A77D484-FC60-48D3-B607-791297BBF313}" srcOrd="0" destOrd="0" presId="urn:microsoft.com/office/officeart/2005/8/layout/hierarchy2"/>
    <dgm:cxn modelId="{E65ECC3F-3794-4FCF-80AC-2A6F5824FFEE}" type="presParOf" srcId="{33EDE647-3F27-47F7-AE76-9E20A71A2007}" destId="{949A9ADF-90BC-4A13-B95C-465B70966F2D}" srcOrd="1" destOrd="0" presId="urn:microsoft.com/office/officeart/2005/8/layout/hierarchy2"/>
    <dgm:cxn modelId="{6BB2306B-08EA-475D-B088-D65AF330835D}" type="presParOf" srcId="{949A9ADF-90BC-4A13-B95C-465B70966F2D}" destId="{6201CAEE-D63C-4AB5-B88F-B725E07CA678}" srcOrd="0" destOrd="0" presId="urn:microsoft.com/office/officeart/2005/8/layout/hierarchy2"/>
    <dgm:cxn modelId="{F7022DA9-C4A1-4A77-80D0-13466E58FF2A}" type="presParOf" srcId="{949A9ADF-90BC-4A13-B95C-465B70966F2D}" destId="{F016F770-0901-4629-B7DA-86AA1DE39A7A}" srcOrd="1" destOrd="0" presId="urn:microsoft.com/office/officeart/2005/8/layout/hierarchy2"/>
    <dgm:cxn modelId="{22F14DE8-B812-46BC-A946-818FE9F667CF}" type="presParOf" srcId="{F016F770-0901-4629-B7DA-86AA1DE39A7A}" destId="{5745989E-BC7E-4B54-AF21-0112B8A9FB43}" srcOrd="0" destOrd="0" presId="urn:microsoft.com/office/officeart/2005/8/layout/hierarchy2"/>
    <dgm:cxn modelId="{10EBC24B-3A1F-40FF-B71D-51604E2CF365}" type="presParOf" srcId="{5745989E-BC7E-4B54-AF21-0112B8A9FB43}" destId="{E8BBC45A-74E4-443C-9693-904F6EFA3BDB}" srcOrd="0" destOrd="0" presId="urn:microsoft.com/office/officeart/2005/8/layout/hierarchy2"/>
    <dgm:cxn modelId="{3073AC99-57D4-450C-9E84-9C7FB1F56089}" type="presParOf" srcId="{F016F770-0901-4629-B7DA-86AA1DE39A7A}" destId="{F8DF1D95-159D-4360-9C66-08ABCBC34FAA}" srcOrd="1" destOrd="0" presId="urn:microsoft.com/office/officeart/2005/8/layout/hierarchy2"/>
    <dgm:cxn modelId="{62E2489E-C350-4CC6-9A95-C84ABB2B4876}" type="presParOf" srcId="{F8DF1D95-159D-4360-9C66-08ABCBC34FAA}" destId="{AA6742C5-37E4-488E-8152-5AA92769C71B}" srcOrd="0" destOrd="0" presId="urn:microsoft.com/office/officeart/2005/8/layout/hierarchy2"/>
    <dgm:cxn modelId="{488C91DE-EFB2-40B1-AEBC-18C3C37F00DC}" type="presParOf" srcId="{F8DF1D95-159D-4360-9C66-08ABCBC34FAA}" destId="{77F0E2D9-8E96-42C6-A31A-AC19D640DF2B}" srcOrd="1" destOrd="0" presId="urn:microsoft.com/office/officeart/2005/8/layout/hierarchy2"/>
    <dgm:cxn modelId="{76F01018-A3AA-449C-B71F-92056505AC1B}" type="presParOf" srcId="{F016F770-0901-4629-B7DA-86AA1DE39A7A}" destId="{28D4E81F-AA57-4401-89CE-7B159EF8F89C}" srcOrd="2" destOrd="0" presId="urn:microsoft.com/office/officeart/2005/8/layout/hierarchy2"/>
    <dgm:cxn modelId="{030884A5-11A8-4883-B58F-3D88030FB611}" type="presParOf" srcId="{28D4E81F-AA57-4401-89CE-7B159EF8F89C}" destId="{317EBD85-9946-4D96-8CEF-61390C3DA2C1}" srcOrd="0" destOrd="0" presId="urn:microsoft.com/office/officeart/2005/8/layout/hierarchy2"/>
    <dgm:cxn modelId="{CD48CC2A-A7C8-40A1-BA92-6DBAA433334D}" type="presParOf" srcId="{F016F770-0901-4629-B7DA-86AA1DE39A7A}" destId="{10F2A0F2-92BA-419A-856B-2DCB0C74EB33}" srcOrd="3" destOrd="0" presId="urn:microsoft.com/office/officeart/2005/8/layout/hierarchy2"/>
    <dgm:cxn modelId="{5779898A-53B6-4924-BF0A-A1C7E2ADB44F}" type="presParOf" srcId="{10F2A0F2-92BA-419A-856B-2DCB0C74EB33}" destId="{035D527F-FC53-4E87-B3A2-997C31DA21FA}" srcOrd="0" destOrd="0" presId="urn:microsoft.com/office/officeart/2005/8/layout/hierarchy2"/>
    <dgm:cxn modelId="{AFEA64B0-2610-4D59-A29F-536186C98132}" type="presParOf" srcId="{10F2A0F2-92BA-419A-856B-2DCB0C74EB33}" destId="{052B0057-7CA3-498C-85C1-B22676929A5C}" srcOrd="1" destOrd="0" presId="urn:microsoft.com/office/officeart/2005/8/layout/hierarchy2"/>
    <dgm:cxn modelId="{217F8D33-A637-42C3-B8D9-E63C340B6307}" type="presParOf" srcId="{F016F770-0901-4629-B7DA-86AA1DE39A7A}" destId="{ADF882A6-BDF2-423F-9AF9-020950A969ED}" srcOrd="4" destOrd="0" presId="urn:microsoft.com/office/officeart/2005/8/layout/hierarchy2"/>
    <dgm:cxn modelId="{A4926D59-E9C9-4CED-95C4-612028E5D951}" type="presParOf" srcId="{ADF882A6-BDF2-423F-9AF9-020950A969ED}" destId="{964682A7-1F18-402C-AC78-F0C7C9BAF12B}" srcOrd="0" destOrd="0" presId="urn:microsoft.com/office/officeart/2005/8/layout/hierarchy2"/>
    <dgm:cxn modelId="{76825453-F3F5-4CDE-B517-CC9F9DE5058A}" type="presParOf" srcId="{F016F770-0901-4629-B7DA-86AA1DE39A7A}" destId="{133053D7-0A0A-4C33-99D4-EE9885AD24E1}" srcOrd="5" destOrd="0" presId="urn:microsoft.com/office/officeart/2005/8/layout/hierarchy2"/>
    <dgm:cxn modelId="{B17EA2AF-EE57-4219-9541-390CAA010946}" type="presParOf" srcId="{133053D7-0A0A-4C33-99D4-EE9885AD24E1}" destId="{FA6302D0-CAC0-4C9B-BCD6-C3FD9F6283AB}" srcOrd="0" destOrd="0" presId="urn:microsoft.com/office/officeart/2005/8/layout/hierarchy2"/>
    <dgm:cxn modelId="{C3BF4AA4-2BB9-4A51-BC85-2F6266FED983}" type="presParOf" srcId="{133053D7-0A0A-4C33-99D4-EE9885AD24E1}" destId="{0C92C955-C1DA-48A2-A827-54D86618CBB0}" srcOrd="1" destOrd="0" presId="urn:microsoft.com/office/officeart/2005/8/layout/hierarchy2"/>
    <dgm:cxn modelId="{F6EA3511-353A-497D-874F-92832148C1DB}" type="presParOf" srcId="{F016F770-0901-4629-B7DA-86AA1DE39A7A}" destId="{239F845B-F359-4CCA-981A-7F14910171FA}" srcOrd="6" destOrd="0" presId="urn:microsoft.com/office/officeart/2005/8/layout/hierarchy2"/>
    <dgm:cxn modelId="{B5980920-FE8D-4C14-BAAF-2B64578BA314}" type="presParOf" srcId="{239F845B-F359-4CCA-981A-7F14910171FA}" destId="{CB14D1BA-87EF-449C-ABE9-5A38E986AC08}" srcOrd="0" destOrd="0" presId="urn:microsoft.com/office/officeart/2005/8/layout/hierarchy2"/>
    <dgm:cxn modelId="{9677BC58-1881-47E7-B63D-D3A1A3BCDA7A}" type="presParOf" srcId="{F016F770-0901-4629-B7DA-86AA1DE39A7A}" destId="{1D7951BE-E6FF-4A14-9D0F-9ACC96B74AB3}" srcOrd="7" destOrd="0" presId="urn:microsoft.com/office/officeart/2005/8/layout/hierarchy2"/>
    <dgm:cxn modelId="{91A917C7-CA10-454A-9D96-789696D81D2D}" type="presParOf" srcId="{1D7951BE-E6FF-4A14-9D0F-9ACC96B74AB3}" destId="{D310F53E-27A5-4EC4-8C3B-2BD3F5F5E2C2}" srcOrd="0" destOrd="0" presId="urn:microsoft.com/office/officeart/2005/8/layout/hierarchy2"/>
    <dgm:cxn modelId="{D89B3776-90A7-4C06-B460-B44DE067086B}" type="presParOf" srcId="{1D7951BE-E6FF-4A14-9D0F-9ACC96B74AB3}" destId="{BF7FA4AF-318D-4B5F-B177-7087E60833A8}" srcOrd="1" destOrd="0" presId="urn:microsoft.com/office/officeart/2005/8/layout/hierarchy2"/>
    <dgm:cxn modelId="{3FC4908A-D2D8-46BC-9972-6B9BFCD8D494}" type="presParOf" srcId="{F016F770-0901-4629-B7DA-86AA1DE39A7A}" destId="{8F760F5D-D289-4156-9F72-7E2AF3D851EA}" srcOrd="8" destOrd="0" presId="urn:microsoft.com/office/officeart/2005/8/layout/hierarchy2"/>
    <dgm:cxn modelId="{4DDF6E4E-650E-43CE-AC52-A579A53816BB}" type="presParOf" srcId="{8F760F5D-D289-4156-9F72-7E2AF3D851EA}" destId="{824B8568-FCB4-4230-90A2-FB9DB6C85E09}" srcOrd="0" destOrd="0" presId="urn:microsoft.com/office/officeart/2005/8/layout/hierarchy2"/>
    <dgm:cxn modelId="{2EA58E3B-E49A-41E0-BDF4-E036ED5D377C}" type="presParOf" srcId="{F016F770-0901-4629-B7DA-86AA1DE39A7A}" destId="{4BCC2833-D76A-4EE6-9C71-09B90CCAE541}" srcOrd="9" destOrd="0" presId="urn:microsoft.com/office/officeart/2005/8/layout/hierarchy2"/>
    <dgm:cxn modelId="{0A629C64-911A-4707-9B7A-C7C603EB0EDD}" type="presParOf" srcId="{4BCC2833-D76A-4EE6-9C71-09B90CCAE541}" destId="{95049BEF-6D40-4FEC-86B5-DA1891B8BAE5}" srcOrd="0" destOrd="0" presId="urn:microsoft.com/office/officeart/2005/8/layout/hierarchy2"/>
    <dgm:cxn modelId="{1D8DC667-8542-4BA3-AD24-A0D7E8FBAE30}" type="presParOf" srcId="{4BCC2833-D76A-4EE6-9C71-09B90CCAE541}" destId="{6B06CD58-3CAC-4AD7-9883-30441B97B67D}" srcOrd="1" destOrd="0" presId="urn:microsoft.com/office/officeart/2005/8/layout/hierarchy2"/>
    <dgm:cxn modelId="{A7D5A6F1-95B0-4F53-B0D3-E92547D7934B}" type="presParOf" srcId="{F016F770-0901-4629-B7DA-86AA1DE39A7A}" destId="{3B2DAE32-6442-4C27-865D-7527F70080AE}" srcOrd="10" destOrd="0" presId="urn:microsoft.com/office/officeart/2005/8/layout/hierarchy2"/>
    <dgm:cxn modelId="{C9A5BB55-1C9F-495B-A158-B3F4F82F6BCC}" type="presParOf" srcId="{3B2DAE32-6442-4C27-865D-7527F70080AE}" destId="{A4BC7C86-64E3-4470-8A32-0952F99482C9}" srcOrd="0" destOrd="0" presId="urn:microsoft.com/office/officeart/2005/8/layout/hierarchy2"/>
    <dgm:cxn modelId="{147BCDF6-F2D6-4667-9572-A41E5595F4F1}" type="presParOf" srcId="{F016F770-0901-4629-B7DA-86AA1DE39A7A}" destId="{04373356-1D2F-441C-8DE1-45F53A96939B}" srcOrd="11" destOrd="0" presId="urn:microsoft.com/office/officeart/2005/8/layout/hierarchy2"/>
    <dgm:cxn modelId="{3B99E45D-A9A0-420E-9DA4-BDF23E97DFD6}" type="presParOf" srcId="{04373356-1D2F-441C-8DE1-45F53A96939B}" destId="{4A460BCE-D5D7-4485-9A06-5917F81E247C}" srcOrd="0" destOrd="0" presId="urn:microsoft.com/office/officeart/2005/8/layout/hierarchy2"/>
    <dgm:cxn modelId="{2235BC20-890D-4A0C-9779-E0C22CB34A88}" type="presParOf" srcId="{04373356-1D2F-441C-8DE1-45F53A96939B}" destId="{59578E17-FB52-45E5-85D4-8FBCE5FC5F3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A17C88-6E0F-422C-B3AE-250381D491D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57B55-BFA4-4297-BEA0-A6CAEE9D0042}">
      <dgm:prSet phldrT="[Text]" custT="1"/>
      <dgm:spPr>
        <a:solidFill>
          <a:srgbClr val="FF5050"/>
        </a:solidFill>
      </dgm:spPr>
      <dgm:t>
        <a:bodyPr/>
        <a:lstStyle/>
        <a:p>
          <a:r>
            <a:rPr lang="lv-LV" sz="2800" dirty="0"/>
            <a:t>Nav informācijas par izvaddatu datu tipiem:</a:t>
          </a:r>
          <a:endParaRPr lang="en-US" sz="2800" dirty="0"/>
        </a:p>
      </dgm:t>
    </dgm:pt>
    <dgm:pt modelId="{24C6B84F-3F04-41CA-BCB0-ABA1D02032E2}" type="parTrans" cxnId="{E038AC26-C5ED-4832-9820-24C613602C23}">
      <dgm:prSet/>
      <dgm:spPr/>
      <dgm:t>
        <a:bodyPr/>
        <a:lstStyle/>
        <a:p>
          <a:endParaRPr lang="en-US"/>
        </a:p>
      </dgm:t>
    </dgm:pt>
    <dgm:pt modelId="{C3461550-2DB9-4A27-9B36-244FC3769596}" type="sibTrans" cxnId="{E038AC26-C5ED-4832-9820-24C613602C23}">
      <dgm:prSet/>
      <dgm:spPr/>
      <dgm:t>
        <a:bodyPr/>
        <a:lstStyle/>
        <a:p>
          <a:endParaRPr lang="en-US"/>
        </a:p>
      </dgm:t>
    </dgm:pt>
    <dgm:pt modelId="{4BE17BB7-E817-4BA3-9FCC-48636BD9473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lv-LV" sz="2400" dirty="0"/>
            <a:t>Aprakstīt kā vēlas saņemt rezultātu un tā formātu</a:t>
          </a:r>
          <a:endParaRPr lang="en-US" sz="2400" dirty="0"/>
        </a:p>
      </dgm:t>
    </dgm:pt>
    <dgm:pt modelId="{44A3600C-97F4-4EF4-B2F2-2D8E4DF108DF}" type="parTrans" cxnId="{CF5F9A52-F8F9-4B80-A65A-70A8585899CE}">
      <dgm:prSet/>
      <dgm:spPr/>
      <dgm:t>
        <a:bodyPr/>
        <a:lstStyle/>
        <a:p>
          <a:endParaRPr lang="en-US"/>
        </a:p>
      </dgm:t>
    </dgm:pt>
    <dgm:pt modelId="{430F5E07-AA3D-4123-B129-CAC135B2CB71}" type="sibTrans" cxnId="{CF5F9A52-F8F9-4B80-A65A-70A8585899CE}">
      <dgm:prSet/>
      <dgm:spPr/>
      <dgm:t>
        <a:bodyPr/>
        <a:lstStyle/>
        <a:p>
          <a:endParaRPr lang="en-US"/>
        </a:p>
      </dgm:t>
    </dgm:pt>
    <dgm:pt modelId="{14E9523A-AA0A-46F0-9B52-D9E3F4BF677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sz="1800" dirty="0"/>
            <a:t>Rezultātu parāda konsolē: caur print() funkciju izvada kopējo cenu, cenu par katru pakalpojumu un atlaidēm, ja ir</a:t>
          </a:r>
          <a:endParaRPr lang="en-US" sz="1800" dirty="0"/>
        </a:p>
      </dgm:t>
    </dgm:pt>
    <dgm:pt modelId="{BCF2B9D5-8193-48F2-9127-07C760D6FC49}" type="parTrans" cxnId="{1F355CE9-59FD-4D88-83D4-0B78FBAA6875}">
      <dgm:prSet/>
      <dgm:spPr/>
      <dgm:t>
        <a:bodyPr/>
        <a:lstStyle/>
        <a:p>
          <a:endParaRPr lang="en-US"/>
        </a:p>
      </dgm:t>
    </dgm:pt>
    <dgm:pt modelId="{8DDAA0C6-F3F1-4CB7-87BE-F240B479D1C6}" type="sibTrans" cxnId="{1F355CE9-59FD-4D88-83D4-0B78FBAA6875}">
      <dgm:prSet/>
      <dgm:spPr/>
      <dgm:t>
        <a:bodyPr/>
        <a:lstStyle/>
        <a:p>
          <a:endParaRPr lang="en-US"/>
        </a:p>
      </dgm:t>
    </dgm:pt>
    <dgm:pt modelId="{5ECB3962-EFAA-48DF-B0DF-14423562DFD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Kopējā summa pirms un pēc atlaidēm ir formatēta ar diviem cipariem aiz komata un EUR zīmīti</a:t>
          </a:r>
          <a:endParaRPr lang="en-US" dirty="0"/>
        </a:p>
      </dgm:t>
    </dgm:pt>
    <dgm:pt modelId="{F326C30A-0B6D-43D8-90BA-E7DBCF2AFC49}" type="parTrans" cxnId="{EFD4A2EE-FB0B-408C-B13F-2D1523B4612B}">
      <dgm:prSet/>
      <dgm:spPr/>
      <dgm:t>
        <a:bodyPr/>
        <a:lstStyle/>
        <a:p>
          <a:endParaRPr lang="en-US"/>
        </a:p>
      </dgm:t>
    </dgm:pt>
    <dgm:pt modelId="{F37C06BE-1EFF-4E78-90AC-19EC7ED40EDB}" type="sibTrans" cxnId="{EFD4A2EE-FB0B-408C-B13F-2D1523B4612B}">
      <dgm:prSet/>
      <dgm:spPr/>
      <dgm:t>
        <a:bodyPr/>
        <a:lstStyle/>
        <a:p>
          <a:endParaRPr lang="en-US"/>
        </a:p>
      </dgm:t>
    </dgm:pt>
    <dgm:pt modelId="{BC854A6D-A760-4585-BE72-8C34FF137486}" type="pres">
      <dgm:prSet presAssocID="{49A17C88-6E0F-422C-B3AE-250381D491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F57E51-94C3-4754-B9A8-0335B5B44B62}" type="pres">
      <dgm:prSet presAssocID="{36757B55-BFA4-4297-BEA0-A6CAEE9D0042}" presName="root1" presStyleCnt="0"/>
      <dgm:spPr/>
    </dgm:pt>
    <dgm:pt modelId="{326B7EE5-3E03-4034-A9DD-A12101C1FA33}" type="pres">
      <dgm:prSet presAssocID="{36757B55-BFA4-4297-BEA0-A6CAEE9D0042}" presName="LevelOneTextNode" presStyleLbl="node0" presStyleIdx="0" presStyleCnt="1" custScaleY="170629">
        <dgm:presLayoutVars>
          <dgm:chPref val="3"/>
        </dgm:presLayoutVars>
      </dgm:prSet>
      <dgm:spPr/>
    </dgm:pt>
    <dgm:pt modelId="{A183235A-E110-4892-A6CD-1CA78DDB746A}" type="pres">
      <dgm:prSet presAssocID="{36757B55-BFA4-4297-BEA0-A6CAEE9D0042}" presName="level2hierChild" presStyleCnt="0"/>
      <dgm:spPr/>
    </dgm:pt>
    <dgm:pt modelId="{96BDB2F3-8B83-43A4-8B03-76F0D0CF6148}" type="pres">
      <dgm:prSet presAssocID="{44A3600C-97F4-4EF4-B2F2-2D8E4DF108DF}" presName="conn2-1" presStyleLbl="parChTrans1D2" presStyleIdx="0" presStyleCnt="1"/>
      <dgm:spPr/>
    </dgm:pt>
    <dgm:pt modelId="{E5DD212D-7FCB-4333-8691-004F8EF806A9}" type="pres">
      <dgm:prSet presAssocID="{44A3600C-97F4-4EF4-B2F2-2D8E4DF108DF}" presName="connTx" presStyleLbl="parChTrans1D2" presStyleIdx="0" presStyleCnt="1"/>
      <dgm:spPr/>
    </dgm:pt>
    <dgm:pt modelId="{9CD0889C-7EAE-442B-A469-1C2D719F4C45}" type="pres">
      <dgm:prSet presAssocID="{4BE17BB7-E817-4BA3-9FCC-48636BD94738}" presName="root2" presStyleCnt="0"/>
      <dgm:spPr/>
    </dgm:pt>
    <dgm:pt modelId="{2491A93C-33FB-4265-8DCC-28E980BD610B}" type="pres">
      <dgm:prSet presAssocID="{4BE17BB7-E817-4BA3-9FCC-48636BD94738}" presName="LevelTwoTextNode" presStyleLbl="node2" presStyleIdx="0" presStyleCnt="1" custScaleY="118923">
        <dgm:presLayoutVars>
          <dgm:chPref val="3"/>
        </dgm:presLayoutVars>
      </dgm:prSet>
      <dgm:spPr/>
    </dgm:pt>
    <dgm:pt modelId="{1F5FF73B-C34B-43A7-9423-6AA90E44BB43}" type="pres">
      <dgm:prSet presAssocID="{4BE17BB7-E817-4BA3-9FCC-48636BD94738}" presName="level3hierChild" presStyleCnt="0"/>
      <dgm:spPr/>
    </dgm:pt>
    <dgm:pt modelId="{00295171-13C5-43C0-86A1-F376CE6C371E}" type="pres">
      <dgm:prSet presAssocID="{BCF2B9D5-8193-48F2-9127-07C760D6FC49}" presName="conn2-1" presStyleLbl="parChTrans1D3" presStyleIdx="0" presStyleCnt="2"/>
      <dgm:spPr/>
    </dgm:pt>
    <dgm:pt modelId="{867EFB67-3511-4093-A657-0F6FC88EC930}" type="pres">
      <dgm:prSet presAssocID="{BCF2B9D5-8193-48F2-9127-07C760D6FC49}" presName="connTx" presStyleLbl="parChTrans1D3" presStyleIdx="0" presStyleCnt="2"/>
      <dgm:spPr/>
    </dgm:pt>
    <dgm:pt modelId="{B42E3575-7C00-4332-84A6-E55FEBC8E75B}" type="pres">
      <dgm:prSet presAssocID="{14E9523A-AA0A-46F0-9B52-D9E3F4BF6775}" presName="root2" presStyleCnt="0"/>
      <dgm:spPr/>
    </dgm:pt>
    <dgm:pt modelId="{652DC2A6-5E07-4934-94EF-B37581BA2BD2}" type="pres">
      <dgm:prSet presAssocID="{14E9523A-AA0A-46F0-9B52-D9E3F4BF6775}" presName="LevelTwoTextNode" presStyleLbl="node3" presStyleIdx="0" presStyleCnt="2" custScaleY="128017">
        <dgm:presLayoutVars>
          <dgm:chPref val="3"/>
        </dgm:presLayoutVars>
      </dgm:prSet>
      <dgm:spPr/>
    </dgm:pt>
    <dgm:pt modelId="{762E41F7-B739-4918-A1C9-49E562860814}" type="pres">
      <dgm:prSet presAssocID="{14E9523A-AA0A-46F0-9B52-D9E3F4BF6775}" presName="level3hierChild" presStyleCnt="0"/>
      <dgm:spPr/>
    </dgm:pt>
    <dgm:pt modelId="{CB182222-01B8-449E-B1D6-ECDED72E9E0B}" type="pres">
      <dgm:prSet presAssocID="{F326C30A-0B6D-43D8-90BA-E7DBCF2AFC49}" presName="conn2-1" presStyleLbl="parChTrans1D3" presStyleIdx="1" presStyleCnt="2"/>
      <dgm:spPr/>
    </dgm:pt>
    <dgm:pt modelId="{5BA5559D-1B8B-4C2E-9C08-69AB3162A07E}" type="pres">
      <dgm:prSet presAssocID="{F326C30A-0B6D-43D8-90BA-E7DBCF2AFC49}" presName="connTx" presStyleLbl="parChTrans1D3" presStyleIdx="1" presStyleCnt="2"/>
      <dgm:spPr/>
    </dgm:pt>
    <dgm:pt modelId="{FC60DB0E-94CD-4306-835E-07794CEF805E}" type="pres">
      <dgm:prSet presAssocID="{5ECB3962-EFAA-48DF-B0DF-14423562DFDB}" presName="root2" presStyleCnt="0"/>
      <dgm:spPr/>
    </dgm:pt>
    <dgm:pt modelId="{A56EE467-B94F-4219-829D-AFDDD15569E0}" type="pres">
      <dgm:prSet presAssocID="{5ECB3962-EFAA-48DF-B0DF-14423562DFDB}" presName="LevelTwoTextNode" presStyleLbl="node3" presStyleIdx="1" presStyleCnt="2" custScaleY="131024">
        <dgm:presLayoutVars>
          <dgm:chPref val="3"/>
        </dgm:presLayoutVars>
      </dgm:prSet>
      <dgm:spPr/>
    </dgm:pt>
    <dgm:pt modelId="{660CF623-1BB3-4DFE-A9FA-1982F0554E04}" type="pres">
      <dgm:prSet presAssocID="{5ECB3962-EFAA-48DF-B0DF-14423562DFDB}" presName="level3hierChild" presStyleCnt="0"/>
      <dgm:spPr/>
    </dgm:pt>
  </dgm:ptLst>
  <dgm:cxnLst>
    <dgm:cxn modelId="{F526CD04-0D73-45F7-B1FB-D7B5FAC0328B}" type="presOf" srcId="{BCF2B9D5-8193-48F2-9127-07C760D6FC49}" destId="{867EFB67-3511-4093-A657-0F6FC88EC930}" srcOrd="1" destOrd="0" presId="urn:microsoft.com/office/officeart/2005/8/layout/hierarchy2"/>
    <dgm:cxn modelId="{18D3FA1A-C0F2-4A0A-9518-9CBC61221E21}" type="presOf" srcId="{49A17C88-6E0F-422C-B3AE-250381D491D5}" destId="{BC854A6D-A760-4585-BE72-8C34FF137486}" srcOrd="0" destOrd="0" presId="urn:microsoft.com/office/officeart/2005/8/layout/hierarchy2"/>
    <dgm:cxn modelId="{E038AC26-C5ED-4832-9820-24C613602C23}" srcId="{49A17C88-6E0F-422C-B3AE-250381D491D5}" destId="{36757B55-BFA4-4297-BEA0-A6CAEE9D0042}" srcOrd="0" destOrd="0" parTransId="{24C6B84F-3F04-41CA-BCB0-ABA1D02032E2}" sibTransId="{C3461550-2DB9-4A27-9B36-244FC3769596}"/>
    <dgm:cxn modelId="{D40CD62D-F96B-4719-941F-3E99A5284E52}" type="presOf" srcId="{4BE17BB7-E817-4BA3-9FCC-48636BD94738}" destId="{2491A93C-33FB-4265-8DCC-28E980BD610B}" srcOrd="0" destOrd="0" presId="urn:microsoft.com/office/officeart/2005/8/layout/hierarchy2"/>
    <dgm:cxn modelId="{CF5F9A52-F8F9-4B80-A65A-70A8585899CE}" srcId="{36757B55-BFA4-4297-BEA0-A6CAEE9D0042}" destId="{4BE17BB7-E817-4BA3-9FCC-48636BD94738}" srcOrd="0" destOrd="0" parTransId="{44A3600C-97F4-4EF4-B2F2-2D8E4DF108DF}" sibTransId="{430F5E07-AA3D-4123-B129-CAC135B2CB71}"/>
    <dgm:cxn modelId="{8A36398B-7309-48DE-A10A-95CED8649F87}" type="presOf" srcId="{36757B55-BFA4-4297-BEA0-A6CAEE9D0042}" destId="{326B7EE5-3E03-4034-A9DD-A12101C1FA33}" srcOrd="0" destOrd="0" presId="urn:microsoft.com/office/officeart/2005/8/layout/hierarchy2"/>
    <dgm:cxn modelId="{4C123B8E-B757-498F-9FC1-25906E0B036E}" type="presOf" srcId="{F326C30A-0B6D-43D8-90BA-E7DBCF2AFC49}" destId="{5BA5559D-1B8B-4C2E-9C08-69AB3162A07E}" srcOrd="1" destOrd="0" presId="urn:microsoft.com/office/officeart/2005/8/layout/hierarchy2"/>
    <dgm:cxn modelId="{FC7B7A8E-7360-4673-99D0-82EBFB047438}" type="presOf" srcId="{44A3600C-97F4-4EF4-B2F2-2D8E4DF108DF}" destId="{E5DD212D-7FCB-4333-8691-004F8EF806A9}" srcOrd="1" destOrd="0" presId="urn:microsoft.com/office/officeart/2005/8/layout/hierarchy2"/>
    <dgm:cxn modelId="{7ABE539D-66EE-4FBD-9E1E-68EAACD15605}" type="presOf" srcId="{BCF2B9D5-8193-48F2-9127-07C760D6FC49}" destId="{00295171-13C5-43C0-86A1-F376CE6C371E}" srcOrd="0" destOrd="0" presId="urn:microsoft.com/office/officeart/2005/8/layout/hierarchy2"/>
    <dgm:cxn modelId="{05AB18BB-D429-48ED-A834-70DF67D96C02}" type="presOf" srcId="{5ECB3962-EFAA-48DF-B0DF-14423562DFDB}" destId="{A56EE467-B94F-4219-829D-AFDDD15569E0}" srcOrd="0" destOrd="0" presId="urn:microsoft.com/office/officeart/2005/8/layout/hierarchy2"/>
    <dgm:cxn modelId="{1A4BECBC-CE77-4AED-93F8-0D85B864D087}" type="presOf" srcId="{14E9523A-AA0A-46F0-9B52-D9E3F4BF6775}" destId="{652DC2A6-5E07-4934-94EF-B37581BA2BD2}" srcOrd="0" destOrd="0" presId="urn:microsoft.com/office/officeart/2005/8/layout/hierarchy2"/>
    <dgm:cxn modelId="{0C168AC3-A562-407C-9C3A-B9A46B215EFA}" type="presOf" srcId="{44A3600C-97F4-4EF4-B2F2-2D8E4DF108DF}" destId="{96BDB2F3-8B83-43A4-8B03-76F0D0CF6148}" srcOrd="0" destOrd="0" presId="urn:microsoft.com/office/officeart/2005/8/layout/hierarchy2"/>
    <dgm:cxn modelId="{1F355CE9-59FD-4D88-83D4-0B78FBAA6875}" srcId="{4BE17BB7-E817-4BA3-9FCC-48636BD94738}" destId="{14E9523A-AA0A-46F0-9B52-D9E3F4BF6775}" srcOrd="0" destOrd="0" parTransId="{BCF2B9D5-8193-48F2-9127-07C760D6FC49}" sibTransId="{8DDAA0C6-F3F1-4CB7-87BE-F240B479D1C6}"/>
    <dgm:cxn modelId="{EFD4A2EE-FB0B-408C-B13F-2D1523B4612B}" srcId="{4BE17BB7-E817-4BA3-9FCC-48636BD94738}" destId="{5ECB3962-EFAA-48DF-B0DF-14423562DFDB}" srcOrd="1" destOrd="0" parTransId="{F326C30A-0B6D-43D8-90BA-E7DBCF2AFC49}" sibTransId="{F37C06BE-1EFF-4E78-90AC-19EC7ED40EDB}"/>
    <dgm:cxn modelId="{7E1668FD-9FF2-4542-9E4D-16DD3B97FCE8}" type="presOf" srcId="{F326C30A-0B6D-43D8-90BA-E7DBCF2AFC49}" destId="{CB182222-01B8-449E-B1D6-ECDED72E9E0B}" srcOrd="0" destOrd="0" presId="urn:microsoft.com/office/officeart/2005/8/layout/hierarchy2"/>
    <dgm:cxn modelId="{4436E0CD-8D6A-4F03-8E44-E1CB4DF8C67B}" type="presParOf" srcId="{BC854A6D-A760-4585-BE72-8C34FF137486}" destId="{51F57E51-94C3-4754-B9A8-0335B5B44B62}" srcOrd="0" destOrd="0" presId="urn:microsoft.com/office/officeart/2005/8/layout/hierarchy2"/>
    <dgm:cxn modelId="{3611A1FA-8907-47A5-ABC0-B7A3B4EFE5E7}" type="presParOf" srcId="{51F57E51-94C3-4754-B9A8-0335B5B44B62}" destId="{326B7EE5-3E03-4034-A9DD-A12101C1FA33}" srcOrd="0" destOrd="0" presId="urn:microsoft.com/office/officeart/2005/8/layout/hierarchy2"/>
    <dgm:cxn modelId="{AE0A1E8F-7B28-4204-9E6A-6CBCA20B2907}" type="presParOf" srcId="{51F57E51-94C3-4754-B9A8-0335B5B44B62}" destId="{A183235A-E110-4892-A6CD-1CA78DDB746A}" srcOrd="1" destOrd="0" presId="urn:microsoft.com/office/officeart/2005/8/layout/hierarchy2"/>
    <dgm:cxn modelId="{E80C40F1-4025-42C9-8F58-988A7EB512DB}" type="presParOf" srcId="{A183235A-E110-4892-A6CD-1CA78DDB746A}" destId="{96BDB2F3-8B83-43A4-8B03-76F0D0CF6148}" srcOrd="0" destOrd="0" presId="urn:microsoft.com/office/officeart/2005/8/layout/hierarchy2"/>
    <dgm:cxn modelId="{B26DE0AF-BAA6-4E3C-B65D-889D712AC552}" type="presParOf" srcId="{96BDB2F3-8B83-43A4-8B03-76F0D0CF6148}" destId="{E5DD212D-7FCB-4333-8691-004F8EF806A9}" srcOrd="0" destOrd="0" presId="urn:microsoft.com/office/officeart/2005/8/layout/hierarchy2"/>
    <dgm:cxn modelId="{69C35E4F-CE5D-438C-85E3-C24DC9F0B9E9}" type="presParOf" srcId="{A183235A-E110-4892-A6CD-1CA78DDB746A}" destId="{9CD0889C-7EAE-442B-A469-1C2D719F4C45}" srcOrd="1" destOrd="0" presId="urn:microsoft.com/office/officeart/2005/8/layout/hierarchy2"/>
    <dgm:cxn modelId="{EE15773C-B71B-4475-A32C-E9CEDC20681B}" type="presParOf" srcId="{9CD0889C-7EAE-442B-A469-1C2D719F4C45}" destId="{2491A93C-33FB-4265-8DCC-28E980BD610B}" srcOrd="0" destOrd="0" presId="urn:microsoft.com/office/officeart/2005/8/layout/hierarchy2"/>
    <dgm:cxn modelId="{084CD926-24C0-4DD1-A8B5-DFD5FCD56850}" type="presParOf" srcId="{9CD0889C-7EAE-442B-A469-1C2D719F4C45}" destId="{1F5FF73B-C34B-43A7-9423-6AA90E44BB43}" srcOrd="1" destOrd="0" presId="urn:microsoft.com/office/officeart/2005/8/layout/hierarchy2"/>
    <dgm:cxn modelId="{83C4D867-7AEC-4414-BF52-BDE31B3347B8}" type="presParOf" srcId="{1F5FF73B-C34B-43A7-9423-6AA90E44BB43}" destId="{00295171-13C5-43C0-86A1-F376CE6C371E}" srcOrd="0" destOrd="0" presId="urn:microsoft.com/office/officeart/2005/8/layout/hierarchy2"/>
    <dgm:cxn modelId="{282FCFB5-B0C2-4285-8959-8EEDB86630D0}" type="presParOf" srcId="{00295171-13C5-43C0-86A1-F376CE6C371E}" destId="{867EFB67-3511-4093-A657-0F6FC88EC930}" srcOrd="0" destOrd="0" presId="urn:microsoft.com/office/officeart/2005/8/layout/hierarchy2"/>
    <dgm:cxn modelId="{F5816621-04C5-4A6E-9E7D-17C7343B3D6E}" type="presParOf" srcId="{1F5FF73B-C34B-43A7-9423-6AA90E44BB43}" destId="{B42E3575-7C00-4332-84A6-E55FEBC8E75B}" srcOrd="1" destOrd="0" presId="urn:microsoft.com/office/officeart/2005/8/layout/hierarchy2"/>
    <dgm:cxn modelId="{9048D9AB-F8C9-4E80-8EF5-E928F6426FE4}" type="presParOf" srcId="{B42E3575-7C00-4332-84A6-E55FEBC8E75B}" destId="{652DC2A6-5E07-4934-94EF-B37581BA2BD2}" srcOrd="0" destOrd="0" presId="urn:microsoft.com/office/officeart/2005/8/layout/hierarchy2"/>
    <dgm:cxn modelId="{000F7B35-4962-46B8-94AB-7477967BF7EC}" type="presParOf" srcId="{B42E3575-7C00-4332-84A6-E55FEBC8E75B}" destId="{762E41F7-B739-4918-A1C9-49E562860814}" srcOrd="1" destOrd="0" presId="urn:microsoft.com/office/officeart/2005/8/layout/hierarchy2"/>
    <dgm:cxn modelId="{AEB69DFE-CA6A-44E2-886D-8C6BEC2B2627}" type="presParOf" srcId="{1F5FF73B-C34B-43A7-9423-6AA90E44BB43}" destId="{CB182222-01B8-449E-B1D6-ECDED72E9E0B}" srcOrd="2" destOrd="0" presId="urn:microsoft.com/office/officeart/2005/8/layout/hierarchy2"/>
    <dgm:cxn modelId="{BAD2596B-56C7-4524-8B04-597CF057794D}" type="presParOf" srcId="{CB182222-01B8-449E-B1D6-ECDED72E9E0B}" destId="{5BA5559D-1B8B-4C2E-9C08-69AB3162A07E}" srcOrd="0" destOrd="0" presId="urn:microsoft.com/office/officeart/2005/8/layout/hierarchy2"/>
    <dgm:cxn modelId="{38AE1DF8-4E19-4017-A2A8-FEAD7349FD46}" type="presParOf" srcId="{1F5FF73B-C34B-43A7-9423-6AA90E44BB43}" destId="{FC60DB0E-94CD-4306-835E-07794CEF805E}" srcOrd="3" destOrd="0" presId="urn:microsoft.com/office/officeart/2005/8/layout/hierarchy2"/>
    <dgm:cxn modelId="{C08E7B9C-D4A2-4421-99C7-32868EE7DB9A}" type="presParOf" srcId="{FC60DB0E-94CD-4306-835E-07794CEF805E}" destId="{A56EE467-B94F-4219-829D-AFDDD15569E0}" srcOrd="0" destOrd="0" presId="urn:microsoft.com/office/officeart/2005/8/layout/hierarchy2"/>
    <dgm:cxn modelId="{4D7B2F43-BCA9-43D5-9B16-48DFBF20B83E}" type="presParOf" srcId="{FC60DB0E-94CD-4306-835E-07794CEF805E}" destId="{660CF623-1BB3-4DFE-A9FA-1982F0554E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03B208-77AC-4472-8C50-E5B5B62F12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B13BB-0845-4738-9BB1-74985A8D9BD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Piemēri ar konkrētiem ievaddatiem un sagaidāmo rezultātu</a:t>
          </a:r>
          <a:endParaRPr lang="en-US" dirty="0"/>
        </a:p>
      </dgm:t>
    </dgm:pt>
    <dgm:pt modelId="{B7343908-C692-485A-9B1C-E67028AD8FDE}" type="parTrans" cxnId="{FB7B062B-2144-4BE7-8DDD-5F6DCD5BF41A}">
      <dgm:prSet/>
      <dgm:spPr/>
      <dgm:t>
        <a:bodyPr/>
        <a:lstStyle/>
        <a:p>
          <a:endParaRPr lang="en-US"/>
        </a:p>
      </dgm:t>
    </dgm:pt>
    <dgm:pt modelId="{4A5FD415-8C29-4D14-9216-385ECD1B27A5}" type="sibTrans" cxnId="{FB7B062B-2144-4BE7-8DDD-5F6DCD5BF41A}">
      <dgm:prSet/>
      <dgm:spPr/>
      <dgm:t>
        <a:bodyPr/>
        <a:lstStyle/>
        <a:p>
          <a:endParaRPr lang="en-US"/>
        </a:p>
      </dgm:t>
    </dgm:pt>
    <dgm:pt modelId="{87BF1E26-BF60-4DC7-BD2A-786F1C41E215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193DF312-5A3D-418A-B6CD-5DA17118A75F}" type="parTrans" cxnId="{7205C5C1-9E94-4E38-8120-CA44B2847DE7}">
      <dgm:prSet/>
      <dgm:spPr/>
      <dgm:t>
        <a:bodyPr/>
        <a:lstStyle/>
        <a:p>
          <a:endParaRPr lang="en-US"/>
        </a:p>
      </dgm:t>
    </dgm:pt>
    <dgm:pt modelId="{06E9F65E-AC6F-4C69-9264-80E7BC016EFB}" type="sibTrans" cxnId="{7205C5C1-9E94-4E38-8120-CA44B2847DE7}">
      <dgm:prSet/>
      <dgm:spPr/>
      <dgm:t>
        <a:bodyPr/>
        <a:lstStyle/>
        <a:p>
          <a:endParaRPr lang="en-US"/>
        </a:p>
      </dgm:t>
    </dgm:pt>
    <dgm:pt modelId="{025DD6DA-27D4-4C65-9201-F1C9A839E857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2C16C988-5A16-4439-9D0A-09D27B7FE0D3}" type="parTrans" cxnId="{014CE455-9B99-4A7A-B4CB-CBEE8C771F49}">
      <dgm:prSet/>
      <dgm:spPr/>
      <dgm:t>
        <a:bodyPr/>
        <a:lstStyle/>
        <a:p>
          <a:endParaRPr lang="en-US"/>
        </a:p>
      </dgm:t>
    </dgm:pt>
    <dgm:pt modelId="{46EFA952-74A2-4EBB-91CF-697A23809BBD}" type="sibTrans" cxnId="{014CE455-9B99-4A7A-B4CB-CBEE8C771F49}">
      <dgm:prSet/>
      <dgm:spPr/>
      <dgm:t>
        <a:bodyPr/>
        <a:lstStyle/>
        <a:p>
          <a:endParaRPr lang="en-US"/>
        </a:p>
      </dgm:t>
    </dgm:pt>
    <dgm:pt modelId="{DA244C13-29C1-4484-A1C9-9E0A731E738F}">
      <dgm:prSet phldrT="[Text]"/>
      <dgm:spPr>
        <a:blipFill dpi="0" rotWithShape="0">
          <a:blip xmlns:r="http://schemas.openxmlformats.org/officeDocument/2006/relationships" r:embed="rId3"/>
          <a:srcRect/>
          <a:stretch>
            <a:fillRect l="1" r="22231" b="22231"/>
          </a:stretch>
        </a:blipFill>
      </dgm:spPr>
      <dgm:t>
        <a:bodyPr/>
        <a:lstStyle/>
        <a:p>
          <a:endParaRPr lang="en-US" dirty="0"/>
        </a:p>
      </dgm:t>
    </dgm:pt>
    <dgm:pt modelId="{F074DB71-5F98-41BC-8BF9-3CEC99CD76A8}" type="parTrans" cxnId="{0A14F64E-96F3-4A8E-9880-9B58A0D3D2DF}">
      <dgm:prSet/>
      <dgm:spPr/>
      <dgm:t>
        <a:bodyPr/>
        <a:lstStyle/>
        <a:p>
          <a:endParaRPr lang="en-US"/>
        </a:p>
      </dgm:t>
    </dgm:pt>
    <dgm:pt modelId="{F437E784-943A-440F-B8C9-EC8BE3057D42}" type="sibTrans" cxnId="{0A14F64E-96F3-4A8E-9880-9B58A0D3D2DF}">
      <dgm:prSet/>
      <dgm:spPr/>
      <dgm:t>
        <a:bodyPr/>
        <a:lstStyle/>
        <a:p>
          <a:endParaRPr lang="en-US"/>
        </a:p>
      </dgm:t>
    </dgm:pt>
    <dgm:pt modelId="{125246CB-8DFC-47EA-9800-E5D6FAA1B6A9}" type="pres">
      <dgm:prSet presAssocID="{F703B208-77AC-4472-8C50-E5B5B62F12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DC23EE-EF02-4EF6-8E9B-18C12F90522B}" type="pres">
      <dgm:prSet presAssocID="{C49B13BB-0845-4738-9BB1-74985A8D9BD5}" presName="root1" presStyleCnt="0"/>
      <dgm:spPr/>
    </dgm:pt>
    <dgm:pt modelId="{50885A4C-2A0E-4C46-B4D5-2EC26BF4301E}" type="pres">
      <dgm:prSet presAssocID="{C49B13BB-0845-4738-9BB1-74985A8D9BD5}" presName="LevelOneTextNode" presStyleLbl="node0" presStyleIdx="0" presStyleCnt="1">
        <dgm:presLayoutVars>
          <dgm:chPref val="3"/>
        </dgm:presLayoutVars>
      </dgm:prSet>
      <dgm:spPr/>
    </dgm:pt>
    <dgm:pt modelId="{090A75FA-31F1-4B19-BD76-05F0CDEB4724}" type="pres">
      <dgm:prSet presAssocID="{C49B13BB-0845-4738-9BB1-74985A8D9BD5}" presName="level2hierChild" presStyleCnt="0"/>
      <dgm:spPr/>
    </dgm:pt>
    <dgm:pt modelId="{73C3F4FF-029B-4250-8483-22C5A0EAF1DA}" type="pres">
      <dgm:prSet presAssocID="{2C16C988-5A16-4439-9D0A-09D27B7FE0D3}" presName="conn2-1" presStyleLbl="parChTrans1D2" presStyleIdx="0" presStyleCnt="3"/>
      <dgm:spPr/>
    </dgm:pt>
    <dgm:pt modelId="{4A0E129A-054F-491F-BFF5-D58133BB6CC7}" type="pres">
      <dgm:prSet presAssocID="{2C16C988-5A16-4439-9D0A-09D27B7FE0D3}" presName="connTx" presStyleLbl="parChTrans1D2" presStyleIdx="0" presStyleCnt="3"/>
      <dgm:spPr/>
    </dgm:pt>
    <dgm:pt modelId="{B9F95AA1-0BD1-449C-8C30-E7098F0FD480}" type="pres">
      <dgm:prSet presAssocID="{025DD6DA-27D4-4C65-9201-F1C9A839E857}" presName="root2" presStyleCnt="0"/>
      <dgm:spPr/>
    </dgm:pt>
    <dgm:pt modelId="{54A5A55E-5738-49DB-B2DC-0F7E1936EE89}" type="pres">
      <dgm:prSet presAssocID="{025DD6DA-27D4-4C65-9201-F1C9A839E857}" presName="LevelTwoTextNode" presStyleLbl="node2" presStyleIdx="0" presStyleCnt="3" custScaleX="79587" custScaleY="113913" custLinFactNeighborX="327" custLinFactNeighborY="10468">
        <dgm:presLayoutVars>
          <dgm:chPref val="3"/>
        </dgm:presLayoutVars>
      </dgm:prSet>
      <dgm:spPr/>
    </dgm:pt>
    <dgm:pt modelId="{0FC2E12C-13FB-42C4-88EB-A1052DFBE436}" type="pres">
      <dgm:prSet presAssocID="{025DD6DA-27D4-4C65-9201-F1C9A839E857}" presName="level3hierChild" presStyleCnt="0"/>
      <dgm:spPr/>
    </dgm:pt>
    <dgm:pt modelId="{5565426C-2166-45F1-B51A-400C93921D67}" type="pres">
      <dgm:prSet presAssocID="{F074DB71-5F98-41BC-8BF9-3CEC99CD76A8}" presName="conn2-1" presStyleLbl="parChTrans1D2" presStyleIdx="1" presStyleCnt="3"/>
      <dgm:spPr/>
    </dgm:pt>
    <dgm:pt modelId="{7589EC65-3120-4CF0-A0B0-9E3DDCA6A317}" type="pres">
      <dgm:prSet presAssocID="{F074DB71-5F98-41BC-8BF9-3CEC99CD76A8}" presName="connTx" presStyleLbl="parChTrans1D2" presStyleIdx="1" presStyleCnt="3"/>
      <dgm:spPr/>
    </dgm:pt>
    <dgm:pt modelId="{4EE1DC3B-736F-4113-B5AE-0D14E6DDCC88}" type="pres">
      <dgm:prSet presAssocID="{DA244C13-29C1-4484-A1C9-9E0A731E738F}" presName="root2" presStyleCnt="0"/>
      <dgm:spPr/>
    </dgm:pt>
    <dgm:pt modelId="{3FC5912B-AD99-403C-8D27-AA01546A21AE}" type="pres">
      <dgm:prSet presAssocID="{DA244C13-29C1-4484-A1C9-9E0A731E738F}" presName="LevelTwoTextNode" presStyleLbl="node2" presStyleIdx="1" presStyleCnt="3" custScaleY="76668" custLinFactNeighborX="-350" custLinFactNeighborY="561">
        <dgm:presLayoutVars>
          <dgm:chPref val="3"/>
        </dgm:presLayoutVars>
      </dgm:prSet>
      <dgm:spPr/>
    </dgm:pt>
    <dgm:pt modelId="{1650D7DD-4BD2-4583-ABFE-5AED5F070E1B}" type="pres">
      <dgm:prSet presAssocID="{DA244C13-29C1-4484-A1C9-9E0A731E738F}" presName="level3hierChild" presStyleCnt="0"/>
      <dgm:spPr/>
    </dgm:pt>
    <dgm:pt modelId="{0EA7D14F-E262-470E-8A27-55F49B222651}" type="pres">
      <dgm:prSet presAssocID="{193DF312-5A3D-418A-B6CD-5DA17118A75F}" presName="conn2-1" presStyleLbl="parChTrans1D2" presStyleIdx="2" presStyleCnt="3"/>
      <dgm:spPr/>
    </dgm:pt>
    <dgm:pt modelId="{D2D31AEA-FBE2-4F36-99ED-E161EE12578C}" type="pres">
      <dgm:prSet presAssocID="{193DF312-5A3D-418A-B6CD-5DA17118A75F}" presName="connTx" presStyleLbl="parChTrans1D2" presStyleIdx="2" presStyleCnt="3"/>
      <dgm:spPr/>
    </dgm:pt>
    <dgm:pt modelId="{354FE4F4-795F-470C-8C53-DEA5AD349610}" type="pres">
      <dgm:prSet presAssocID="{87BF1E26-BF60-4DC7-BD2A-786F1C41E215}" presName="root2" presStyleCnt="0"/>
      <dgm:spPr/>
    </dgm:pt>
    <dgm:pt modelId="{C5C8E985-8300-469D-A0CE-8C937A8AC31D}" type="pres">
      <dgm:prSet presAssocID="{87BF1E26-BF60-4DC7-BD2A-786F1C41E215}" presName="LevelTwoTextNode" presStyleLbl="node2" presStyleIdx="2" presStyleCnt="3" custScaleX="71239" custScaleY="115655" custLinFactNeighborX="1301" custLinFactNeighborY="-19906">
        <dgm:presLayoutVars>
          <dgm:chPref val="3"/>
        </dgm:presLayoutVars>
      </dgm:prSet>
      <dgm:spPr/>
    </dgm:pt>
    <dgm:pt modelId="{A44704C7-93DB-46CF-861D-605AAC0623AC}" type="pres">
      <dgm:prSet presAssocID="{87BF1E26-BF60-4DC7-BD2A-786F1C41E215}" presName="level3hierChild" presStyleCnt="0"/>
      <dgm:spPr/>
    </dgm:pt>
  </dgm:ptLst>
  <dgm:cxnLst>
    <dgm:cxn modelId="{E58E8701-E889-4B6F-B45D-DFF984BAF4EA}" type="presOf" srcId="{F074DB71-5F98-41BC-8BF9-3CEC99CD76A8}" destId="{5565426C-2166-45F1-B51A-400C93921D67}" srcOrd="0" destOrd="0" presId="urn:microsoft.com/office/officeart/2005/8/layout/hierarchy2"/>
    <dgm:cxn modelId="{34064A18-2676-42AC-8E8C-1E8C92B51929}" type="presOf" srcId="{F703B208-77AC-4472-8C50-E5B5B62F1213}" destId="{125246CB-8DFC-47EA-9800-E5D6FAA1B6A9}" srcOrd="0" destOrd="0" presId="urn:microsoft.com/office/officeart/2005/8/layout/hierarchy2"/>
    <dgm:cxn modelId="{FB7B062B-2144-4BE7-8DDD-5F6DCD5BF41A}" srcId="{F703B208-77AC-4472-8C50-E5B5B62F1213}" destId="{C49B13BB-0845-4738-9BB1-74985A8D9BD5}" srcOrd="0" destOrd="0" parTransId="{B7343908-C692-485A-9B1C-E67028AD8FDE}" sibTransId="{4A5FD415-8C29-4D14-9216-385ECD1B27A5}"/>
    <dgm:cxn modelId="{A3A9CB2F-2145-443C-A557-C2E77BEBE3F9}" type="presOf" srcId="{DA244C13-29C1-4484-A1C9-9E0A731E738F}" destId="{3FC5912B-AD99-403C-8D27-AA01546A21AE}" srcOrd="0" destOrd="0" presId="urn:microsoft.com/office/officeart/2005/8/layout/hierarchy2"/>
    <dgm:cxn modelId="{99D5D340-4C59-4DA5-9A61-D39EA6D1AF39}" type="presOf" srcId="{193DF312-5A3D-418A-B6CD-5DA17118A75F}" destId="{D2D31AEA-FBE2-4F36-99ED-E161EE12578C}" srcOrd="1" destOrd="0" presId="urn:microsoft.com/office/officeart/2005/8/layout/hierarchy2"/>
    <dgm:cxn modelId="{0A14F64E-96F3-4A8E-9880-9B58A0D3D2DF}" srcId="{C49B13BB-0845-4738-9BB1-74985A8D9BD5}" destId="{DA244C13-29C1-4484-A1C9-9E0A731E738F}" srcOrd="1" destOrd="0" parTransId="{F074DB71-5F98-41BC-8BF9-3CEC99CD76A8}" sibTransId="{F437E784-943A-440F-B8C9-EC8BE3057D42}"/>
    <dgm:cxn modelId="{014CE455-9B99-4A7A-B4CB-CBEE8C771F49}" srcId="{C49B13BB-0845-4738-9BB1-74985A8D9BD5}" destId="{025DD6DA-27D4-4C65-9201-F1C9A839E857}" srcOrd="0" destOrd="0" parTransId="{2C16C988-5A16-4439-9D0A-09D27B7FE0D3}" sibTransId="{46EFA952-74A2-4EBB-91CF-697A23809BBD}"/>
    <dgm:cxn modelId="{FD340559-FFCB-4B75-98C7-C6A612B133A8}" type="presOf" srcId="{87BF1E26-BF60-4DC7-BD2A-786F1C41E215}" destId="{C5C8E985-8300-469D-A0CE-8C937A8AC31D}" srcOrd="0" destOrd="0" presId="urn:microsoft.com/office/officeart/2005/8/layout/hierarchy2"/>
    <dgm:cxn modelId="{BAD84A82-2709-48C4-9481-05D7278F426A}" type="presOf" srcId="{2C16C988-5A16-4439-9D0A-09D27B7FE0D3}" destId="{4A0E129A-054F-491F-BFF5-D58133BB6CC7}" srcOrd="1" destOrd="0" presId="urn:microsoft.com/office/officeart/2005/8/layout/hierarchy2"/>
    <dgm:cxn modelId="{5261B3A5-8046-49C8-80A3-F13080CD806E}" type="presOf" srcId="{2C16C988-5A16-4439-9D0A-09D27B7FE0D3}" destId="{73C3F4FF-029B-4250-8483-22C5A0EAF1DA}" srcOrd="0" destOrd="0" presId="urn:microsoft.com/office/officeart/2005/8/layout/hierarchy2"/>
    <dgm:cxn modelId="{B7510CAB-F5B4-4D50-990A-859FE47AFE42}" type="presOf" srcId="{025DD6DA-27D4-4C65-9201-F1C9A839E857}" destId="{54A5A55E-5738-49DB-B2DC-0F7E1936EE89}" srcOrd="0" destOrd="0" presId="urn:microsoft.com/office/officeart/2005/8/layout/hierarchy2"/>
    <dgm:cxn modelId="{A7B65EBC-40E5-42D0-BB65-E80B305CDA02}" type="presOf" srcId="{C49B13BB-0845-4738-9BB1-74985A8D9BD5}" destId="{50885A4C-2A0E-4C46-B4D5-2EC26BF4301E}" srcOrd="0" destOrd="0" presId="urn:microsoft.com/office/officeart/2005/8/layout/hierarchy2"/>
    <dgm:cxn modelId="{7205C5C1-9E94-4E38-8120-CA44B2847DE7}" srcId="{C49B13BB-0845-4738-9BB1-74985A8D9BD5}" destId="{87BF1E26-BF60-4DC7-BD2A-786F1C41E215}" srcOrd="2" destOrd="0" parTransId="{193DF312-5A3D-418A-B6CD-5DA17118A75F}" sibTransId="{06E9F65E-AC6F-4C69-9264-80E7BC016EFB}"/>
    <dgm:cxn modelId="{FD1A7ECA-5F63-4D50-AFCE-4BCFA0DF5432}" type="presOf" srcId="{193DF312-5A3D-418A-B6CD-5DA17118A75F}" destId="{0EA7D14F-E262-470E-8A27-55F49B222651}" srcOrd="0" destOrd="0" presId="urn:microsoft.com/office/officeart/2005/8/layout/hierarchy2"/>
    <dgm:cxn modelId="{774097FF-6736-4888-86C6-69A26E18CD68}" type="presOf" srcId="{F074DB71-5F98-41BC-8BF9-3CEC99CD76A8}" destId="{7589EC65-3120-4CF0-A0B0-9E3DDCA6A317}" srcOrd="1" destOrd="0" presId="urn:microsoft.com/office/officeart/2005/8/layout/hierarchy2"/>
    <dgm:cxn modelId="{C43C2D1E-6512-462F-BDD6-E48288C003B0}" type="presParOf" srcId="{125246CB-8DFC-47EA-9800-E5D6FAA1B6A9}" destId="{28DC23EE-EF02-4EF6-8E9B-18C12F90522B}" srcOrd="0" destOrd="0" presId="urn:microsoft.com/office/officeart/2005/8/layout/hierarchy2"/>
    <dgm:cxn modelId="{8641C2C7-BC01-4574-A60C-84EDBE1E7835}" type="presParOf" srcId="{28DC23EE-EF02-4EF6-8E9B-18C12F90522B}" destId="{50885A4C-2A0E-4C46-B4D5-2EC26BF4301E}" srcOrd="0" destOrd="0" presId="urn:microsoft.com/office/officeart/2005/8/layout/hierarchy2"/>
    <dgm:cxn modelId="{3D24335A-F507-410C-B8A7-891EE796B95F}" type="presParOf" srcId="{28DC23EE-EF02-4EF6-8E9B-18C12F90522B}" destId="{090A75FA-31F1-4B19-BD76-05F0CDEB4724}" srcOrd="1" destOrd="0" presId="urn:microsoft.com/office/officeart/2005/8/layout/hierarchy2"/>
    <dgm:cxn modelId="{540D755B-B736-457C-AA1F-FB6FE072E088}" type="presParOf" srcId="{090A75FA-31F1-4B19-BD76-05F0CDEB4724}" destId="{73C3F4FF-029B-4250-8483-22C5A0EAF1DA}" srcOrd="0" destOrd="0" presId="urn:microsoft.com/office/officeart/2005/8/layout/hierarchy2"/>
    <dgm:cxn modelId="{4A652066-4BF5-4AE2-A1E8-12B5D6F7857A}" type="presParOf" srcId="{73C3F4FF-029B-4250-8483-22C5A0EAF1DA}" destId="{4A0E129A-054F-491F-BFF5-D58133BB6CC7}" srcOrd="0" destOrd="0" presId="urn:microsoft.com/office/officeart/2005/8/layout/hierarchy2"/>
    <dgm:cxn modelId="{AEA6A44A-68AE-4BF0-9DFC-76C40988CA97}" type="presParOf" srcId="{090A75FA-31F1-4B19-BD76-05F0CDEB4724}" destId="{B9F95AA1-0BD1-449C-8C30-E7098F0FD480}" srcOrd="1" destOrd="0" presId="urn:microsoft.com/office/officeart/2005/8/layout/hierarchy2"/>
    <dgm:cxn modelId="{8833792F-28F1-4597-AE70-08B200054145}" type="presParOf" srcId="{B9F95AA1-0BD1-449C-8C30-E7098F0FD480}" destId="{54A5A55E-5738-49DB-B2DC-0F7E1936EE89}" srcOrd="0" destOrd="0" presId="urn:microsoft.com/office/officeart/2005/8/layout/hierarchy2"/>
    <dgm:cxn modelId="{4EE53AD7-A2A5-438F-8D66-95758E518E09}" type="presParOf" srcId="{B9F95AA1-0BD1-449C-8C30-E7098F0FD480}" destId="{0FC2E12C-13FB-42C4-88EB-A1052DFBE436}" srcOrd="1" destOrd="0" presId="urn:microsoft.com/office/officeart/2005/8/layout/hierarchy2"/>
    <dgm:cxn modelId="{053D1FA8-B202-4BCF-8E71-3876D14AEAD5}" type="presParOf" srcId="{090A75FA-31F1-4B19-BD76-05F0CDEB4724}" destId="{5565426C-2166-45F1-B51A-400C93921D67}" srcOrd="2" destOrd="0" presId="urn:microsoft.com/office/officeart/2005/8/layout/hierarchy2"/>
    <dgm:cxn modelId="{F5438CBE-D2EE-4AE4-B0B1-128DA79D6E5F}" type="presParOf" srcId="{5565426C-2166-45F1-B51A-400C93921D67}" destId="{7589EC65-3120-4CF0-A0B0-9E3DDCA6A317}" srcOrd="0" destOrd="0" presId="urn:microsoft.com/office/officeart/2005/8/layout/hierarchy2"/>
    <dgm:cxn modelId="{A4E6F6DC-8052-43D3-9D0C-010887ADDBB5}" type="presParOf" srcId="{090A75FA-31F1-4B19-BD76-05F0CDEB4724}" destId="{4EE1DC3B-736F-4113-B5AE-0D14E6DDCC88}" srcOrd="3" destOrd="0" presId="urn:microsoft.com/office/officeart/2005/8/layout/hierarchy2"/>
    <dgm:cxn modelId="{52AAF272-A01D-47E9-AA1C-43E3FD3A1E58}" type="presParOf" srcId="{4EE1DC3B-736F-4113-B5AE-0D14E6DDCC88}" destId="{3FC5912B-AD99-403C-8D27-AA01546A21AE}" srcOrd="0" destOrd="0" presId="urn:microsoft.com/office/officeart/2005/8/layout/hierarchy2"/>
    <dgm:cxn modelId="{BC65AC84-DAF4-414B-A226-40A0573C016C}" type="presParOf" srcId="{4EE1DC3B-736F-4113-B5AE-0D14E6DDCC88}" destId="{1650D7DD-4BD2-4583-ABFE-5AED5F070E1B}" srcOrd="1" destOrd="0" presId="urn:microsoft.com/office/officeart/2005/8/layout/hierarchy2"/>
    <dgm:cxn modelId="{ECC49A25-5A00-47ED-A895-0350E930709A}" type="presParOf" srcId="{090A75FA-31F1-4B19-BD76-05F0CDEB4724}" destId="{0EA7D14F-E262-470E-8A27-55F49B222651}" srcOrd="4" destOrd="0" presId="urn:microsoft.com/office/officeart/2005/8/layout/hierarchy2"/>
    <dgm:cxn modelId="{5FB89459-30C2-4613-A6C2-C21FD1B571ED}" type="presParOf" srcId="{0EA7D14F-E262-470E-8A27-55F49B222651}" destId="{D2D31AEA-FBE2-4F36-99ED-E161EE12578C}" srcOrd="0" destOrd="0" presId="urn:microsoft.com/office/officeart/2005/8/layout/hierarchy2"/>
    <dgm:cxn modelId="{86EDD176-7F29-4FC0-B2A3-BCB0AEB4D2B9}" type="presParOf" srcId="{090A75FA-31F1-4B19-BD76-05F0CDEB4724}" destId="{354FE4F4-795F-470C-8C53-DEA5AD349610}" srcOrd="5" destOrd="0" presId="urn:microsoft.com/office/officeart/2005/8/layout/hierarchy2"/>
    <dgm:cxn modelId="{3C224A46-5DEE-48D5-95BC-BDBC54B6D7F6}" type="presParOf" srcId="{354FE4F4-795F-470C-8C53-DEA5AD349610}" destId="{C5C8E985-8300-469D-A0CE-8C937A8AC31D}" srcOrd="0" destOrd="0" presId="urn:microsoft.com/office/officeart/2005/8/layout/hierarchy2"/>
    <dgm:cxn modelId="{4DC7DAEA-43E9-4E7C-BFE2-70D1166CDEC2}" type="presParOf" srcId="{354FE4F4-795F-470C-8C53-DEA5AD349610}" destId="{A44704C7-93DB-46CF-861D-605AAC0623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AA4653-FE5F-4578-8003-33BBBB85FE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A50EB-FCA1-4C08-AF83-4E106C387650}">
      <dgm:prSet phldrT="[Text]" custT="1"/>
      <dgm:spPr/>
      <dgm:t>
        <a:bodyPr/>
        <a:lstStyle/>
        <a:p>
          <a:r>
            <a:rPr lang="lv-LV" sz="2800" dirty="0"/>
            <a:t>Ievaddati</a:t>
          </a:r>
          <a:endParaRPr lang="en-US" sz="2800" dirty="0"/>
        </a:p>
      </dgm:t>
    </dgm:pt>
    <dgm:pt modelId="{7169A4CF-3BB9-4E38-8B0E-884193493FC6}" type="parTrans" cxnId="{BB74B3D2-8AB2-4FE3-BFA2-EDF61C8A4346}">
      <dgm:prSet/>
      <dgm:spPr/>
      <dgm:t>
        <a:bodyPr/>
        <a:lstStyle/>
        <a:p>
          <a:endParaRPr lang="en-US"/>
        </a:p>
      </dgm:t>
    </dgm:pt>
    <dgm:pt modelId="{72A54001-50B4-4E08-A099-9780648550AD}" type="sibTrans" cxnId="{BB74B3D2-8AB2-4FE3-BFA2-EDF61C8A4346}">
      <dgm:prSet/>
      <dgm:spPr/>
      <dgm:t>
        <a:bodyPr/>
        <a:lstStyle/>
        <a:p>
          <a:endParaRPr lang="en-US"/>
        </a:p>
      </dgm:t>
    </dgm:pt>
    <dgm:pt modelId="{728E06AD-7A29-4DF5-86A2-5CB5E3E81031}" type="asst">
      <dgm:prSet phldrT="[Text]"/>
      <dgm:spPr/>
      <dgm:t>
        <a:bodyPr/>
        <a:lstStyle/>
        <a:p>
          <a:r>
            <a:rPr lang="lv-LV" dirty="0"/>
            <a:t>Noteikt kādā veidā tiks iesniegti ievaddati(izsaucot funkciju, no standarta ievades?</a:t>
          </a:r>
          <a:endParaRPr lang="en-US" dirty="0"/>
        </a:p>
      </dgm:t>
    </dgm:pt>
    <dgm:pt modelId="{906E5B6A-BF4A-4F72-97EA-994192796BBF}" type="parTrans" cxnId="{1C189082-43B7-44F0-8C58-4A9ED4A15857}">
      <dgm:prSet/>
      <dgm:spPr/>
      <dgm:t>
        <a:bodyPr/>
        <a:lstStyle/>
        <a:p>
          <a:endParaRPr lang="en-US"/>
        </a:p>
      </dgm:t>
    </dgm:pt>
    <dgm:pt modelId="{CDB98E5D-525D-4A16-9235-81BC54BE8C21}" type="sibTrans" cxnId="{1C189082-43B7-44F0-8C58-4A9ED4A15857}">
      <dgm:prSet/>
      <dgm:spPr/>
      <dgm:t>
        <a:bodyPr/>
        <a:lstStyle/>
        <a:p>
          <a:endParaRPr lang="en-US"/>
        </a:p>
      </dgm:t>
    </dgm:pt>
    <dgm:pt modelId="{E7731EC2-FFE2-482B-ADA3-6453AA8775DC}" type="asst">
      <dgm:prSet phldrT="[Text]"/>
      <dgm:spPr/>
      <dgm:t>
        <a:bodyPr/>
        <a:lstStyle/>
        <a:p>
          <a:r>
            <a:rPr lang="lv-LV" dirty="0"/>
            <a:t>Noteikt, kāds ir ievaddatu datu tips, mērvienības(ja nepieciešams) un iespējamās vērtības</a:t>
          </a:r>
          <a:endParaRPr lang="en-US" dirty="0"/>
        </a:p>
      </dgm:t>
    </dgm:pt>
    <dgm:pt modelId="{ACE36CC5-8814-4DE6-8DEC-9E051DC9DB0B}" type="parTrans" cxnId="{5A365AE0-5B6B-4AA9-8E53-8EEB80B6EFA1}">
      <dgm:prSet/>
      <dgm:spPr/>
      <dgm:t>
        <a:bodyPr/>
        <a:lstStyle/>
        <a:p>
          <a:endParaRPr lang="en-US"/>
        </a:p>
      </dgm:t>
    </dgm:pt>
    <dgm:pt modelId="{90614ACF-898E-4FB1-B333-23E5450DE204}" type="sibTrans" cxnId="{5A365AE0-5B6B-4AA9-8E53-8EEB80B6EFA1}">
      <dgm:prSet/>
      <dgm:spPr/>
      <dgm:t>
        <a:bodyPr/>
        <a:lstStyle/>
        <a:p>
          <a:endParaRPr lang="en-US"/>
        </a:p>
      </dgm:t>
    </dgm:pt>
    <dgm:pt modelId="{1F7A05B2-AA1A-4F05-8A97-A6A95A68C1E0}" type="asst">
      <dgm:prSet phldrT="[Text]"/>
      <dgm:spPr/>
      <dgm:t>
        <a:bodyPr/>
        <a:lstStyle/>
        <a:p>
          <a:r>
            <a:rPr lang="lv-LV" dirty="0"/>
            <a:t>Noteikt mainīgo nosaukumus</a:t>
          </a:r>
          <a:endParaRPr lang="en-US" dirty="0"/>
        </a:p>
      </dgm:t>
    </dgm:pt>
    <dgm:pt modelId="{6DE18E58-2FBC-44BE-9EE1-B6BEB2FBBC6E}" type="parTrans" cxnId="{98B88C33-EDC6-4938-B0B1-7BBFF340EF6A}">
      <dgm:prSet/>
      <dgm:spPr/>
      <dgm:t>
        <a:bodyPr/>
        <a:lstStyle/>
        <a:p>
          <a:endParaRPr lang="en-US"/>
        </a:p>
      </dgm:t>
    </dgm:pt>
    <dgm:pt modelId="{FABA9F6A-1F65-4DBB-A700-4E7BD9239FC3}" type="sibTrans" cxnId="{98B88C33-EDC6-4938-B0B1-7BBFF340EF6A}">
      <dgm:prSet/>
      <dgm:spPr/>
      <dgm:t>
        <a:bodyPr/>
        <a:lstStyle/>
        <a:p>
          <a:endParaRPr lang="en-US"/>
        </a:p>
      </dgm:t>
    </dgm:pt>
    <dgm:pt modelId="{0DCBB81C-5D40-4112-83A0-299035E60BC3}" type="asst">
      <dgm:prSet phldrT="[Text]"/>
      <dgm:spPr/>
      <dgm:t>
        <a:bodyPr/>
        <a:lstStyle/>
        <a:p>
          <a:r>
            <a:rPr lang="lv-LV" dirty="0"/>
            <a:t>Tips – </a:t>
          </a:r>
          <a:r>
            <a:rPr lang="lv-LV" dirty="0" err="1"/>
            <a:t>string</a:t>
          </a:r>
          <a:r>
            <a:rPr lang="lv-LV" dirty="0"/>
            <a:t> (ja/ne)</a:t>
          </a:r>
          <a:endParaRPr lang="en-US" dirty="0"/>
        </a:p>
      </dgm:t>
    </dgm:pt>
    <dgm:pt modelId="{64B116BF-9E2D-4FE9-8574-031D225887D5}" type="parTrans" cxnId="{C0090211-044A-45B7-8868-A13E56829339}">
      <dgm:prSet/>
      <dgm:spPr/>
      <dgm:t>
        <a:bodyPr/>
        <a:lstStyle/>
        <a:p>
          <a:endParaRPr lang="en-US"/>
        </a:p>
      </dgm:t>
    </dgm:pt>
    <dgm:pt modelId="{A719E054-8C41-446B-B7BE-613C5D2838E3}" type="sibTrans" cxnId="{C0090211-044A-45B7-8868-A13E56829339}">
      <dgm:prSet/>
      <dgm:spPr/>
      <dgm:t>
        <a:bodyPr/>
        <a:lstStyle/>
        <a:p>
          <a:endParaRPr lang="en-US"/>
        </a:p>
      </dgm:t>
    </dgm:pt>
    <dgm:pt modelId="{CA7E74BD-507F-4CF5-93FD-017E054C5AB0}" type="asst">
      <dgm:prSet phldrT="[Text]"/>
      <dgm:spPr/>
      <dgm:t>
        <a:bodyPr/>
        <a:lstStyle/>
        <a:p>
          <a:r>
            <a:rPr lang="lv-LV" dirty="0"/>
            <a:t>Ar </a:t>
          </a:r>
          <a:r>
            <a:rPr lang="lv-LV" dirty="0" err="1"/>
            <a:t>input</a:t>
          </a:r>
          <a:r>
            <a:rPr lang="lv-LV" dirty="0"/>
            <a:t>() metodi</a:t>
          </a:r>
          <a:endParaRPr lang="en-US" dirty="0"/>
        </a:p>
      </dgm:t>
    </dgm:pt>
    <dgm:pt modelId="{CD963272-523D-4DC4-BDD2-3361902A8209}" type="sibTrans" cxnId="{F87BCBBE-F769-4778-AEAB-EC5808DD4F85}">
      <dgm:prSet/>
      <dgm:spPr/>
      <dgm:t>
        <a:bodyPr/>
        <a:lstStyle/>
        <a:p>
          <a:endParaRPr lang="en-US"/>
        </a:p>
      </dgm:t>
    </dgm:pt>
    <dgm:pt modelId="{B71A7244-BFC6-44A9-B542-1AE6E2E315FC}" type="parTrans" cxnId="{F87BCBBE-F769-4778-AEAB-EC5808DD4F85}">
      <dgm:prSet/>
      <dgm:spPr/>
      <dgm:t>
        <a:bodyPr/>
        <a:lstStyle/>
        <a:p>
          <a:endParaRPr lang="en-US"/>
        </a:p>
      </dgm:t>
    </dgm:pt>
    <dgm:pt modelId="{64AC553F-F221-4D31-8372-6E6C25EE6690}" type="asst">
      <dgm:prSet phldrT="[Text]"/>
      <dgm:spPr/>
      <dgm:t>
        <a:bodyPr/>
        <a:lstStyle/>
        <a:p>
          <a:r>
            <a:rPr lang="lv-LV" dirty="0"/>
            <a:t>laiks, </a:t>
          </a:r>
          <a:r>
            <a:rPr lang="lv-LV" dirty="0" err="1"/>
            <a:t>pieprasijums</a:t>
          </a:r>
          <a:r>
            <a:rPr lang="lv-LV" dirty="0"/>
            <a:t>, </a:t>
          </a:r>
          <a:r>
            <a:rPr lang="lv-LV" dirty="0" err="1"/>
            <a:t>gramata</a:t>
          </a:r>
          <a:r>
            <a:rPr lang="lv-LV" dirty="0"/>
            <a:t>, </a:t>
          </a:r>
          <a:r>
            <a:rPr lang="lv-LV" dirty="0" err="1"/>
            <a:t>personals</a:t>
          </a:r>
          <a:r>
            <a:rPr lang="lv-LV" dirty="0"/>
            <a:t>	</a:t>
          </a:r>
          <a:endParaRPr lang="en-US" dirty="0"/>
        </a:p>
      </dgm:t>
    </dgm:pt>
    <dgm:pt modelId="{260DAC1A-4223-41C1-9A12-968D5EA717E3}" type="parTrans" cxnId="{221B686D-4D90-4D53-8BFD-E310A88EE66C}">
      <dgm:prSet/>
      <dgm:spPr/>
      <dgm:t>
        <a:bodyPr/>
        <a:lstStyle/>
        <a:p>
          <a:endParaRPr lang="lv-LV"/>
        </a:p>
      </dgm:t>
    </dgm:pt>
    <dgm:pt modelId="{211F938E-BC72-4DD9-B428-4281029C6F47}" type="sibTrans" cxnId="{221B686D-4D90-4D53-8BFD-E310A88EE66C}">
      <dgm:prSet/>
      <dgm:spPr/>
      <dgm:t>
        <a:bodyPr/>
        <a:lstStyle/>
        <a:p>
          <a:endParaRPr lang="lv-LV"/>
        </a:p>
      </dgm:t>
    </dgm:pt>
    <dgm:pt modelId="{0ABE990A-9927-41E4-A857-2AB300F5BE2F}" type="pres">
      <dgm:prSet presAssocID="{D7AA4653-FE5F-4578-8003-33BBBB85FE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E64E65-B7AF-425F-9264-24A3511246B6}" type="pres">
      <dgm:prSet presAssocID="{E17A50EB-FCA1-4C08-AF83-4E106C387650}" presName="root1" presStyleCnt="0"/>
      <dgm:spPr/>
    </dgm:pt>
    <dgm:pt modelId="{61033417-61D1-4138-8FA8-D5D009C429FA}" type="pres">
      <dgm:prSet presAssocID="{E17A50EB-FCA1-4C08-AF83-4E106C387650}" presName="LevelOneTextNode" presStyleLbl="node0" presStyleIdx="0" presStyleCnt="1" custLinFactNeighborX="-9671" custLinFactNeighborY="-15926">
        <dgm:presLayoutVars>
          <dgm:chPref val="3"/>
        </dgm:presLayoutVars>
      </dgm:prSet>
      <dgm:spPr/>
    </dgm:pt>
    <dgm:pt modelId="{48C008BF-58DE-4FDE-91FB-830A7F2ED84B}" type="pres">
      <dgm:prSet presAssocID="{E17A50EB-FCA1-4C08-AF83-4E106C387650}" presName="level2hierChild" presStyleCnt="0"/>
      <dgm:spPr/>
    </dgm:pt>
    <dgm:pt modelId="{70B69F0A-16D7-431D-B582-64D5D57C252E}" type="pres">
      <dgm:prSet presAssocID="{906E5B6A-BF4A-4F72-97EA-994192796BBF}" presName="conn2-1" presStyleLbl="parChTrans1D2" presStyleIdx="0" presStyleCnt="3"/>
      <dgm:spPr/>
    </dgm:pt>
    <dgm:pt modelId="{677AE36A-6886-4381-A5F5-998FD9E1636B}" type="pres">
      <dgm:prSet presAssocID="{906E5B6A-BF4A-4F72-97EA-994192796BBF}" presName="connTx" presStyleLbl="parChTrans1D2" presStyleIdx="0" presStyleCnt="3"/>
      <dgm:spPr/>
    </dgm:pt>
    <dgm:pt modelId="{1831DC95-88DD-444A-B608-E4421DF9D1A0}" type="pres">
      <dgm:prSet presAssocID="{728E06AD-7A29-4DF5-86A2-5CB5E3E81031}" presName="root2" presStyleCnt="0"/>
      <dgm:spPr/>
    </dgm:pt>
    <dgm:pt modelId="{6E2F7844-AF2F-4385-B025-AE3B5A72F82D}" type="pres">
      <dgm:prSet presAssocID="{728E06AD-7A29-4DF5-86A2-5CB5E3E81031}" presName="LevelTwoTextNode" presStyleLbl="asst1" presStyleIdx="0" presStyleCnt="6" custLinFactNeighborX="-327" custLinFactNeighborY="-82605">
        <dgm:presLayoutVars>
          <dgm:chPref val="3"/>
        </dgm:presLayoutVars>
      </dgm:prSet>
      <dgm:spPr/>
    </dgm:pt>
    <dgm:pt modelId="{5322FF81-6D9A-4DFE-AB85-6E88CB6EA4E1}" type="pres">
      <dgm:prSet presAssocID="{728E06AD-7A29-4DF5-86A2-5CB5E3E81031}" presName="level3hierChild" presStyleCnt="0"/>
      <dgm:spPr/>
    </dgm:pt>
    <dgm:pt modelId="{15DBBE69-8CFC-4374-8BF6-9B0CE09C744C}" type="pres">
      <dgm:prSet presAssocID="{B71A7244-BFC6-44A9-B542-1AE6E2E315FC}" presName="conn2-1" presStyleLbl="parChTrans1D3" presStyleIdx="0" presStyleCnt="3"/>
      <dgm:spPr/>
    </dgm:pt>
    <dgm:pt modelId="{FE364549-ECD2-476E-8528-13B8BF816B0F}" type="pres">
      <dgm:prSet presAssocID="{B71A7244-BFC6-44A9-B542-1AE6E2E315FC}" presName="connTx" presStyleLbl="parChTrans1D3" presStyleIdx="0" presStyleCnt="3"/>
      <dgm:spPr/>
    </dgm:pt>
    <dgm:pt modelId="{F178F1AA-C414-4AA4-8244-7D76F6B3EFC9}" type="pres">
      <dgm:prSet presAssocID="{CA7E74BD-507F-4CF5-93FD-017E054C5AB0}" presName="root2" presStyleCnt="0"/>
      <dgm:spPr/>
    </dgm:pt>
    <dgm:pt modelId="{CF50679E-8A09-4417-AEF5-8CB0D920E1BD}" type="pres">
      <dgm:prSet presAssocID="{CA7E74BD-507F-4CF5-93FD-017E054C5AB0}" presName="LevelTwoTextNode" presStyleLbl="asst1" presStyleIdx="1" presStyleCnt="6" custLinFactNeighborX="-1341" custLinFactNeighborY="-82705">
        <dgm:presLayoutVars>
          <dgm:chPref val="3"/>
        </dgm:presLayoutVars>
      </dgm:prSet>
      <dgm:spPr/>
    </dgm:pt>
    <dgm:pt modelId="{3BB553E4-C310-4D1F-8413-CDA6FD0D0609}" type="pres">
      <dgm:prSet presAssocID="{CA7E74BD-507F-4CF5-93FD-017E054C5AB0}" presName="level3hierChild" presStyleCnt="0"/>
      <dgm:spPr/>
    </dgm:pt>
    <dgm:pt modelId="{C6C8BC54-A697-4675-9CBC-AD18C9A87496}" type="pres">
      <dgm:prSet presAssocID="{ACE36CC5-8814-4DE6-8DEC-9E051DC9DB0B}" presName="conn2-1" presStyleLbl="parChTrans1D2" presStyleIdx="1" presStyleCnt="3"/>
      <dgm:spPr/>
    </dgm:pt>
    <dgm:pt modelId="{68EE4C12-8A76-4845-BD61-439939BEA0EB}" type="pres">
      <dgm:prSet presAssocID="{ACE36CC5-8814-4DE6-8DEC-9E051DC9DB0B}" presName="connTx" presStyleLbl="parChTrans1D2" presStyleIdx="1" presStyleCnt="3"/>
      <dgm:spPr/>
    </dgm:pt>
    <dgm:pt modelId="{C9D112A3-916B-4AE7-AAE7-52F9F0F52CA0}" type="pres">
      <dgm:prSet presAssocID="{E7731EC2-FFE2-482B-ADA3-6453AA8775DC}" presName="root2" presStyleCnt="0"/>
      <dgm:spPr/>
    </dgm:pt>
    <dgm:pt modelId="{4FD46399-966B-4261-9416-186E6F8E3F92}" type="pres">
      <dgm:prSet presAssocID="{E7731EC2-FFE2-482B-ADA3-6453AA8775DC}" presName="LevelTwoTextNode" presStyleLbl="asst1" presStyleIdx="2" presStyleCnt="6" custLinFactNeighborX="-596" custLinFactNeighborY="-59990">
        <dgm:presLayoutVars>
          <dgm:chPref val="3"/>
        </dgm:presLayoutVars>
      </dgm:prSet>
      <dgm:spPr/>
    </dgm:pt>
    <dgm:pt modelId="{FCFEED44-206C-456A-8EE2-D98EB5C0B20F}" type="pres">
      <dgm:prSet presAssocID="{E7731EC2-FFE2-482B-ADA3-6453AA8775DC}" presName="level3hierChild" presStyleCnt="0"/>
      <dgm:spPr/>
    </dgm:pt>
    <dgm:pt modelId="{CAB573FD-8133-46BD-B2F7-D813AA59E0F2}" type="pres">
      <dgm:prSet presAssocID="{64B116BF-9E2D-4FE9-8574-031D225887D5}" presName="conn2-1" presStyleLbl="parChTrans1D3" presStyleIdx="1" presStyleCnt="3"/>
      <dgm:spPr/>
    </dgm:pt>
    <dgm:pt modelId="{86008661-F95A-4504-B643-9D3A1A17DAB3}" type="pres">
      <dgm:prSet presAssocID="{64B116BF-9E2D-4FE9-8574-031D225887D5}" presName="connTx" presStyleLbl="parChTrans1D3" presStyleIdx="1" presStyleCnt="3"/>
      <dgm:spPr/>
    </dgm:pt>
    <dgm:pt modelId="{FC343991-4107-4C21-9837-A07CCF450B76}" type="pres">
      <dgm:prSet presAssocID="{0DCBB81C-5D40-4112-83A0-299035E60BC3}" presName="root2" presStyleCnt="0"/>
      <dgm:spPr/>
    </dgm:pt>
    <dgm:pt modelId="{AB7E40F4-41E9-469F-9F7C-234156C1D1D6}" type="pres">
      <dgm:prSet presAssocID="{0DCBB81C-5D40-4112-83A0-299035E60BC3}" presName="LevelTwoTextNode" presStyleLbl="asst1" presStyleIdx="3" presStyleCnt="6" custLinFactNeighborX="-805" custLinFactNeighborY="-58949">
        <dgm:presLayoutVars>
          <dgm:chPref val="3"/>
        </dgm:presLayoutVars>
      </dgm:prSet>
      <dgm:spPr/>
    </dgm:pt>
    <dgm:pt modelId="{DDA4D71B-763C-45BC-ACAA-596DF09A0C93}" type="pres">
      <dgm:prSet presAssocID="{0DCBB81C-5D40-4112-83A0-299035E60BC3}" presName="level3hierChild" presStyleCnt="0"/>
      <dgm:spPr/>
    </dgm:pt>
    <dgm:pt modelId="{5958711F-4804-4232-B7C8-B5229ADF966D}" type="pres">
      <dgm:prSet presAssocID="{6DE18E58-2FBC-44BE-9EE1-B6BEB2FBBC6E}" presName="conn2-1" presStyleLbl="parChTrans1D2" presStyleIdx="2" presStyleCnt="3"/>
      <dgm:spPr/>
    </dgm:pt>
    <dgm:pt modelId="{65CED626-3AEF-49B9-A34A-EA9386C4E4B0}" type="pres">
      <dgm:prSet presAssocID="{6DE18E58-2FBC-44BE-9EE1-B6BEB2FBBC6E}" presName="connTx" presStyleLbl="parChTrans1D2" presStyleIdx="2" presStyleCnt="3"/>
      <dgm:spPr/>
    </dgm:pt>
    <dgm:pt modelId="{86741AFC-447A-4CFC-88D5-2420FD717C0E}" type="pres">
      <dgm:prSet presAssocID="{1F7A05B2-AA1A-4F05-8A97-A6A95A68C1E0}" presName="root2" presStyleCnt="0"/>
      <dgm:spPr/>
    </dgm:pt>
    <dgm:pt modelId="{27259819-AD84-4C14-87EC-B962F6C8A519}" type="pres">
      <dgm:prSet presAssocID="{1F7A05B2-AA1A-4F05-8A97-A6A95A68C1E0}" presName="LevelTwoTextNode" presStyleLbl="asst1" presStyleIdx="4" presStyleCnt="6" custLinFactNeighborY="-61253">
        <dgm:presLayoutVars>
          <dgm:chPref val="3"/>
        </dgm:presLayoutVars>
      </dgm:prSet>
      <dgm:spPr/>
    </dgm:pt>
    <dgm:pt modelId="{A13BE8C8-4A29-4002-B55F-0B0D509786B8}" type="pres">
      <dgm:prSet presAssocID="{1F7A05B2-AA1A-4F05-8A97-A6A95A68C1E0}" presName="level3hierChild" presStyleCnt="0"/>
      <dgm:spPr/>
    </dgm:pt>
    <dgm:pt modelId="{61DDD098-D0E7-4D59-A3C4-80B485BFDAB4}" type="pres">
      <dgm:prSet presAssocID="{260DAC1A-4223-41C1-9A12-968D5EA717E3}" presName="conn2-1" presStyleLbl="parChTrans1D3" presStyleIdx="2" presStyleCnt="3"/>
      <dgm:spPr/>
    </dgm:pt>
    <dgm:pt modelId="{621A8ACB-CF0C-4F7B-A596-CEB7207B4E5A}" type="pres">
      <dgm:prSet presAssocID="{260DAC1A-4223-41C1-9A12-968D5EA717E3}" presName="connTx" presStyleLbl="parChTrans1D3" presStyleIdx="2" presStyleCnt="3"/>
      <dgm:spPr/>
    </dgm:pt>
    <dgm:pt modelId="{6B76C3D1-4419-4AAE-8054-6E259D21AE68}" type="pres">
      <dgm:prSet presAssocID="{64AC553F-F221-4D31-8372-6E6C25EE6690}" presName="root2" presStyleCnt="0"/>
      <dgm:spPr/>
    </dgm:pt>
    <dgm:pt modelId="{ABEB34B5-8DFC-457F-BB1F-A0E5505ACD2F}" type="pres">
      <dgm:prSet presAssocID="{64AC553F-F221-4D31-8372-6E6C25EE6690}" presName="LevelTwoTextNode" presStyleLbl="asst1" presStyleIdx="5" presStyleCnt="6" custLinFactNeighborX="-805" custLinFactNeighborY="-53670">
        <dgm:presLayoutVars>
          <dgm:chPref val="3"/>
        </dgm:presLayoutVars>
      </dgm:prSet>
      <dgm:spPr/>
    </dgm:pt>
    <dgm:pt modelId="{B9D5F899-237E-4FDC-A22B-DC1B312CB447}" type="pres">
      <dgm:prSet presAssocID="{64AC553F-F221-4D31-8372-6E6C25EE6690}" presName="level3hierChild" presStyleCnt="0"/>
      <dgm:spPr/>
    </dgm:pt>
  </dgm:ptLst>
  <dgm:cxnLst>
    <dgm:cxn modelId="{C0090211-044A-45B7-8868-A13E56829339}" srcId="{E7731EC2-FFE2-482B-ADA3-6453AA8775DC}" destId="{0DCBB81C-5D40-4112-83A0-299035E60BC3}" srcOrd="0" destOrd="0" parTransId="{64B116BF-9E2D-4FE9-8574-031D225887D5}" sibTransId="{A719E054-8C41-446B-B7BE-613C5D2838E3}"/>
    <dgm:cxn modelId="{967EDC20-05EE-489A-A9F5-A2224F4B1843}" type="presOf" srcId="{E7731EC2-FFE2-482B-ADA3-6453AA8775DC}" destId="{4FD46399-966B-4261-9416-186E6F8E3F92}" srcOrd="0" destOrd="0" presId="urn:microsoft.com/office/officeart/2008/layout/HorizontalMultiLevelHierarchy"/>
    <dgm:cxn modelId="{98B88C33-EDC6-4938-B0B1-7BBFF340EF6A}" srcId="{E17A50EB-FCA1-4C08-AF83-4E106C387650}" destId="{1F7A05B2-AA1A-4F05-8A97-A6A95A68C1E0}" srcOrd="2" destOrd="0" parTransId="{6DE18E58-2FBC-44BE-9EE1-B6BEB2FBBC6E}" sibTransId="{FABA9F6A-1F65-4DBB-A700-4E7BD9239FC3}"/>
    <dgm:cxn modelId="{9711E35B-93EE-440C-ABFB-CE61D0715286}" type="presOf" srcId="{64B116BF-9E2D-4FE9-8574-031D225887D5}" destId="{CAB573FD-8133-46BD-B2F7-D813AA59E0F2}" srcOrd="0" destOrd="0" presId="urn:microsoft.com/office/officeart/2008/layout/HorizontalMultiLevelHierarchy"/>
    <dgm:cxn modelId="{A9D1E55E-8F57-4510-95E3-431560FEDECA}" type="presOf" srcId="{E17A50EB-FCA1-4C08-AF83-4E106C387650}" destId="{61033417-61D1-4138-8FA8-D5D009C429FA}" srcOrd="0" destOrd="0" presId="urn:microsoft.com/office/officeart/2008/layout/HorizontalMultiLevelHierarchy"/>
    <dgm:cxn modelId="{6405F541-2D42-4619-AD3B-C670FA6925D5}" type="presOf" srcId="{260DAC1A-4223-41C1-9A12-968D5EA717E3}" destId="{61DDD098-D0E7-4D59-A3C4-80B485BFDAB4}" srcOrd="0" destOrd="0" presId="urn:microsoft.com/office/officeart/2008/layout/HorizontalMultiLevelHierarchy"/>
    <dgm:cxn modelId="{8E67A343-7901-44CD-8686-C8EC9517EBDB}" type="presOf" srcId="{906E5B6A-BF4A-4F72-97EA-994192796BBF}" destId="{70B69F0A-16D7-431D-B582-64D5D57C252E}" srcOrd="0" destOrd="0" presId="urn:microsoft.com/office/officeart/2008/layout/HorizontalMultiLevelHierarchy"/>
    <dgm:cxn modelId="{BD500C46-BEFE-4EFF-9A76-236C34BAFDED}" type="presOf" srcId="{260DAC1A-4223-41C1-9A12-968D5EA717E3}" destId="{621A8ACB-CF0C-4F7B-A596-CEB7207B4E5A}" srcOrd="1" destOrd="0" presId="urn:microsoft.com/office/officeart/2008/layout/HorizontalMultiLevelHierarchy"/>
    <dgm:cxn modelId="{5DDFC449-51B6-4A04-BD82-C5850432B567}" type="presOf" srcId="{D7AA4653-FE5F-4578-8003-33BBBB85FE5C}" destId="{0ABE990A-9927-41E4-A857-2AB300F5BE2F}" srcOrd="0" destOrd="0" presId="urn:microsoft.com/office/officeart/2008/layout/HorizontalMultiLevelHierarchy"/>
    <dgm:cxn modelId="{221B686D-4D90-4D53-8BFD-E310A88EE66C}" srcId="{1F7A05B2-AA1A-4F05-8A97-A6A95A68C1E0}" destId="{64AC553F-F221-4D31-8372-6E6C25EE6690}" srcOrd="0" destOrd="0" parTransId="{260DAC1A-4223-41C1-9A12-968D5EA717E3}" sibTransId="{211F938E-BC72-4DD9-B428-4281029C6F47}"/>
    <dgm:cxn modelId="{797AE36F-88D9-4F74-A42B-EE1A3F837767}" type="presOf" srcId="{906E5B6A-BF4A-4F72-97EA-994192796BBF}" destId="{677AE36A-6886-4381-A5F5-998FD9E1636B}" srcOrd="1" destOrd="0" presId="urn:microsoft.com/office/officeart/2008/layout/HorizontalMultiLevelHierarchy"/>
    <dgm:cxn modelId="{39138455-3F2E-4F4C-8026-A537B2C1FFD1}" type="presOf" srcId="{1F7A05B2-AA1A-4F05-8A97-A6A95A68C1E0}" destId="{27259819-AD84-4C14-87EC-B962F6C8A519}" srcOrd="0" destOrd="0" presId="urn:microsoft.com/office/officeart/2008/layout/HorizontalMultiLevelHierarchy"/>
    <dgm:cxn modelId="{127B0C7B-B710-484B-B22D-BF8448FDBF79}" type="presOf" srcId="{6DE18E58-2FBC-44BE-9EE1-B6BEB2FBBC6E}" destId="{5958711F-4804-4232-B7C8-B5229ADF966D}" srcOrd="0" destOrd="0" presId="urn:microsoft.com/office/officeart/2008/layout/HorizontalMultiLevelHierarchy"/>
    <dgm:cxn modelId="{1C189082-43B7-44F0-8C58-4A9ED4A15857}" srcId="{E17A50EB-FCA1-4C08-AF83-4E106C387650}" destId="{728E06AD-7A29-4DF5-86A2-5CB5E3E81031}" srcOrd="0" destOrd="0" parTransId="{906E5B6A-BF4A-4F72-97EA-994192796BBF}" sibTransId="{CDB98E5D-525D-4A16-9235-81BC54BE8C21}"/>
    <dgm:cxn modelId="{EBC5938B-0609-4C71-9A3D-9EA7EB036551}" type="presOf" srcId="{6DE18E58-2FBC-44BE-9EE1-B6BEB2FBBC6E}" destId="{65CED626-3AEF-49B9-A34A-EA9386C4E4B0}" srcOrd="1" destOrd="0" presId="urn:microsoft.com/office/officeart/2008/layout/HorizontalMultiLevelHierarchy"/>
    <dgm:cxn modelId="{9B1FC19B-5758-4057-9181-36AF124DF02F}" type="presOf" srcId="{64B116BF-9E2D-4FE9-8574-031D225887D5}" destId="{86008661-F95A-4504-B643-9D3A1A17DAB3}" srcOrd="1" destOrd="0" presId="urn:microsoft.com/office/officeart/2008/layout/HorizontalMultiLevelHierarchy"/>
    <dgm:cxn modelId="{598F82B2-5F98-406F-8D8E-0264D8F5D676}" type="presOf" srcId="{B71A7244-BFC6-44A9-B542-1AE6E2E315FC}" destId="{FE364549-ECD2-476E-8528-13B8BF816B0F}" srcOrd="1" destOrd="0" presId="urn:microsoft.com/office/officeart/2008/layout/HorizontalMultiLevelHierarchy"/>
    <dgm:cxn modelId="{A9CB7ABB-6147-413F-89C3-6869C27826A1}" type="presOf" srcId="{728E06AD-7A29-4DF5-86A2-5CB5E3E81031}" destId="{6E2F7844-AF2F-4385-B025-AE3B5A72F82D}" srcOrd="0" destOrd="0" presId="urn:microsoft.com/office/officeart/2008/layout/HorizontalMultiLevelHierarchy"/>
    <dgm:cxn modelId="{F87BCBBE-F769-4778-AEAB-EC5808DD4F85}" srcId="{728E06AD-7A29-4DF5-86A2-5CB5E3E81031}" destId="{CA7E74BD-507F-4CF5-93FD-017E054C5AB0}" srcOrd="0" destOrd="0" parTransId="{B71A7244-BFC6-44A9-B542-1AE6E2E315FC}" sibTransId="{CD963272-523D-4DC4-BDD2-3361902A8209}"/>
    <dgm:cxn modelId="{4F9DA8C0-3CEC-4C3D-BDD7-BCF4EF4FABF2}" type="presOf" srcId="{B71A7244-BFC6-44A9-B542-1AE6E2E315FC}" destId="{15DBBE69-8CFC-4374-8BF6-9B0CE09C744C}" srcOrd="0" destOrd="0" presId="urn:microsoft.com/office/officeart/2008/layout/HorizontalMultiLevelHierarchy"/>
    <dgm:cxn modelId="{34A606C8-A9F3-4964-BBB5-783265741BC4}" type="presOf" srcId="{ACE36CC5-8814-4DE6-8DEC-9E051DC9DB0B}" destId="{68EE4C12-8A76-4845-BD61-439939BEA0EB}" srcOrd="1" destOrd="0" presId="urn:microsoft.com/office/officeart/2008/layout/HorizontalMultiLevelHierarchy"/>
    <dgm:cxn modelId="{BB74B3D2-8AB2-4FE3-BFA2-EDF61C8A4346}" srcId="{D7AA4653-FE5F-4578-8003-33BBBB85FE5C}" destId="{E17A50EB-FCA1-4C08-AF83-4E106C387650}" srcOrd="0" destOrd="0" parTransId="{7169A4CF-3BB9-4E38-8B0E-884193493FC6}" sibTransId="{72A54001-50B4-4E08-A099-9780648550AD}"/>
    <dgm:cxn modelId="{246929D4-6F8D-4840-B317-616B9CFAF111}" type="presOf" srcId="{ACE36CC5-8814-4DE6-8DEC-9E051DC9DB0B}" destId="{C6C8BC54-A697-4675-9CBC-AD18C9A87496}" srcOrd="0" destOrd="0" presId="urn:microsoft.com/office/officeart/2008/layout/HorizontalMultiLevelHierarchy"/>
    <dgm:cxn modelId="{CC8C70E0-1817-4996-9199-7FB775D87A4C}" type="presOf" srcId="{64AC553F-F221-4D31-8372-6E6C25EE6690}" destId="{ABEB34B5-8DFC-457F-BB1F-A0E5505ACD2F}" srcOrd="0" destOrd="0" presId="urn:microsoft.com/office/officeart/2008/layout/HorizontalMultiLevelHierarchy"/>
    <dgm:cxn modelId="{5A365AE0-5B6B-4AA9-8E53-8EEB80B6EFA1}" srcId="{E17A50EB-FCA1-4C08-AF83-4E106C387650}" destId="{E7731EC2-FFE2-482B-ADA3-6453AA8775DC}" srcOrd="1" destOrd="0" parTransId="{ACE36CC5-8814-4DE6-8DEC-9E051DC9DB0B}" sibTransId="{90614ACF-898E-4FB1-B333-23E5450DE204}"/>
    <dgm:cxn modelId="{DCB83BF3-2765-4D25-B4C8-F02D331C2295}" type="presOf" srcId="{CA7E74BD-507F-4CF5-93FD-017E054C5AB0}" destId="{CF50679E-8A09-4417-AEF5-8CB0D920E1BD}" srcOrd="0" destOrd="0" presId="urn:microsoft.com/office/officeart/2008/layout/HorizontalMultiLevelHierarchy"/>
    <dgm:cxn modelId="{9D96BBF3-238B-4A3B-B346-B0221631E414}" type="presOf" srcId="{0DCBB81C-5D40-4112-83A0-299035E60BC3}" destId="{AB7E40F4-41E9-469F-9F7C-234156C1D1D6}" srcOrd="0" destOrd="0" presId="urn:microsoft.com/office/officeart/2008/layout/HorizontalMultiLevelHierarchy"/>
    <dgm:cxn modelId="{3A005069-009C-42AA-B4F7-39D92A4C4E21}" type="presParOf" srcId="{0ABE990A-9927-41E4-A857-2AB300F5BE2F}" destId="{B9E64E65-B7AF-425F-9264-24A3511246B6}" srcOrd="0" destOrd="0" presId="urn:microsoft.com/office/officeart/2008/layout/HorizontalMultiLevelHierarchy"/>
    <dgm:cxn modelId="{EEB41F12-0048-44E6-8D9E-4C91DA1BE70A}" type="presParOf" srcId="{B9E64E65-B7AF-425F-9264-24A3511246B6}" destId="{61033417-61D1-4138-8FA8-D5D009C429FA}" srcOrd="0" destOrd="0" presId="urn:microsoft.com/office/officeart/2008/layout/HorizontalMultiLevelHierarchy"/>
    <dgm:cxn modelId="{9F920778-B3D5-4973-A315-92D4D6344C08}" type="presParOf" srcId="{B9E64E65-B7AF-425F-9264-24A3511246B6}" destId="{48C008BF-58DE-4FDE-91FB-830A7F2ED84B}" srcOrd="1" destOrd="0" presId="urn:microsoft.com/office/officeart/2008/layout/HorizontalMultiLevelHierarchy"/>
    <dgm:cxn modelId="{3A955128-EE27-4DC4-AA20-B83709B09DD5}" type="presParOf" srcId="{48C008BF-58DE-4FDE-91FB-830A7F2ED84B}" destId="{70B69F0A-16D7-431D-B582-64D5D57C252E}" srcOrd="0" destOrd="0" presId="urn:microsoft.com/office/officeart/2008/layout/HorizontalMultiLevelHierarchy"/>
    <dgm:cxn modelId="{E5A3EC1C-E5BE-4E29-9D88-E936B024CA03}" type="presParOf" srcId="{70B69F0A-16D7-431D-B582-64D5D57C252E}" destId="{677AE36A-6886-4381-A5F5-998FD9E1636B}" srcOrd="0" destOrd="0" presId="urn:microsoft.com/office/officeart/2008/layout/HorizontalMultiLevelHierarchy"/>
    <dgm:cxn modelId="{BE94770C-0DAE-466B-958B-B627A52DAAD9}" type="presParOf" srcId="{48C008BF-58DE-4FDE-91FB-830A7F2ED84B}" destId="{1831DC95-88DD-444A-B608-E4421DF9D1A0}" srcOrd="1" destOrd="0" presId="urn:microsoft.com/office/officeart/2008/layout/HorizontalMultiLevelHierarchy"/>
    <dgm:cxn modelId="{657FF9C5-2A4F-4612-B078-2706C1B34160}" type="presParOf" srcId="{1831DC95-88DD-444A-B608-E4421DF9D1A0}" destId="{6E2F7844-AF2F-4385-B025-AE3B5A72F82D}" srcOrd="0" destOrd="0" presId="urn:microsoft.com/office/officeart/2008/layout/HorizontalMultiLevelHierarchy"/>
    <dgm:cxn modelId="{028BDB97-1398-45CE-91D8-C71A6C8A35E5}" type="presParOf" srcId="{1831DC95-88DD-444A-B608-E4421DF9D1A0}" destId="{5322FF81-6D9A-4DFE-AB85-6E88CB6EA4E1}" srcOrd="1" destOrd="0" presId="urn:microsoft.com/office/officeart/2008/layout/HorizontalMultiLevelHierarchy"/>
    <dgm:cxn modelId="{F204AD6D-2548-492C-8BE2-870A42BBF543}" type="presParOf" srcId="{5322FF81-6D9A-4DFE-AB85-6E88CB6EA4E1}" destId="{15DBBE69-8CFC-4374-8BF6-9B0CE09C744C}" srcOrd="0" destOrd="0" presId="urn:microsoft.com/office/officeart/2008/layout/HorizontalMultiLevelHierarchy"/>
    <dgm:cxn modelId="{7F837409-8E12-4B60-A68D-34FBD818376C}" type="presParOf" srcId="{15DBBE69-8CFC-4374-8BF6-9B0CE09C744C}" destId="{FE364549-ECD2-476E-8528-13B8BF816B0F}" srcOrd="0" destOrd="0" presId="urn:microsoft.com/office/officeart/2008/layout/HorizontalMultiLevelHierarchy"/>
    <dgm:cxn modelId="{BCA5C2A9-891F-4F73-B162-ED3C11315019}" type="presParOf" srcId="{5322FF81-6D9A-4DFE-AB85-6E88CB6EA4E1}" destId="{F178F1AA-C414-4AA4-8244-7D76F6B3EFC9}" srcOrd="1" destOrd="0" presId="urn:microsoft.com/office/officeart/2008/layout/HorizontalMultiLevelHierarchy"/>
    <dgm:cxn modelId="{AFE7586F-3418-4FFE-9720-561761AA8EFC}" type="presParOf" srcId="{F178F1AA-C414-4AA4-8244-7D76F6B3EFC9}" destId="{CF50679E-8A09-4417-AEF5-8CB0D920E1BD}" srcOrd="0" destOrd="0" presId="urn:microsoft.com/office/officeart/2008/layout/HorizontalMultiLevelHierarchy"/>
    <dgm:cxn modelId="{DE57E494-BDB1-49D4-B524-ECFAEEE0FDEC}" type="presParOf" srcId="{F178F1AA-C414-4AA4-8244-7D76F6B3EFC9}" destId="{3BB553E4-C310-4D1F-8413-CDA6FD0D0609}" srcOrd="1" destOrd="0" presId="urn:microsoft.com/office/officeart/2008/layout/HorizontalMultiLevelHierarchy"/>
    <dgm:cxn modelId="{0F503F76-5B4D-403C-BD3A-65122B43DF1D}" type="presParOf" srcId="{48C008BF-58DE-4FDE-91FB-830A7F2ED84B}" destId="{C6C8BC54-A697-4675-9CBC-AD18C9A87496}" srcOrd="2" destOrd="0" presId="urn:microsoft.com/office/officeart/2008/layout/HorizontalMultiLevelHierarchy"/>
    <dgm:cxn modelId="{C08F4D1F-ED60-4C7F-9870-294F8379E0D1}" type="presParOf" srcId="{C6C8BC54-A697-4675-9CBC-AD18C9A87496}" destId="{68EE4C12-8A76-4845-BD61-439939BEA0EB}" srcOrd="0" destOrd="0" presId="urn:microsoft.com/office/officeart/2008/layout/HorizontalMultiLevelHierarchy"/>
    <dgm:cxn modelId="{4E344621-D2C8-4630-9338-0799D7910F9D}" type="presParOf" srcId="{48C008BF-58DE-4FDE-91FB-830A7F2ED84B}" destId="{C9D112A3-916B-4AE7-AAE7-52F9F0F52CA0}" srcOrd="3" destOrd="0" presId="urn:microsoft.com/office/officeart/2008/layout/HorizontalMultiLevelHierarchy"/>
    <dgm:cxn modelId="{B86C5F76-88EF-495E-926A-9588AF6E1BCC}" type="presParOf" srcId="{C9D112A3-916B-4AE7-AAE7-52F9F0F52CA0}" destId="{4FD46399-966B-4261-9416-186E6F8E3F92}" srcOrd="0" destOrd="0" presId="urn:microsoft.com/office/officeart/2008/layout/HorizontalMultiLevelHierarchy"/>
    <dgm:cxn modelId="{13A53D56-7F26-4EC5-BB18-BC4EF94038E2}" type="presParOf" srcId="{C9D112A3-916B-4AE7-AAE7-52F9F0F52CA0}" destId="{FCFEED44-206C-456A-8EE2-D98EB5C0B20F}" srcOrd="1" destOrd="0" presId="urn:microsoft.com/office/officeart/2008/layout/HorizontalMultiLevelHierarchy"/>
    <dgm:cxn modelId="{DC08F358-FEA3-4F6F-9554-D63184AFDA19}" type="presParOf" srcId="{FCFEED44-206C-456A-8EE2-D98EB5C0B20F}" destId="{CAB573FD-8133-46BD-B2F7-D813AA59E0F2}" srcOrd="0" destOrd="0" presId="urn:microsoft.com/office/officeart/2008/layout/HorizontalMultiLevelHierarchy"/>
    <dgm:cxn modelId="{0D7C859D-BA66-4372-93EF-A299060F630A}" type="presParOf" srcId="{CAB573FD-8133-46BD-B2F7-D813AA59E0F2}" destId="{86008661-F95A-4504-B643-9D3A1A17DAB3}" srcOrd="0" destOrd="0" presId="urn:microsoft.com/office/officeart/2008/layout/HorizontalMultiLevelHierarchy"/>
    <dgm:cxn modelId="{C9298F50-2811-498F-9B6F-AC273BDE4E86}" type="presParOf" srcId="{FCFEED44-206C-456A-8EE2-D98EB5C0B20F}" destId="{FC343991-4107-4C21-9837-A07CCF450B76}" srcOrd="1" destOrd="0" presId="urn:microsoft.com/office/officeart/2008/layout/HorizontalMultiLevelHierarchy"/>
    <dgm:cxn modelId="{4538C20B-2C48-46DF-BA0D-3117431F5D17}" type="presParOf" srcId="{FC343991-4107-4C21-9837-A07CCF450B76}" destId="{AB7E40F4-41E9-469F-9F7C-234156C1D1D6}" srcOrd="0" destOrd="0" presId="urn:microsoft.com/office/officeart/2008/layout/HorizontalMultiLevelHierarchy"/>
    <dgm:cxn modelId="{F7D3E022-A5AA-402F-83B7-FE3CCE235126}" type="presParOf" srcId="{FC343991-4107-4C21-9837-A07CCF450B76}" destId="{DDA4D71B-763C-45BC-ACAA-596DF09A0C93}" srcOrd="1" destOrd="0" presId="urn:microsoft.com/office/officeart/2008/layout/HorizontalMultiLevelHierarchy"/>
    <dgm:cxn modelId="{EF104DD8-A60D-4A21-8C48-FE1780265A48}" type="presParOf" srcId="{48C008BF-58DE-4FDE-91FB-830A7F2ED84B}" destId="{5958711F-4804-4232-B7C8-B5229ADF966D}" srcOrd="4" destOrd="0" presId="urn:microsoft.com/office/officeart/2008/layout/HorizontalMultiLevelHierarchy"/>
    <dgm:cxn modelId="{82845BFB-F176-48EC-9932-1F817AAA7197}" type="presParOf" srcId="{5958711F-4804-4232-B7C8-B5229ADF966D}" destId="{65CED626-3AEF-49B9-A34A-EA9386C4E4B0}" srcOrd="0" destOrd="0" presId="urn:microsoft.com/office/officeart/2008/layout/HorizontalMultiLevelHierarchy"/>
    <dgm:cxn modelId="{8E619505-ECAA-4FAF-BC61-98AF147ADA79}" type="presParOf" srcId="{48C008BF-58DE-4FDE-91FB-830A7F2ED84B}" destId="{86741AFC-447A-4CFC-88D5-2420FD717C0E}" srcOrd="5" destOrd="0" presId="urn:microsoft.com/office/officeart/2008/layout/HorizontalMultiLevelHierarchy"/>
    <dgm:cxn modelId="{04DA0319-572C-4760-8D7D-DFD879CD56C1}" type="presParOf" srcId="{86741AFC-447A-4CFC-88D5-2420FD717C0E}" destId="{27259819-AD84-4C14-87EC-B962F6C8A519}" srcOrd="0" destOrd="0" presId="urn:microsoft.com/office/officeart/2008/layout/HorizontalMultiLevelHierarchy"/>
    <dgm:cxn modelId="{DDF3A172-397F-467B-9EE6-61173223B45B}" type="presParOf" srcId="{86741AFC-447A-4CFC-88D5-2420FD717C0E}" destId="{A13BE8C8-4A29-4002-B55F-0B0D509786B8}" srcOrd="1" destOrd="0" presId="urn:microsoft.com/office/officeart/2008/layout/HorizontalMultiLevelHierarchy"/>
    <dgm:cxn modelId="{C9E12FB3-9EA3-459E-A042-97457849A111}" type="presParOf" srcId="{A13BE8C8-4A29-4002-B55F-0B0D509786B8}" destId="{61DDD098-D0E7-4D59-A3C4-80B485BFDAB4}" srcOrd="0" destOrd="0" presId="urn:microsoft.com/office/officeart/2008/layout/HorizontalMultiLevelHierarchy"/>
    <dgm:cxn modelId="{F8A6FA47-F52E-417A-8665-D852DE5F7494}" type="presParOf" srcId="{61DDD098-D0E7-4D59-A3C4-80B485BFDAB4}" destId="{621A8ACB-CF0C-4F7B-A596-CEB7207B4E5A}" srcOrd="0" destOrd="0" presId="urn:microsoft.com/office/officeart/2008/layout/HorizontalMultiLevelHierarchy"/>
    <dgm:cxn modelId="{436B88DC-F252-4D8E-876E-FE90F5B4D617}" type="presParOf" srcId="{A13BE8C8-4A29-4002-B55F-0B0D509786B8}" destId="{6B76C3D1-4419-4AAE-8054-6E259D21AE68}" srcOrd="1" destOrd="0" presId="urn:microsoft.com/office/officeart/2008/layout/HorizontalMultiLevelHierarchy"/>
    <dgm:cxn modelId="{B2E28A8A-CF76-4393-9D66-902EC21E5543}" type="presParOf" srcId="{6B76C3D1-4419-4AAE-8054-6E259D21AE68}" destId="{ABEB34B5-8DFC-457F-BB1F-A0E5505ACD2F}" srcOrd="0" destOrd="0" presId="urn:microsoft.com/office/officeart/2008/layout/HorizontalMultiLevelHierarchy"/>
    <dgm:cxn modelId="{B2EA60E2-CEE9-42DC-864B-486B42B02380}" type="presParOf" srcId="{6B76C3D1-4419-4AAE-8054-6E259D21AE68}" destId="{B9D5F899-237E-4FDC-A22B-DC1B312CB44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AA4653-FE5F-4578-8003-33BBBB85FE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A50EB-FCA1-4C08-AF83-4E106C387650}">
      <dgm:prSet phldrT="[Text]" custT="1"/>
      <dgm:spPr/>
      <dgm:t>
        <a:bodyPr/>
        <a:lstStyle/>
        <a:p>
          <a:r>
            <a:rPr lang="lv-LV" sz="2800" dirty="0"/>
            <a:t>Rezultātu iegūšana</a:t>
          </a:r>
          <a:endParaRPr lang="en-US" sz="2800" dirty="0"/>
        </a:p>
      </dgm:t>
    </dgm:pt>
    <dgm:pt modelId="{7169A4CF-3BB9-4E38-8B0E-884193493FC6}" type="parTrans" cxnId="{BB74B3D2-8AB2-4FE3-BFA2-EDF61C8A4346}">
      <dgm:prSet/>
      <dgm:spPr/>
      <dgm:t>
        <a:bodyPr/>
        <a:lstStyle/>
        <a:p>
          <a:endParaRPr lang="en-US"/>
        </a:p>
      </dgm:t>
    </dgm:pt>
    <dgm:pt modelId="{72A54001-50B4-4E08-A099-9780648550AD}" type="sibTrans" cxnId="{BB74B3D2-8AB2-4FE3-BFA2-EDF61C8A4346}">
      <dgm:prSet/>
      <dgm:spPr/>
      <dgm:t>
        <a:bodyPr/>
        <a:lstStyle/>
        <a:p>
          <a:endParaRPr lang="en-US"/>
        </a:p>
      </dgm:t>
    </dgm:pt>
    <dgm:pt modelId="{728E06AD-7A29-4DF5-86A2-5CB5E3E81031}" type="asst">
      <dgm:prSet phldrT="[Text]"/>
      <dgm:spPr/>
      <dgm:t>
        <a:bodyPr/>
        <a:lstStyle/>
        <a:p>
          <a:r>
            <a:rPr lang="lv-LV" dirty="0"/>
            <a:t>Noteikt kā iegūt(aprēķināt, kombinēt, formatēt) rezultātu</a:t>
          </a:r>
          <a:endParaRPr lang="en-US" dirty="0"/>
        </a:p>
      </dgm:t>
    </dgm:pt>
    <dgm:pt modelId="{906E5B6A-BF4A-4F72-97EA-994192796BBF}" type="parTrans" cxnId="{1C189082-43B7-44F0-8C58-4A9ED4A15857}">
      <dgm:prSet/>
      <dgm:spPr/>
      <dgm:t>
        <a:bodyPr/>
        <a:lstStyle/>
        <a:p>
          <a:endParaRPr lang="en-US"/>
        </a:p>
      </dgm:t>
    </dgm:pt>
    <dgm:pt modelId="{CDB98E5D-525D-4A16-9235-81BC54BE8C21}" type="sibTrans" cxnId="{1C189082-43B7-44F0-8C58-4A9ED4A15857}">
      <dgm:prSet/>
      <dgm:spPr/>
      <dgm:t>
        <a:bodyPr/>
        <a:lstStyle/>
        <a:p>
          <a:endParaRPr lang="en-US"/>
        </a:p>
      </dgm:t>
    </dgm:pt>
    <dgm:pt modelId="{D4CF55A3-BFE9-4308-8E89-B100D3846FB1}" type="asst">
      <dgm:prSet phldrT="[Text]"/>
      <dgm:spPr/>
      <dgm:t>
        <a:bodyPr/>
        <a:lstStyle/>
        <a:p>
          <a:r>
            <a:rPr lang="lv-LV" dirty="0"/>
            <a:t>Ar </a:t>
          </a:r>
          <a:r>
            <a:rPr lang="lv-LV" dirty="0" err="1"/>
            <a:t>if</a:t>
          </a:r>
          <a:r>
            <a:rPr lang="lv-LV" dirty="0"/>
            <a:t>/</a:t>
          </a:r>
          <a:r>
            <a:rPr lang="lv-LV" dirty="0" err="1"/>
            <a:t>elif</a:t>
          </a:r>
          <a:r>
            <a:rPr lang="lv-LV" dirty="0"/>
            <a:t> funkcijām tikt pie rezultāta</a:t>
          </a:r>
          <a:endParaRPr lang="en-US" dirty="0"/>
        </a:p>
      </dgm:t>
    </dgm:pt>
    <dgm:pt modelId="{4EFAB6BF-C66E-4EC5-A8CB-8959822D2BB8}" type="parTrans" cxnId="{5F5625EB-4086-4786-9787-91C3C715DC4F}">
      <dgm:prSet/>
      <dgm:spPr/>
      <dgm:t>
        <a:bodyPr/>
        <a:lstStyle/>
        <a:p>
          <a:endParaRPr lang="en-US"/>
        </a:p>
      </dgm:t>
    </dgm:pt>
    <dgm:pt modelId="{E41307D5-93D2-477D-986D-9CF0F8763E5E}" type="sibTrans" cxnId="{5F5625EB-4086-4786-9787-91C3C715DC4F}">
      <dgm:prSet/>
      <dgm:spPr/>
      <dgm:t>
        <a:bodyPr/>
        <a:lstStyle/>
        <a:p>
          <a:endParaRPr lang="lv-LV"/>
        </a:p>
      </dgm:t>
    </dgm:pt>
    <dgm:pt modelId="{F3DC58E3-9A5F-4C63-B0D3-B2F65C2504FB}" type="asst">
      <dgm:prSet phldrT="[Text]"/>
      <dgm:spPr/>
      <dgm:t>
        <a:bodyPr/>
        <a:lstStyle/>
        <a:p>
          <a:r>
            <a:rPr lang="lv-LV" dirty="0"/>
            <a:t>Ja </a:t>
          </a:r>
          <a:r>
            <a:rPr lang="lv-LV" b="0" dirty="0"/>
            <a:t>tā ir grāmata un cilvēks ir personāls – uz 28 dienām</a:t>
          </a:r>
          <a:endParaRPr lang="en-US" dirty="0"/>
        </a:p>
      </dgm:t>
    </dgm:pt>
    <dgm:pt modelId="{0EEDAC87-6348-47D6-A3D3-D9025B5A7896}" type="parTrans" cxnId="{8BA6A641-1325-4E5D-B1C8-39C9AB1344C6}">
      <dgm:prSet/>
      <dgm:spPr/>
      <dgm:t>
        <a:bodyPr/>
        <a:lstStyle/>
        <a:p>
          <a:endParaRPr lang="lv-LV"/>
        </a:p>
      </dgm:t>
    </dgm:pt>
    <dgm:pt modelId="{D510BF12-D0DC-4A0C-833D-653FD24154FF}" type="sibTrans" cxnId="{8BA6A641-1325-4E5D-B1C8-39C9AB1344C6}">
      <dgm:prSet/>
      <dgm:spPr/>
    </dgm:pt>
    <dgm:pt modelId="{2B2BEF7B-2E6B-4EE1-95C5-5F7DE43CCC9C}" type="asst">
      <dgm:prSet phldrT="[Text]"/>
      <dgm:spPr/>
      <dgm:t>
        <a:bodyPr/>
        <a:lstStyle/>
        <a:p>
          <a:r>
            <a:rPr lang="lv-LV" b="0" dirty="0"/>
            <a:t>Ja ir kāds laikā nenodots izdevums – nedrīkst ņemt neko</a:t>
          </a:r>
          <a:endParaRPr lang="en-US" dirty="0"/>
        </a:p>
      </dgm:t>
    </dgm:pt>
    <dgm:pt modelId="{B6723307-0276-427C-9D70-A0DDCF7A69DF}" type="parTrans" cxnId="{0F410627-3186-4C3F-97E6-8C4409DAAA69}">
      <dgm:prSet/>
      <dgm:spPr/>
      <dgm:t>
        <a:bodyPr/>
        <a:lstStyle/>
        <a:p>
          <a:endParaRPr lang="lv-LV"/>
        </a:p>
      </dgm:t>
    </dgm:pt>
    <dgm:pt modelId="{24AEB83E-E452-4606-AD47-450FC4C144CB}" type="sibTrans" cxnId="{0F410627-3186-4C3F-97E6-8C4409DAAA69}">
      <dgm:prSet/>
      <dgm:spPr/>
    </dgm:pt>
    <dgm:pt modelId="{CFF5BC09-C53D-44E8-8683-94F3288312EE}" type="asst">
      <dgm:prSet phldrT="[Text]"/>
      <dgm:spPr/>
      <dgm:t>
        <a:bodyPr/>
        <a:lstStyle/>
        <a:p>
          <a:r>
            <a:rPr lang="lv-LV" b="0" dirty="0"/>
            <a:t>Ja tas ir pieprasīts izdevums – uz 3 dienām</a:t>
          </a:r>
          <a:endParaRPr lang="en-US" dirty="0"/>
        </a:p>
      </dgm:t>
    </dgm:pt>
    <dgm:pt modelId="{FC364C24-194D-4EB6-BB38-014640C8C9CD}" type="parTrans" cxnId="{38B41AEA-4FFD-434B-9992-8018F5F14F8C}">
      <dgm:prSet/>
      <dgm:spPr/>
      <dgm:t>
        <a:bodyPr/>
        <a:lstStyle/>
        <a:p>
          <a:endParaRPr lang="lv-LV"/>
        </a:p>
      </dgm:t>
    </dgm:pt>
    <dgm:pt modelId="{FCCC29A6-BE1E-4C72-9F56-1E90C481447D}" type="sibTrans" cxnId="{38B41AEA-4FFD-434B-9992-8018F5F14F8C}">
      <dgm:prSet/>
      <dgm:spPr/>
    </dgm:pt>
    <dgm:pt modelId="{96F8E75F-8E4A-4F4B-9D06-97921B3D4E12}" type="asst">
      <dgm:prSet phldrT="[Text]"/>
      <dgm:spPr/>
      <dgm:t>
        <a:bodyPr/>
        <a:lstStyle/>
        <a:p>
          <a:r>
            <a:rPr lang="lv-LV" b="0" dirty="0"/>
            <a:t>Ja tas ir žurnāls – uz 7 dienām</a:t>
          </a:r>
          <a:endParaRPr lang="en-US" dirty="0"/>
        </a:p>
      </dgm:t>
    </dgm:pt>
    <dgm:pt modelId="{FC1DAF9A-C7E0-4950-BB4A-62E017798A4F}" type="parTrans" cxnId="{6F3840DC-8A82-4D6A-AAD0-BC161464191A}">
      <dgm:prSet/>
      <dgm:spPr/>
      <dgm:t>
        <a:bodyPr/>
        <a:lstStyle/>
        <a:p>
          <a:endParaRPr lang="lv-LV"/>
        </a:p>
      </dgm:t>
    </dgm:pt>
    <dgm:pt modelId="{974D7EDA-F04E-4AB3-A0F4-A64D2C676F1D}" type="sibTrans" cxnId="{6F3840DC-8A82-4D6A-AAD0-BC161464191A}">
      <dgm:prSet/>
      <dgm:spPr/>
    </dgm:pt>
    <dgm:pt modelId="{4639FB19-3952-4AA7-93FC-115A8A175808}" type="asst">
      <dgm:prSet phldrT="[Text]"/>
      <dgm:spPr/>
      <dgm:t>
        <a:bodyPr/>
        <a:lstStyle/>
        <a:p>
          <a:r>
            <a:rPr lang="lv-LV" dirty="0"/>
            <a:t>Ja </a:t>
          </a:r>
          <a:r>
            <a:rPr lang="lv-LV" b="0" dirty="0"/>
            <a:t>tā ir grāmata un cilvēks nav personāls – uz 14 dienām</a:t>
          </a:r>
          <a:endParaRPr lang="en-US" dirty="0"/>
        </a:p>
      </dgm:t>
    </dgm:pt>
    <dgm:pt modelId="{CE1AD354-5501-4ACE-B869-C3B423DB931D}" type="parTrans" cxnId="{0B8D15C2-0F9E-4E11-8CA2-BD375F80CA69}">
      <dgm:prSet/>
      <dgm:spPr/>
      <dgm:t>
        <a:bodyPr/>
        <a:lstStyle/>
        <a:p>
          <a:endParaRPr lang="lv-LV"/>
        </a:p>
      </dgm:t>
    </dgm:pt>
    <dgm:pt modelId="{69844F21-74FE-497F-8745-9CB3C1C81DC6}" type="sibTrans" cxnId="{0B8D15C2-0F9E-4E11-8CA2-BD375F80CA69}">
      <dgm:prSet/>
      <dgm:spPr/>
    </dgm:pt>
    <dgm:pt modelId="{0ABE990A-9927-41E4-A857-2AB300F5BE2F}" type="pres">
      <dgm:prSet presAssocID="{D7AA4653-FE5F-4578-8003-33BBBB85FE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E64E65-B7AF-425F-9264-24A3511246B6}" type="pres">
      <dgm:prSet presAssocID="{E17A50EB-FCA1-4C08-AF83-4E106C387650}" presName="root1" presStyleCnt="0"/>
      <dgm:spPr/>
    </dgm:pt>
    <dgm:pt modelId="{61033417-61D1-4138-8FA8-D5D009C429FA}" type="pres">
      <dgm:prSet presAssocID="{E17A50EB-FCA1-4C08-AF83-4E106C387650}" presName="LevelOneTextNode" presStyleLbl="node0" presStyleIdx="0" presStyleCnt="1" custLinFactNeighborX="26711" custLinFactNeighborY="-362">
        <dgm:presLayoutVars>
          <dgm:chPref val="3"/>
        </dgm:presLayoutVars>
      </dgm:prSet>
      <dgm:spPr/>
    </dgm:pt>
    <dgm:pt modelId="{48C008BF-58DE-4FDE-91FB-830A7F2ED84B}" type="pres">
      <dgm:prSet presAssocID="{E17A50EB-FCA1-4C08-AF83-4E106C387650}" presName="level2hierChild" presStyleCnt="0"/>
      <dgm:spPr/>
    </dgm:pt>
    <dgm:pt modelId="{70B69F0A-16D7-431D-B582-64D5D57C252E}" type="pres">
      <dgm:prSet presAssocID="{906E5B6A-BF4A-4F72-97EA-994192796BBF}" presName="conn2-1" presStyleLbl="parChTrans1D2" presStyleIdx="0" presStyleCnt="1"/>
      <dgm:spPr/>
    </dgm:pt>
    <dgm:pt modelId="{677AE36A-6886-4381-A5F5-998FD9E1636B}" type="pres">
      <dgm:prSet presAssocID="{906E5B6A-BF4A-4F72-97EA-994192796BBF}" presName="connTx" presStyleLbl="parChTrans1D2" presStyleIdx="0" presStyleCnt="1"/>
      <dgm:spPr/>
    </dgm:pt>
    <dgm:pt modelId="{1831DC95-88DD-444A-B608-E4421DF9D1A0}" type="pres">
      <dgm:prSet presAssocID="{728E06AD-7A29-4DF5-86A2-5CB5E3E81031}" presName="root2" presStyleCnt="0"/>
      <dgm:spPr/>
    </dgm:pt>
    <dgm:pt modelId="{6E2F7844-AF2F-4385-B025-AE3B5A72F82D}" type="pres">
      <dgm:prSet presAssocID="{728E06AD-7A29-4DF5-86A2-5CB5E3E81031}" presName="LevelTwoTextNode" presStyleLbl="asst1" presStyleIdx="0" presStyleCnt="7" custLinFactNeighborX="873" custLinFactNeighborY="-1908">
        <dgm:presLayoutVars>
          <dgm:chPref val="3"/>
        </dgm:presLayoutVars>
      </dgm:prSet>
      <dgm:spPr/>
    </dgm:pt>
    <dgm:pt modelId="{5322FF81-6D9A-4DFE-AB85-6E88CB6EA4E1}" type="pres">
      <dgm:prSet presAssocID="{728E06AD-7A29-4DF5-86A2-5CB5E3E81031}" presName="level3hierChild" presStyleCnt="0"/>
      <dgm:spPr/>
    </dgm:pt>
    <dgm:pt modelId="{FF0BBF5E-8B8A-4E0C-85CE-818EA7445A94}" type="pres">
      <dgm:prSet presAssocID="{4EFAB6BF-C66E-4EC5-A8CB-8959822D2BB8}" presName="conn2-1" presStyleLbl="parChTrans1D3" presStyleIdx="0" presStyleCnt="6"/>
      <dgm:spPr/>
    </dgm:pt>
    <dgm:pt modelId="{52BCC28B-CC31-4321-834D-D1126F10DD51}" type="pres">
      <dgm:prSet presAssocID="{4EFAB6BF-C66E-4EC5-A8CB-8959822D2BB8}" presName="connTx" presStyleLbl="parChTrans1D3" presStyleIdx="0" presStyleCnt="6"/>
      <dgm:spPr/>
    </dgm:pt>
    <dgm:pt modelId="{C85D8E81-68D4-4C5F-B935-6FDBC23373D6}" type="pres">
      <dgm:prSet presAssocID="{D4CF55A3-BFE9-4308-8E89-B100D3846FB1}" presName="root2" presStyleCnt="0"/>
      <dgm:spPr/>
    </dgm:pt>
    <dgm:pt modelId="{297A6C5D-368B-4BAF-9AD5-BEC141C2BF40}" type="pres">
      <dgm:prSet presAssocID="{D4CF55A3-BFE9-4308-8E89-B100D3846FB1}" presName="LevelTwoTextNode" presStyleLbl="asst1" presStyleIdx="1" presStyleCnt="7">
        <dgm:presLayoutVars>
          <dgm:chPref val="3"/>
        </dgm:presLayoutVars>
      </dgm:prSet>
      <dgm:spPr/>
    </dgm:pt>
    <dgm:pt modelId="{F15C7BF1-49AB-4D6A-B231-AAD95A4E4322}" type="pres">
      <dgm:prSet presAssocID="{D4CF55A3-BFE9-4308-8E89-B100D3846FB1}" presName="level3hierChild" presStyleCnt="0"/>
      <dgm:spPr/>
    </dgm:pt>
    <dgm:pt modelId="{E1F8641A-6EDE-4A56-A3E3-2C4394E5112B}" type="pres">
      <dgm:prSet presAssocID="{B6723307-0276-427C-9D70-A0DDCF7A69DF}" presName="conn2-1" presStyleLbl="parChTrans1D3" presStyleIdx="1" presStyleCnt="6"/>
      <dgm:spPr/>
    </dgm:pt>
    <dgm:pt modelId="{96F17482-BE4B-45D5-9E31-E4316D42765E}" type="pres">
      <dgm:prSet presAssocID="{B6723307-0276-427C-9D70-A0DDCF7A69DF}" presName="connTx" presStyleLbl="parChTrans1D3" presStyleIdx="1" presStyleCnt="6"/>
      <dgm:spPr/>
    </dgm:pt>
    <dgm:pt modelId="{AEBA982D-1D6E-4A2C-BA0D-AD521404D5DD}" type="pres">
      <dgm:prSet presAssocID="{2B2BEF7B-2E6B-4EE1-95C5-5F7DE43CCC9C}" presName="root2" presStyleCnt="0"/>
      <dgm:spPr/>
    </dgm:pt>
    <dgm:pt modelId="{B8B3C8C1-01A2-477D-B4C8-DE9C24749956}" type="pres">
      <dgm:prSet presAssocID="{2B2BEF7B-2E6B-4EE1-95C5-5F7DE43CCC9C}" presName="LevelTwoTextNode" presStyleLbl="asst1" presStyleIdx="2" presStyleCnt="7">
        <dgm:presLayoutVars>
          <dgm:chPref val="3"/>
        </dgm:presLayoutVars>
      </dgm:prSet>
      <dgm:spPr/>
    </dgm:pt>
    <dgm:pt modelId="{1AFFE9A4-945A-4913-9E30-97B4C85A33ED}" type="pres">
      <dgm:prSet presAssocID="{2B2BEF7B-2E6B-4EE1-95C5-5F7DE43CCC9C}" presName="level3hierChild" presStyleCnt="0"/>
      <dgm:spPr/>
    </dgm:pt>
    <dgm:pt modelId="{18D4565A-9985-40E3-A9F3-B9232BCCDB1C}" type="pres">
      <dgm:prSet presAssocID="{FC364C24-194D-4EB6-BB38-014640C8C9CD}" presName="conn2-1" presStyleLbl="parChTrans1D3" presStyleIdx="2" presStyleCnt="6"/>
      <dgm:spPr/>
    </dgm:pt>
    <dgm:pt modelId="{0578EB5D-E083-400B-B48D-7148F64D65AD}" type="pres">
      <dgm:prSet presAssocID="{FC364C24-194D-4EB6-BB38-014640C8C9CD}" presName="connTx" presStyleLbl="parChTrans1D3" presStyleIdx="2" presStyleCnt="6"/>
      <dgm:spPr/>
    </dgm:pt>
    <dgm:pt modelId="{9729C288-D365-416D-B91C-5E83BCD74744}" type="pres">
      <dgm:prSet presAssocID="{CFF5BC09-C53D-44E8-8683-94F3288312EE}" presName="root2" presStyleCnt="0"/>
      <dgm:spPr/>
    </dgm:pt>
    <dgm:pt modelId="{402059D2-BC05-4102-AFD7-48773CEFA7D0}" type="pres">
      <dgm:prSet presAssocID="{CFF5BC09-C53D-44E8-8683-94F3288312EE}" presName="LevelTwoTextNode" presStyleLbl="asst1" presStyleIdx="3" presStyleCnt="7">
        <dgm:presLayoutVars>
          <dgm:chPref val="3"/>
        </dgm:presLayoutVars>
      </dgm:prSet>
      <dgm:spPr/>
    </dgm:pt>
    <dgm:pt modelId="{03DD7299-D097-420A-9104-0F5598E16C9C}" type="pres">
      <dgm:prSet presAssocID="{CFF5BC09-C53D-44E8-8683-94F3288312EE}" presName="level3hierChild" presStyleCnt="0"/>
      <dgm:spPr/>
    </dgm:pt>
    <dgm:pt modelId="{DA09C407-4421-42C2-A1F5-E2B6F1EA6ADC}" type="pres">
      <dgm:prSet presAssocID="{FC1DAF9A-C7E0-4950-BB4A-62E017798A4F}" presName="conn2-1" presStyleLbl="parChTrans1D3" presStyleIdx="3" presStyleCnt="6"/>
      <dgm:spPr/>
    </dgm:pt>
    <dgm:pt modelId="{095F29DB-9C0B-4746-951C-4303BB911E8D}" type="pres">
      <dgm:prSet presAssocID="{FC1DAF9A-C7E0-4950-BB4A-62E017798A4F}" presName="connTx" presStyleLbl="parChTrans1D3" presStyleIdx="3" presStyleCnt="6"/>
      <dgm:spPr/>
    </dgm:pt>
    <dgm:pt modelId="{C683CD57-654B-4870-BD39-E3932DDCE810}" type="pres">
      <dgm:prSet presAssocID="{96F8E75F-8E4A-4F4B-9D06-97921B3D4E12}" presName="root2" presStyleCnt="0"/>
      <dgm:spPr/>
    </dgm:pt>
    <dgm:pt modelId="{71F676ED-EFD2-48F0-9CC6-B49301AB13C6}" type="pres">
      <dgm:prSet presAssocID="{96F8E75F-8E4A-4F4B-9D06-97921B3D4E12}" presName="LevelTwoTextNode" presStyleLbl="asst1" presStyleIdx="4" presStyleCnt="7">
        <dgm:presLayoutVars>
          <dgm:chPref val="3"/>
        </dgm:presLayoutVars>
      </dgm:prSet>
      <dgm:spPr/>
    </dgm:pt>
    <dgm:pt modelId="{039ED2DA-E8C1-4006-BAFC-8A697EC7324F}" type="pres">
      <dgm:prSet presAssocID="{96F8E75F-8E4A-4F4B-9D06-97921B3D4E12}" presName="level3hierChild" presStyleCnt="0"/>
      <dgm:spPr/>
    </dgm:pt>
    <dgm:pt modelId="{87209B79-8738-4146-A657-007DA8664944}" type="pres">
      <dgm:prSet presAssocID="{0EEDAC87-6348-47D6-A3D3-D9025B5A7896}" presName="conn2-1" presStyleLbl="parChTrans1D3" presStyleIdx="4" presStyleCnt="6"/>
      <dgm:spPr/>
    </dgm:pt>
    <dgm:pt modelId="{AA5995E9-39C6-435A-A003-76ABD83CD486}" type="pres">
      <dgm:prSet presAssocID="{0EEDAC87-6348-47D6-A3D3-D9025B5A7896}" presName="connTx" presStyleLbl="parChTrans1D3" presStyleIdx="4" presStyleCnt="6"/>
      <dgm:spPr/>
    </dgm:pt>
    <dgm:pt modelId="{5662D948-CCC2-4BF8-B287-02F6B95C03FF}" type="pres">
      <dgm:prSet presAssocID="{F3DC58E3-9A5F-4C63-B0D3-B2F65C2504FB}" presName="root2" presStyleCnt="0"/>
      <dgm:spPr/>
    </dgm:pt>
    <dgm:pt modelId="{60A9D987-0266-40E6-BB84-3EEC1C1165D0}" type="pres">
      <dgm:prSet presAssocID="{F3DC58E3-9A5F-4C63-B0D3-B2F65C2504FB}" presName="LevelTwoTextNode" presStyleLbl="asst1" presStyleIdx="5" presStyleCnt="7">
        <dgm:presLayoutVars>
          <dgm:chPref val="3"/>
        </dgm:presLayoutVars>
      </dgm:prSet>
      <dgm:spPr/>
    </dgm:pt>
    <dgm:pt modelId="{BEE3EFF2-A62B-4D33-8FA2-AED38D4B07CD}" type="pres">
      <dgm:prSet presAssocID="{F3DC58E3-9A5F-4C63-B0D3-B2F65C2504FB}" presName="level3hierChild" presStyleCnt="0"/>
      <dgm:spPr/>
    </dgm:pt>
    <dgm:pt modelId="{5576D1E4-BC15-45C6-B376-E97C00E58863}" type="pres">
      <dgm:prSet presAssocID="{CE1AD354-5501-4ACE-B869-C3B423DB931D}" presName="conn2-1" presStyleLbl="parChTrans1D3" presStyleIdx="5" presStyleCnt="6"/>
      <dgm:spPr/>
    </dgm:pt>
    <dgm:pt modelId="{9CD492DB-E805-4C69-8E88-DEE7ECA74785}" type="pres">
      <dgm:prSet presAssocID="{CE1AD354-5501-4ACE-B869-C3B423DB931D}" presName="connTx" presStyleLbl="parChTrans1D3" presStyleIdx="5" presStyleCnt="6"/>
      <dgm:spPr/>
    </dgm:pt>
    <dgm:pt modelId="{B925DE20-0C1E-4A50-9003-15DBD7640C52}" type="pres">
      <dgm:prSet presAssocID="{4639FB19-3952-4AA7-93FC-115A8A175808}" presName="root2" presStyleCnt="0"/>
      <dgm:spPr/>
    </dgm:pt>
    <dgm:pt modelId="{3318D86E-2B13-4869-A030-EBF86933291B}" type="pres">
      <dgm:prSet presAssocID="{4639FB19-3952-4AA7-93FC-115A8A175808}" presName="LevelTwoTextNode" presStyleLbl="asst1" presStyleIdx="6" presStyleCnt="7">
        <dgm:presLayoutVars>
          <dgm:chPref val="3"/>
        </dgm:presLayoutVars>
      </dgm:prSet>
      <dgm:spPr/>
    </dgm:pt>
    <dgm:pt modelId="{5834E4BC-CC80-4060-8867-EA0251FA66BD}" type="pres">
      <dgm:prSet presAssocID="{4639FB19-3952-4AA7-93FC-115A8A175808}" presName="level3hierChild" presStyleCnt="0"/>
      <dgm:spPr/>
    </dgm:pt>
  </dgm:ptLst>
  <dgm:cxnLst>
    <dgm:cxn modelId="{A7A43A09-67CE-4B99-A897-28873988B2C9}" type="presOf" srcId="{FC1DAF9A-C7E0-4950-BB4A-62E017798A4F}" destId="{DA09C407-4421-42C2-A1F5-E2B6F1EA6ADC}" srcOrd="0" destOrd="0" presId="urn:microsoft.com/office/officeart/2008/layout/HorizontalMultiLevelHierarchy"/>
    <dgm:cxn modelId="{0F410627-3186-4C3F-97E6-8C4409DAAA69}" srcId="{728E06AD-7A29-4DF5-86A2-5CB5E3E81031}" destId="{2B2BEF7B-2E6B-4EE1-95C5-5F7DE43CCC9C}" srcOrd="1" destOrd="0" parTransId="{B6723307-0276-427C-9D70-A0DDCF7A69DF}" sibTransId="{24AEB83E-E452-4606-AD47-450FC4C144CB}"/>
    <dgm:cxn modelId="{4EB10E2E-C241-4906-B778-0D294E45C906}" type="presOf" srcId="{96F8E75F-8E4A-4F4B-9D06-97921B3D4E12}" destId="{71F676ED-EFD2-48F0-9CC6-B49301AB13C6}" srcOrd="0" destOrd="0" presId="urn:microsoft.com/office/officeart/2008/layout/HorizontalMultiLevelHierarchy"/>
    <dgm:cxn modelId="{92B5D537-AED6-4B47-AE06-819F7B12CF20}" type="presOf" srcId="{FC364C24-194D-4EB6-BB38-014640C8C9CD}" destId="{18D4565A-9985-40E3-A9F3-B9232BCCDB1C}" srcOrd="0" destOrd="0" presId="urn:microsoft.com/office/officeart/2008/layout/HorizontalMultiLevelHierarchy"/>
    <dgm:cxn modelId="{A9D1E55E-8F57-4510-95E3-431560FEDECA}" type="presOf" srcId="{E17A50EB-FCA1-4C08-AF83-4E106C387650}" destId="{61033417-61D1-4138-8FA8-D5D009C429FA}" srcOrd="0" destOrd="0" presId="urn:microsoft.com/office/officeart/2008/layout/HorizontalMultiLevelHierarchy"/>
    <dgm:cxn modelId="{6D9AE75E-9954-4808-803B-40ED123041FC}" type="presOf" srcId="{4639FB19-3952-4AA7-93FC-115A8A175808}" destId="{3318D86E-2B13-4869-A030-EBF86933291B}" srcOrd="0" destOrd="0" presId="urn:microsoft.com/office/officeart/2008/layout/HorizontalMultiLevelHierarchy"/>
    <dgm:cxn modelId="{8BA6A641-1325-4E5D-B1C8-39C9AB1344C6}" srcId="{728E06AD-7A29-4DF5-86A2-5CB5E3E81031}" destId="{F3DC58E3-9A5F-4C63-B0D3-B2F65C2504FB}" srcOrd="4" destOrd="0" parTransId="{0EEDAC87-6348-47D6-A3D3-D9025B5A7896}" sibTransId="{D510BF12-D0DC-4A0C-833D-653FD24154FF}"/>
    <dgm:cxn modelId="{8E67A343-7901-44CD-8686-C8EC9517EBDB}" type="presOf" srcId="{906E5B6A-BF4A-4F72-97EA-994192796BBF}" destId="{70B69F0A-16D7-431D-B582-64D5D57C252E}" srcOrd="0" destOrd="0" presId="urn:microsoft.com/office/officeart/2008/layout/HorizontalMultiLevelHierarchy"/>
    <dgm:cxn modelId="{B1EC6668-A333-4772-A882-8CE6D9D46BF3}" type="presOf" srcId="{CE1AD354-5501-4ACE-B869-C3B423DB931D}" destId="{5576D1E4-BC15-45C6-B376-E97C00E58863}" srcOrd="0" destOrd="0" presId="urn:microsoft.com/office/officeart/2008/layout/HorizontalMultiLevelHierarchy"/>
    <dgm:cxn modelId="{5DDFC449-51B6-4A04-BD82-C5850432B567}" type="presOf" srcId="{D7AA4653-FE5F-4578-8003-33BBBB85FE5C}" destId="{0ABE990A-9927-41E4-A857-2AB300F5BE2F}" srcOrd="0" destOrd="0" presId="urn:microsoft.com/office/officeart/2008/layout/HorizontalMultiLevelHierarchy"/>
    <dgm:cxn modelId="{57054B6D-C057-47DE-A5CC-E7D5680AACFE}" type="presOf" srcId="{FC1DAF9A-C7E0-4950-BB4A-62E017798A4F}" destId="{095F29DB-9C0B-4746-951C-4303BB911E8D}" srcOrd="1" destOrd="0" presId="urn:microsoft.com/office/officeart/2008/layout/HorizontalMultiLevelHierarchy"/>
    <dgm:cxn modelId="{797AE36F-88D9-4F74-A42B-EE1A3F837767}" type="presOf" srcId="{906E5B6A-BF4A-4F72-97EA-994192796BBF}" destId="{677AE36A-6886-4381-A5F5-998FD9E1636B}" srcOrd="1" destOrd="0" presId="urn:microsoft.com/office/officeart/2008/layout/HorizontalMultiLevelHierarchy"/>
    <dgm:cxn modelId="{32460F72-66B0-49FB-8829-CE743F5FDCD8}" type="presOf" srcId="{4EFAB6BF-C66E-4EC5-A8CB-8959822D2BB8}" destId="{FF0BBF5E-8B8A-4E0C-85CE-818EA7445A94}" srcOrd="0" destOrd="0" presId="urn:microsoft.com/office/officeart/2008/layout/HorizontalMultiLevelHierarchy"/>
    <dgm:cxn modelId="{50CA5975-19FF-4545-9E9A-E7CA6719585D}" type="presOf" srcId="{FC364C24-194D-4EB6-BB38-014640C8C9CD}" destId="{0578EB5D-E083-400B-B48D-7148F64D65AD}" srcOrd="1" destOrd="0" presId="urn:microsoft.com/office/officeart/2008/layout/HorizontalMultiLevelHierarchy"/>
    <dgm:cxn modelId="{8B63E055-5410-4D6D-BE06-61A180FA12B3}" type="presOf" srcId="{F3DC58E3-9A5F-4C63-B0D3-B2F65C2504FB}" destId="{60A9D987-0266-40E6-BB84-3EEC1C1165D0}" srcOrd="0" destOrd="0" presId="urn:microsoft.com/office/officeart/2008/layout/HorizontalMultiLevelHierarchy"/>
    <dgm:cxn modelId="{A4B5747A-3145-4EC0-8108-EC10CEEDB878}" type="presOf" srcId="{B6723307-0276-427C-9D70-A0DDCF7A69DF}" destId="{96F17482-BE4B-45D5-9E31-E4316D42765E}" srcOrd="1" destOrd="0" presId="urn:microsoft.com/office/officeart/2008/layout/HorizontalMultiLevelHierarchy"/>
    <dgm:cxn modelId="{E93E427F-D323-4138-8891-1663C1EDA24C}" type="presOf" srcId="{CFF5BC09-C53D-44E8-8683-94F3288312EE}" destId="{402059D2-BC05-4102-AFD7-48773CEFA7D0}" srcOrd="0" destOrd="0" presId="urn:microsoft.com/office/officeart/2008/layout/HorizontalMultiLevelHierarchy"/>
    <dgm:cxn modelId="{1C189082-43B7-44F0-8C58-4A9ED4A15857}" srcId="{E17A50EB-FCA1-4C08-AF83-4E106C387650}" destId="{728E06AD-7A29-4DF5-86A2-5CB5E3E81031}" srcOrd="0" destOrd="0" parTransId="{906E5B6A-BF4A-4F72-97EA-994192796BBF}" sibTransId="{CDB98E5D-525D-4A16-9235-81BC54BE8C21}"/>
    <dgm:cxn modelId="{674EA683-DF2C-48F2-AA92-82A11462C14B}" type="presOf" srcId="{D4CF55A3-BFE9-4308-8E89-B100D3846FB1}" destId="{297A6C5D-368B-4BAF-9AD5-BEC141C2BF40}" srcOrd="0" destOrd="0" presId="urn:microsoft.com/office/officeart/2008/layout/HorizontalMultiLevelHierarchy"/>
    <dgm:cxn modelId="{6F52EF95-9CB5-4C2B-AE96-46E80C3C676C}" type="presOf" srcId="{0EEDAC87-6348-47D6-A3D3-D9025B5A7896}" destId="{87209B79-8738-4146-A657-007DA8664944}" srcOrd="0" destOrd="0" presId="urn:microsoft.com/office/officeart/2008/layout/HorizontalMultiLevelHierarchy"/>
    <dgm:cxn modelId="{02563FA5-FA06-45B4-9880-201757905911}" type="presOf" srcId="{CE1AD354-5501-4ACE-B869-C3B423DB931D}" destId="{9CD492DB-E805-4C69-8E88-DEE7ECA74785}" srcOrd="1" destOrd="0" presId="urn:microsoft.com/office/officeart/2008/layout/HorizontalMultiLevelHierarchy"/>
    <dgm:cxn modelId="{A9CB7ABB-6147-413F-89C3-6869C27826A1}" type="presOf" srcId="{728E06AD-7A29-4DF5-86A2-5CB5E3E81031}" destId="{6E2F7844-AF2F-4385-B025-AE3B5A72F82D}" srcOrd="0" destOrd="0" presId="urn:microsoft.com/office/officeart/2008/layout/HorizontalMultiLevelHierarchy"/>
    <dgm:cxn modelId="{0B8D15C2-0F9E-4E11-8CA2-BD375F80CA69}" srcId="{728E06AD-7A29-4DF5-86A2-5CB5E3E81031}" destId="{4639FB19-3952-4AA7-93FC-115A8A175808}" srcOrd="5" destOrd="0" parTransId="{CE1AD354-5501-4ACE-B869-C3B423DB931D}" sibTransId="{69844F21-74FE-497F-8745-9CB3C1C81DC6}"/>
    <dgm:cxn modelId="{BB74B3D2-8AB2-4FE3-BFA2-EDF61C8A4346}" srcId="{D7AA4653-FE5F-4578-8003-33BBBB85FE5C}" destId="{E17A50EB-FCA1-4C08-AF83-4E106C387650}" srcOrd="0" destOrd="0" parTransId="{7169A4CF-3BB9-4E38-8B0E-884193493FC6}" sibTransId="{72A54001-50B4-4E08-A099-9780648550AD}"/>
    <dgm:cxn modelId="{6F3840DC-8A82-4D6A-AAD0-BC161464191A}" srcId="{728E06AD-7A29-4DF5-86A2-5CB5E3E81031}" destId="{96F8E75F-8E4A-4F4B-9D06-97921B3D4E12}" srcOrd="3" destOrd="0" parTransId="{FC1DAF9A-C7E0-4950-BB4A-62E017798A4F}" sibTransId="{974D7EDA-F04E-4AB3-A0F4-A64D2C676F1D}"/>
    <dgm:cxn modelId="{72A06AE2-6245-4F6C-8C1F-7EC99B7C79DB}" type="presOf" srcId="{4EFAB6BF-C66E-4EC5-A8CB-8959822D2BB8}" destId="{52BCC28B-CC31-4321-834D-D1126F10DD51}" srcOrd="1" destOrd="0" presId="urn:microsoft.com/office/officeart/2008/layout/HorizontalMultiLevelHierarchy"/>
    <dgm:cxn modelId="{38B41AEA-4FFD-434B-9992-8018F5F14F8C}" srcId="{728E06AD-7A29-4DF5-86A2-5CB5E3E81031}" destId="{CFF5BC09-C53D-44E8-8683-94F3288312EE}" srcOrd="2" destOrd="0" parTransId="{FC364C24-194D-4EB6-BB38-014640C8C9CD}" sibTransId="{FCCC29A6-BE1E-4C72-9F56-1E90C481447D}"/>
    <dgm:cxn modelId="{FEF72BEA-2751-4C24-8D90-1486DAF1FCC8}" type="presOf" srcId="{2B2BEF7B-2E6B-4EE1-95C5-5F7DE43CCC9C}" destId="{B8B3C8C1-01A2-477D-B4C8-DE9C24749956}" srcOrd="0" destOrd="0" presId="urn:microsoft.com/office/officeart/2008/layout/HorizontalMultiLevelHierarchy"/>
    <dgm:cxn modelId="{5F5625EB-4086-4786-9787-91C3C715DC4F}" srcId="{728E06AD-7A29-4DF5-86A2-5CB5E3E81031}" destId="{D4CF55A3-BFE9-4308-8E89-B100D3846FB1}" srcOrd="0" destOrd="0" parTransId="{4EFAB6BF-C66E-4EC5-A8CB-8959822D2BB8}" sibTransId="{E41307D5-93D2-477D-986D-9CF0F8763E5E}"/>
    <dgm:cxn modelId="{55D8A5EC-69EA-4E19-9867-8C844A03FCD6}" type="presOf" srcId="{B6723307-0276-427C-9D70-A0DDCF7A69DF}" destId="{E1F8641A-6EDE-4A56-A3E3-2C4394E5112B}" srcOrd="0" destOrd="0" presId="urn:microsoft.com/office/officeart/2008/layout/HorizontalMultiLevelHierarchy"/>
    <dgm:cxn modelId="{849119FE-0D66-45CF-AD9F-35EB01247B28}" type="presOf" srcId="{0EEDAC87-6348-47D6-A3D3-D9025B5A7896}" destId="{AA5995E9-39C6-435A-A003-76ABD83CD486}" srcOrd="1" destOrd="0" presId="urn:microsoft.com/office/officeart/2008/layout/HorizontalMultiLevelHierarchy"/>
    <dgm:cxn modelId="{3A005069-009C-42AA-B4F7-39D92A4C4E21}" type="presParOf" srcId="{0ABE990A-9927-41E4-A857-2AB300F5BE2F}" destId="{B9E64E65-B7AF-425F-9264-24A3511246B6}" srcOrd="0" destOrd="0" presId="urn:microsoft.com/office/officeart/2008/layout/HorizontalMultiLevelHierarchy"/>
    <dgm:cxn modelId="{EEB41F12-0048-44E6-8D9E-4C91DA1BE70A}" type="presParOf" srcId="{B9E64E65-B7AF-425F-9264-24A3511246B6}" destId="{61033417-61D1-4138-8FA8-D5D009C429FA}" srcOrd="0" destOrd="0" presId="urn:microsoft.com/office/officeart/2008/layout/HorizontalMultiLevelHierarchy"/>
    <dgm:cxn modelId="{9F920778-B3D5-4973-A315-92D4D6344C08}" type="presParOf" srcId="{B9E64E65-B7AF-425F-9264-24A3511246B6}" destId="{48C008BF-58DE-4FDE-91FB-830A7F2ED84B}" srcOrd="1" destOrd="0" presId="urn:microsoft.com/office/officeart/2008/layout/HorizontalMultiLevelHierarchy"/>
    <dgm:cxn modelId="{3A955128-EE27-4DC4-AA20-B83709B09DD5}" type="presParOf" srcId="{48C008BF-58DE-4FDE-91FB-830A7F2ED84B}" destId="{70B69F0A-16D7-431D-B582-64D5D57C252E}" srcOrd="0" destOrd="0" presId="urn:microsoft.com/office/officeart/2008/layout/HorizontalMultiLevelHierarchy"/>
    <dgm:cxn modelId="{E5A3EC1C-E5BE-4E29-9D88-E936B024CA03}" type="presParOf" srcId="{70B69F0A-16D7-431D-B582-64D5D57C252E}" destId="{677AE36A-6886-4381-A5F5-998FD9E1636B}" srcOrd="0" destOrd="0" presId="urn:microsoft.com/office/officeart/2008/layout/HorizontalMultiLevelHierarchy"/>
    <dgm:cxn modelId="{BE94770C-0DAE-466B-958B-B627A52DAAD9}" type="presParOf" srcId="{48C008BF-58DE-4FDE-91FB-830A7F2ED84B}" destId="{1831DC95-88DD-444A-B608-E4421DF9D1A0}" srcOrd="1" destOrd="0" presId="urn:microsoft.com/office/officeart/2008/layout/HorizontalMultiLevelHierarchy"/>
    <dgm:cxn modelId="{657FF9C5-2A4F-4612-B078-2706C1B34160}" type="presParOf" srcId="{1831DC95-88DD-444A-B608-E4421DF9D1A0}" destId="{6E2F7844-AF2F-4385-B025-AE3B5A72F82D}" srcOrd="0" destOrd="0" presId="urn:microsoft.com/office/officeart/2008/layout/HorizontalMultiLevelHierarchy"/>
    <dgm:cxn modelId="{028BDB97-1398-45CE-91D8-C71A6C8A35E5}" type="presParOf" srcId="{1831DC95-88DD-444A-B608-E4421DF9D1A0}" destId="{5322FF81-6D9A-4DFE-AB85-6E88CB6EA4E1}" srcOrd="1" destOrd="0" presId="urn:microsoft.com/office/officeart/2008/layout/HorizontalMultiLevelHierarchy"/>
    <dgm:cxn modelId="{DBF01CAA-7805-4F80-B558-CCF489DA9D84}" type="presParOf" srcId="{5322FF81-6D9A-4DFE-AB85-6E88CB6EA4E1}" destId="{FF0BBF5E-8B8A-4E0C-85CE-818EA7445A94}" srcOrd="0" destOrd="0" presId="urn:microsoft.com/office/officeart/2008/layout/HorizontalMultiLevelHierarchy"/>
    <dgm:cxn modelId="{1EAAEC4A-F180-4EE3-83EC-2CA4738C75D1}" type="presParOf" srcId="{FF0BBF5E-8B8A-4E0C-85CE-818EA7445A94}" destId="{52BCC28B-CC31-4321-834D-D1126F10DD51}" srcOrd="0" destOrd="0" presId="urn:microsoft.com/office/officeart/2008/layout/HorizontalMultiLevelHierarchy"/>
    <dgm:cxn modelId="{8284D620-C077-4912-8D4F-A43D7A1254D7}" type="presParOf" srcId="{5322FF81-6D9A-4DFE-AB85-6E88CB6EA4E1}" destId="{C85D8E81-68D4-4C5F-B935-6FDBC23373D6}" srcOrd="1" destOrd="0" presId="urn:microsoft.com/office/officeart/2008/layout/HorizontalMultiLevelHierarchy"/>
    <dgm:cxn modelId="{33EE88EE-D401-4AB5-A6A6-22109786D1CD}" type="presParOf" srcId="{C85D8E81-68D4-4C5F-B935-6FDBC23373D6}" destId="{297A6C5D-368B-4BAF-9AD5-BEC141C2BF40}" srcOrd="0" destOrd="0" presId="urn:microsoft.com/office/officeart/2008/layout/HorizontalMultiLevelHierarchy"/>
    <dgm:cxn modelId="{FC2F7DD1-73A4-4D37-B27F-9009F8B61904}" type="presParOf" srcId="{C85D8E81-68D4-4C5F-B935-6FDBC23373D6}" destId="{F15C7BF1-49AB-4D6A-B231-AAD95A4E4322}" srcOrd="1" destOrd="0" presId="urn:microsoft.com/office/officeart/2008/layout/HorizontalMultiLevelHierarchy"/>
    <dgm:cxn modelId="{4022DFE0-7C3F-4945-B577-975D6390B793}" type="presParOf" srcId="{5322FF81-6D9A-4DFE-AB85-6E88CB6EA4E1}" destId="{E1F8641A-6EDE-4A56-A3E3-2C4394E5112B}" srcOrd="2" destOrd="0" presId="urn:microsoft.com/office/officeart/2008/layout/HorizontalMultiLevelHierarchy"/>
    <dgm:cxn modelId="{E52C2A68-C359-4FB4-AF7C-483978021EA7}" type="presParOf" srcId="{E1F8641A-6EDE-4A56-A3E3-2C4394E5112B}" destId="{96F17482-BE4B-45D5-9E31-E4316D42765E}" srcOrd="0" destOrd="0" presId="urn:microsoft.com/office/officeart/2008/layout/HorizontalMultiLevelHierarchy"/>
    <dgm:cxn modelId="{4448F7C8-D822-4B49-8AE2-6B86B41381FA}" type="presParOf" srcId="{5322FF81-6D9A-4DFE-AB85-6E88CB6EA4E1}" destId="{AEBA982D-1D6E-4A2C-BA0D-AD521404D5DD}" srcOrd="3" destOrd="0" presId="urn:microsoft.com/office/officeart/2008/layout/HorizontalMultiLevelHierarchy"/>
    <dgm:cxn modelId="{627CD301-39DE-4D68-9886-E4117CAE6353}" type="presParOf" srcId="{AEBA982D-1D6E-4A2C-BA0D-AD521404D5DD}" destId="{B8B3C8C1-01A2-477D-B4C8-DE9C24749956}" srcOrd="0" destOrd="0" presId="urn:microsoft.com/office/officeart/2008/layout/HorizontalMultiLevelHierarchy"/>
    <dgm:cxn modelId="{95975233-BC49-49B7-A5BF-845C64C10466}" type="presParOf" srcId="{AEBA982D-1D6E-4A2C-BA0D-AD521404D5DD}" destId="{1AFFE9A4-945A-4913-9E30-97B4C85A33ED}" srcOrd="1" destOrd="0" presId="urn:microsoft.com/office/officeart/2008/layout/HorizontalMultiLevelHierarchy"/>
    <dgm:cxn modelId="{C4B1E37B-3075-43D4-9C7E-CB8E893D2ECF}" type="presParOf" srcId="{5322FF81-6D9A-4DFE-AB85-6E88CB6EA4E1}" destId="{18D4565A-9985-40E3-A9F3-B9232BCCDB1C}" srcOrd="4" destOrd="0" presId="urn:microsoft.com/office/officeart/2008/layout/HorizontalMultiLevelHierarchy"/>
    <dgm:cxn modelId="{8FBC3709-3EF7-44C3-8AB0-0637182FC6ED}" type="presParOf" srcId="{18D4565A-9985-40E3-A9F3-B9232BCCDB1C}" destId="{0578EB5D-E083-400B-B48D-7148F64D65AD}" srcOrd="0" destOrd="0" presId="urn:microsoft.com/office/officeart/2008/layout/HorizontalMultiLevelHierarchy"/>
    <dgm:cxn modelId="{F730CE02-C97F-439F-BD76-1C50DEAD0791}" type="presParOf" srcId="{5322FF81-6D9A-4DFE-AB85-6E88CB6EA4E1}" destId="{9729C288-D365-416D-B91C-5E83BCD74744}" srcOrd="5" destOrd="0" presId="urn:microsoft.com/office/officeart/2008/layout/HorizontalMultiLevelHierarchy"/>
    <dgm:cxn modelId="{A5F2308B-51BC-4CFC-938B-66714B6DB9D4}" type="presParOf" srcId="{9729C288-D365-416D-B91C-5E83BCD74744}" destId="{402059D2-BC05-4102-AFD7-48773CEFA7D0}" srcOrd="0" destOrd="0" presId="urn:microsoft.com/office/officeart/2008/layout/HorizontalMultiLevelHierarchy"/>
    <dgm:cxn modelId="{591A3B43-7CE1-4E4F-B320-9320E2365697}" type="presParOf" srcId="{9729C288-D365-416D-B91C-5E83BCD74744}" destId="{03DD7299-D097-420A-9104-0F5598E16C9C}" srcOrd="1" destOrd="0" presId="urn:microsoft.com/office/officeart/2008/layout/HorizontalMultiLevelHierarchy"/>
    <dgm:cxn modelId="{33C11421-4BDC-4255-AD2D-B9065F4799A5}" type="presParOf" srcId="{5322FF81-6D9A-4DFE-AB85-6E88CB6EA4E1}" destId="{DA09C407-4421-42C2-A1F5-E2B6F1EA6ADC}" srcOrd="6" destOrd="0" presId="urn:microsoft.com/office/officeart/2008/layout/HorizontalMultiLevelHierarchy"/>
    <dgm:cxn modelId="{FE7B1A11-90F5-443F-A126-1E66FB4F3931}" type="presParOf" srcId="{DA09C407-4421-42C2-A1F5-E2B6F1EA6ADC}" destId="{095F29DB-9C0B-4746-951C-4303BB911E8D}" srcOrd="0" destOrd="0" presId="urn:microsoft.com/office/officeart/2008/layout/HorizontalMultiLevelHierarchy"/>
    <dgm:cxn modelId="{C945C329-FE25-470C-AE3C-2680105804D6}" type="presParOf" srcId="{5322FF81-6D9A-4DFE-AB85-6E88CB6EA4E1}" destId="{C683CD57-654B-4870-BD39-E3932DDCE810}" srcOrd="7" destOrd="0" presId="urn:microsoft.com/office/officeart/2008/layout/HorizontalMultiLevelHierarchy"/>
    <dgm:cxn modelId="{FF3C2C15-6F66-48F5-A712-DD796BA92370}" type="presParOf" srcId="{C683CD57-654B-4870-BD39-E3932DDCE810}" destId="{71F676ED-EFD2-48F0-9CC6-B49301AB13C6}" srcOrd="0" destOrd="0" presId="urn:microsoft.com/office/officeart/2008/layout/HorizontalMultiLevelHierarchy"/>
    <dgm:cxn modelId="{37B4D39F-3DB3-4261-AA24-50D27444E7F0}" type="presParOf" srcId="{C683CD57-654B-4870-BD39-E3932DDCE810}" destId="{039ED2DA-E8C1-4006-BAFC-8A697EC7324F}" srcOrd="1" destOrd="0" presId="urn:microsoft.com/office/officeart/2008/layout/HorizontalMultiLevelHierarchy"/>
    <dgm:cxn modelId="{EFC94C16-C26D-467A-A450-01ECC4B40F92}" type="presParOf" srcId="{5322FF81-6D9A-4DFE-AB85-6E88CB6EA4E1}" destId="{87209B79-8738-4146-A657-007DA8664944}" srcOrd="8" destOrd="0" presId="urn:microsoft.com/office/officeart/2008/layout/HorizontalMultiLevelHierarchy"/>
    <dgm:cxn modelId="{529F8DD3-D1C4-433B-AE07-B3C21A402FBF}" type="presParOf" srcId="{87209B79-8738-4146-A657-007DA8664944}" destId="{AA5995E9-39C6-435A-A003-76ABD83CD486}" srcOrd="0" destOrd="0" presId="urn:microsoft.com/office/officeart/2008/layout/HorizontalMultiLevelHierarchy"/>
    <dgm:cxn modelId="{5E856582-6EF1-4C63-95F6-84B00FB11C20}" type="presParOf" srcId="{5322FF81-6D9A-4DFE-AB85-6E88CB6EA4E1}" destId="{5662D948-CCC2-4BF8-B287-02F6B95C03FF}" srcOrd="9" destOrd="0" presId="urn:microsoft.com/office/officeart/2008/layout/HorizontalMultiLevelHierarchy"/>
    <dgm:cxn modelId="{0352EFF0-D827-4B6A-A013-0DE5454C159D}" type="presParOf" srcId="{5662D948-CCC2-4BF8-B287-02F6B95C03FF}" destId="{60A9D987-0266-40E6-BB84-3EEC1C1165D0}" srcOrd="0" destOrd="0" presId="urn:microsoft.com/office/officeart/2008/layout/HorizontalMultiLevelHierarchy"/>
    <dgm:cxn modelId="{1D66B7E3-7979-404F-8554-B8DADFD38A55}" type="presParOf" srcId="{5662D948-CCC2-4BF8-B287-02F6B95C03FF}" destId="{BEE3EFF2-A62B-4D33-8FA2-AED38D4B07CD}" srcOrd="1" destOrd="0" presId="urn:microsoft.com/office/officeart/2008/layout/HorizontalMultiLevelHierarchy"/>
    <dgm:cxn modelId="{6E0AE1AE-A04D-438D-B5C7-C79B107451DD}" type="presParOf" srcId="{5322FF81-6D9A-4DFE-AB85-6E88CB6EA4E1}" destId="{5576D1E4-BC15-45C6-B376-E97C00E58863}" srcOrd="10" destOrd="0" presId="urn:microsoft.com/office/officeart/2008/layout/HorizontalMultiLevelHierarchy"/>
    <dgm:cxn modelId="{0B82456E-29F9-40AF-9A03-AD256E0AE9FA}" type="presParOf" srcId="{5576D1E4-BC15-45C6-B376-E97C00E58863}" destId="{9CD492DB-E805-4C69-8E88-DEE7ECA74785}" srcOrd="0" destOrd="0" presId="urn:microsoft.com/office/officeart/2008/layout/HorizontalMultiLevelHierarchy"/>
    <dgm:cxn modelId="{66748749-F85F-487F-97D6-ED2D6647CC7B}" type="presParOf" srcId="{5322FF81-6D9A-4DFE-AB85-6E88CB6EA4E1}" destId="{B925DE20-0C1E-4A50-9003-15DBD7640C52}" srcOrd="11" destOrd="0" presId="urn:microsoft.com/office/officeart/2008/layout/HorizontalMultiLevelHierarchy"/>
    <dgm:cxn modelId="{1EC0DB89-475C-4918-8FEA-0DF3BA1C74C6}" type="presParOf" srcId="{B925DE20-0C1E-4A50-9003-15DBD7640C52}" destId="{3318D86E-2B13-4869-A030-EBF86933291B}" srcOrd="0" destOrd="0" presId="urn:microsoft.com/office/officeart/2008/layout/HorizontalMultiLevelHierarchy"/>
    <dgm:cxn modelId="{758A9281-5AEC-4DBD-8386-13A06029D507}" type="presParOf" srcId="{B925DE20-0C1E-4A50-9003-15DBD7640C52}" destId="{5834E4BC-CC80-4060-8867-EA0251FA66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AA4653-FE5F-4578-8003-33BBBB85FE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A50EB-FCA1-4C08-AF83-4E106C387650}">
      <dgm:prSet phldrT="[Text]" custT="1"/>
      <dgm:spPr/>
      <dgm:t>
        <a:bodyPr/>
        <a:lstStyle/>
        <a:p>
          <a:r>
            <a:rPr lang="lv-LV" sz="2800" dirty="0"/>
            <a:t>Izvaddati</a:t>
          </a:r>
          <a:endParaRPr lang="en-US" sz="2800" dirty="0"/>
        </a:p>
      </dgm:t>
    </dgm:pt>
    <dgm:pt modelId="{7169A4CF-3BB9-4E38-8B0E-884193493FC6}" type="parTrans" cxnId="{BB74B3D2-8AB2-4FE3-BFA2-EDF61C8A4346}">
      <dgm:prSet/>
      <dgm:spPr/>
      <dgm:t>
        <a:bodyPr/>
        <a:lstStyle/>
        <a:p>
          <a:endParaRPr lang="en-US"/>
        </a:p>
      </dgm:t>
    </dgm:pt>
    <dgm:pt modelId="{72A54001-50B4-4E08-A099-9780648550AD}" type="sibTrans" cxnId="{BB74B3D2-8AB2-4FE3-BFA2-EDF61C8A4346}">
      <dgm:prSet/>
      <dgm:spPr/>
      <dgm:t>
        <a:bodyPr/>
        <a:lstStyle/>
        <a:p>
          <a:endParaRPr lang="en-US"/>
        </a:p>
      </dgm:t>
    </dgm:pt>
    <dgm:pt modelId="{728E06AD-7A29-4DF5-86A2-5CB5E3E81031}" type="asst">
      <dgm:prSet phldrT="[Text]"/>
      <dgm:spPr/>
      <dgm:t>
        <a:bodyPr/>
        <a:lstStyle/>
        <a:p>
          <a:r>
            <a:rPr lang="lv-LV" dirty="0"/>
            <a:t>Noteikt kādā veidā jāsniedz atbilde(atgriežot vērtību no funkcijas, izvadot atbildi uz ekrāna)</a:t>
          </a:r>
          <a:endParaRPr lang="en-US" dirty="0"/>
        </a:p>
      </dgm:t>
    </dgm:pt>
    <dgm:pt modelId="{906E5B6A-BF4A-4F72-97EA-994192796BBF}" type="parTrans" cxnId="{1C189082-43B7-44F0-8C58-4A9ED4A15857}">
      <dgm:prSet/>
      <dgm:spPr/>
      <dgm:t>
        <a:bodyPr/>
        <a:lstStyle/>
        <a:p>
          <a:endParaRPr lang="en-US"/>
        </a:p>
      </dgm:t>
    </dgm:pt>
    <dgm:pt modelId="{CDB98E5D-525D-4A16-9235-81BC54BE8C21}" type="sibTrans" cxnId="{1C189082-43B7-44F0-8C58-4A9ED4A15857}">
      <dgm:prSet/>
      <dgm:spPr/>
      <dgm:t>
        <a:bodyPr/>
        <a:lstStyle/>
        <a:p>
          <a:endParaRPr lang="en-US"/>
        </a:p>
      </dgm:t>
    </dgm:pt>
    <dgm:pt modelId="{E7731EC2-FFE2-482B-ADA3-6453AA8775DC}" type="asst">
      <dgm:prSet phldrT="[Text]"/>
      <dgm:spPr/>
      <dgm:t>
        <a:bodyPr/>
        <a:lstStyle/>
        <a:p>
          <a:r>
            <a:rPr lang="lv-LV" dirty="0"/>
            <a:t>Noteikt izvaddatu datu tipu(mērvienības, ja nepieciešams), iespējamās vērtības</a:t>
          </a:r>
          <a:endParaRPr lang="en-US" dirty="0"/>
        </a:p>
      </dgm:t>
    </dgm:pt>
    <dgm:pt modelId="{ACE36CC5-8814-4DE6-8DEC-9E051DC9DB0B}" type="parTrans" cxnId="{5A365AE0-5B6B-4AA9-8E53-8EEB80B6EFA1}">
      <dgm:prSet/>
      <dgm:spPr/>
      <dgm:t>
        <a:bodyPr/>
        <a:lstStyle/>
        <a:p>
          <a:endParaRPr lang="en-US"/>
        </a:p>
      </dgm:t>
    </dgm:pt>
    <dgm:pt modelId="{90614ACF-898E-4FB1-B333-23E5450DE204}" type="sibTrans" cxnId="{5A365AE0-5B6B-4AA9-8E53-8EEB80B6EFA1}">
      <dgm:prSet/>
      <dgm:spPr/>
      <dgm:t>
        <a:bodyPr/>
        <a:lstStyle/>
        <a:p>
          <a:endParaRPr lang="en-US"/>
        </a:p>
      </dgm:t>
    </dgm:pt>
    <dgm:pt modelId="{3436F70E-5207-4FBB-871D-94C0775199BC}" type="asst">
      <dgm:prSet phldrT="[Text]"/>
      <dgm:spPr/>
      <dgm:t>
        <a:bodyPr/>
        <a:lstStyle/>
        <a:p>
          <a:r>
            <a:rPr lang="lv-LV" dirty="0"/>
            <a:t>Ar </a:t>
          </a:r>
          <a:r>
            <a:rPr lang="lv-LV" dirty="0" err="1"/>
            <a:t>print</a:t>
          </a:r>
          <a:r>
            <a:rPr lang="lv-LV" dirty="0"/>
            <a:t>() atbildi parādīt uz ekrāna</a:t>
          </a:r>
          <a:endParaRPr lang="en-US" dirty="0"/>
        </a:p>
      </dgm:t>
    </dgm:pt>
    <dgm:pt modelId="{AD2E9A95-0272-4031-BDBB-E3C8CABE53F7}" type="parTrans" cxnId="{0FF3D5E8-5613-453A-BF7C-CB4D64361DD1}">
      <dgm:prSet/>
      <dgm:spPr/>
      <dgm:t>
        <a:bodyPr/>
        <a:lstStyle/>
        <a:p>
          <a:endParaRPr lang="en-US"/>
        </a:p>
      </dgm:t>
    </dgm:pt>
    <dgm:pt modelId="{AE89F23D-72F9-4990-BF01-D5292F745E2A}" type="sibTrans" cxnId="{0FF3D5E8-5613-453A-BF7C-CB4D64361DD1}">
      <dgm:prSet/>
      <dgm:spPr/>
      <dgm:t>
        <a:bodyPr/>
        <a:lstStyle/>
        <a:p>
          <a:endParaRPr lang="en-US"/>
        </a:p>
      </dgm:t>
    </dgm:pt>
    <dgm:pt modelId="{0DCBB81C-5D40-4112-83A0-299035E60BC3}" type="asst">
      <dgm:prSet phldrT="[Text]"/>
      <dgm:spPr/>
      <dgm:t>
        <a:bodyPr/>
        <a:lstStyle/>
        <a:p>
          <a:r>
            <a:rPr lang="lv-LV" dirty="0" err="1"/>
            <a:t>Izvaddatu</a:t>
          </a:r>
          <a:r>
            <a:rPr lang="lv-LV" dirty="0"/>
            <a:t> tips - </a:t>
          </a:r>
          <a:r>
            <a:rPr lang="lv-LV" dirty="0" err="1"/>
            <a:t>string</a:t>
          </a:r>
          <a:endParaRPr lang="en-US" dirty="0"/>
        </a:p>
      </dgm:t>
    </dgm:pt>
    <dgm:pt modelId="{64B116BF-9E2D-4FE9-8574-031D225887D5}" type="parTrans" cxnId="{C0090211-044A-45B7-8868-A13E56829339}">
      <dgm:prSet/>
      <dgm:spPr/>
      <dgm:t>
        <a:bodyPr/>
        <a:lstStyle/>
        <a:p>
          <a:endParaRPr lang="en-US"/>
        </a:p>
      </dgm:t>
    </dgm:pt>
    <dgm:pt modelId="{A719E054-8C41-446B-B7BE-613C5D2838E3}" type="sibTrans" cxnId="{C0090211-044A-45B7-8868-A13E56829339}">
      <dgm:prSet/>
      <dgm:spPr/>
      <dgm:t>
        <a:bodyPr/>
        <a:lstStyle/>
        <a:p>
          <a:endParaRPr lang="en-US"/>
        </a:p>
      </dgm:t>
    </dgm:pt>
    <dgm:pt modelId="{0ABE990A-9927-41E4-A857-2AB300F5BE2F}" type="pres">
      <dgm:prSet presAssocID="{D7AA4653-FE5F-4578-8003-33BBBB85FE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E64E65-B7AF-425F-9264-24A3511246B6}" type="pres">
      <dgm:prSet presAssocID="{E17A50EB-FCA1-4C08-AF83-4E106C387650}" presName="root1" presStyleCnt="0"/>
      <dgm:spPr/>
    </dgm:pt>
    <dgm:pt modelId="{61033417-61D1-4138-8FA8-D5D009C429FA}" type="pres">
      <dgm:prSet presAssocID="{E17A50EB-FCA1-4C08-AF83-4E106C387650}" presName="LevelOneTextNode" presStyleLbl="node0" presStyleIdx="0" presStyleCnt="1" custLinFactNeighborX="-35462" custLinFactNeighborY="-15109">
        <dgm:presLayoutVars>
          <dgm:chPref val="3"/>
        </dgm:presLayoutVars>
      </dgm:prSet>
      <dgm:spPr/>
    </dgm:pt>
    <dgm:pt modelId="{48C008BF-58DE-4FDE-91FB-830A7F2ED84B}" type="pres">
      <dgm:prSet presAssocID="{E17A50EB-FCA1-4C08-AF83-4E106C387650}" presName="level2hierChild" presStyleCnt="0"/>
      <dgm:spPr/>
    </dgm:pt>
    <dgm:pt modelId="{70B69F0A-16D7-431D-B582-64D5D57C252E}" type="pres">
      <dgm:prSet presAssocID="{906E5B6A-BF4A-4F72-97EA-994192796BBF}" presName="conn2-1" presStyleLbl="parChTrans1D2" presStyleIdx="0" presStyleCnt="2"/>
      <dgm:spPr/>
    </dgm:pt>
    <dgm:pt modelId="{677AE36A-6886-4381-A5F5-998FD9E1636B}" type="pres">
      <dgm:prSet presAssocID="{906E5B6A-BF4A-4F72-97EA-994192796BBF}" presName="connTx" presStyleLbl="parChTrans1D2" presStyleIdx="0" presStyleCnt="2"/>
      <dgm:spPr/>
    </dgm:pt>
    <dgm:pt modelId="{1831DC95-88DD-444A-B608-E4421DF9D1A0}" type="pres">
      <dgm:prSet presAssocID="{728E06AD-7A29-4DF5-86A2-5CB5E3E81031}" presName="root2" presStyleCnt="0"/>
      <dgm:spPr/>
    </dgm:pt>
    <dgm:pt modelId="{6E2F7844-AF2F-4385-B025-AE3B5A72F82D}" type="pres">
      <dgm:prSet presAssocID="{728E06AD-7A29-4DF5-86A2-5CB5E3E81031}" presName="LevelTwoTextNode" presStyleLbl="asst1" presStyleIdx="0" presStyleCnt="4" custLinFactNeighborX="-595" custLinFactNeighborY="-60609">
        <dgm:presLayoutVars>
          <dgm:chPref val="3"/>
        </dgm:presLayoutVars>
      </dgm:prSet>
      <dgm:spPr/>
    </dgm:pt>
    <dgm:pt modelId="{5322FF81-6D9A-4DFE-AB85-6E88CB6EA4E1}" type="pres">
      <dgm:prSet presAssocID="{728E06AD-7A29-4DF5-86A2-5CB5E3E81031}" presName="level3hierChild" presStyleCnt="0"/>
      <dgm:spPr/>
    </dgm:pt>
    <dgm:pt modelId="{0656712C-1123-423D-849B-038CCB9AE41B}" type="pres">
      <dgm:prSet presAssocID="{AD2E9A95-0272-4031-BDBB-E3C8CABE53F7}" presName="conn2-1" presStyleLbl="parChTrans1D3" presStyleIdx="0" presStyleCnt="2"/>
      <dgm:spPr/>
    </dgm:pt>
    <dgm:pt modelId="{6D0B0904-F9D0-42AF-95E0-59BF75A5BA11}" type="pres">
      <dgm:prSet presAssocID="{AD2E9A95-0272-4031-BDBB-E3C8CABE53F7}" presName="connTx" presStyleLbl="parChTrans1D3" presStyleIdx="0" presStyleCnt="2"/>
      <dgm:spPr/>
    </dgm:pt>
    <dgm:pt modelId="{B19E3A21-AF0C-421F-BA58-B765637BF8BE}" type="pres">
      <dgm:prSet presAssocID="{3436F70E-5207-4FBB-871D-94C0775199BC}" presName="root2" presStyleCnt="0"/>
      <dgm:spPr/>
    </dgm:pt>
    <dgm:pt modelId="{51EA81D3-3B94-4543-9F78-30C909154CD7}" type="pres">
      <dgm:prSet presAssocID="{3436F70E-5207-4FBB-871D-94C0775199BC}" presName="LevelTwoTextNode" presStyleLbl="asst1" presStyleIdx="1" presStyleCnt="4" custLinFactNeighborX="-537" custLinFactNeighborY="-58949">
        <dgm:presLayoutVars>
          <dgm:chPref val="3"/>
        </dgm:presLayoutVars>
      </dgm:prSet>
      <dgm:spPr/>
    </dgm:pt>
    <dgm:pt modelId="{72B7C2B2-2A03-48C7-ABEB-7C63EE3DCED9}" type="pres">
      <dgm:prSet presAssocID="{3436F70E-5207-4FBB-871D-94C0775199BC}" presName="level3hierChild" presStyleCnt="0"/>
      <dgm:spPr/>
    </dgm:pt>
    <dgm:pt modelId="{C6C8BC54-A697-4675-9CBC-AD18C9A87496}" type="pres">
      <dgm:prSet presAssocID="{ACE36CC5-8814-4DE6-8DEC-9E051DC9DB0B}" presName="conn2-1" presStyleLbl="parChTrans1D2" presStyleIdx="1" presStyleCnt="2"/>
      <dgm:spPr/>
    </dgm:pt>
    <dgm:pt modelId="{68EE4C12-8A76-4845-BD61-439939BEA0EB}" type="pres">
      <dgm:prSet presAssocID="{ACE36CC5-8814-4DE6-8DEC-9E051DC9DB0B}" presName="connTx" presStyleLbl="parChTrans1D2" presStyleIdx="1" presStyleCnt="2"/>
      <dgm:spPr/>
    </dgm:pt>
    <dgm:pt modelId="{C9D112A3-916B-4AE7-AAE7-52F9F0F52CA0}" type="pres">
      <dgm:prSet presAssocID="{E7731EC2-FFE2-482B-ADA3-6453AA8775DC}" presName="root2" presStyleCnt="0"/>
      <dgm:spPr/>
    </dgm:pt>
    <dgm:pt modelId="{4FD46399-966B-4261-9416-186E6F8E3F92}" type="pres">
      <dgm:prSet presAssocID="{E7731EC2-FFE2-482B-ADA3-6453AA8775DC}" presName="LevelTwoTextNode" presStyleLbl="asst1" presStyleIdx="2" presStyleCnt="4" custLinFactNeighborX="-328" custLinFactNeighborY="-54153">
        <dgm:presLayoutVars>
          <dgm:chPref val="3"/>
        </dgm:presLayoutVars>
      </dgm:prSet>
      <dgm:spPr/>
    </dgm:pt>
    <dgm:pt modelId="{FCFEED44-206C-456A-8EE2-D98EB5C0B20F}" type="pres">
      <dgm:prSet presAssocID="{E7731EC2-FFE2-482B-ADA3-6453AA8775DC}" presName="level3hierChild" presStyleCnt="0"/>
      <dgm:spPr/>
    </dgm:pt>
    <dgm:pt modelId="{CAB573FD-8133-46BD-B2F7-D813AA59E0F2}" type="pres">
      <dgm:prSet presAssocID="{64B116BF-9E2D-4FE9-8574-031D225887D5}" presName="conn2-1" presStyleLbl="parChTrans1D3" presStyleIdx="1" presStyleCnt="2"/>
      <dgm:spPr/>
    </dgm:pt>
    <dgm:pt modelId="{86008661-F95A-4504-B643-9D3A1A17DAB3}" type="pres">
      <dgm:prSet presAssocID="{64B116BF-9E2D-4FE9-8574-031D225887D5}" presName="connTx" presStyleLbl="parChTrans1D3" presStyleIdx="1" presStyleCnt="2"/>
      <dgm:spPr/>
    </dgm:pt>
    <dgm:pt modelId="{FC343991-4107-4C21-9837-A07CCF450B76}" type="pres">
      <dgm:prSet presAssocID="{0DCBB81C-5D40-4112-83A0-299035E60BC3}" presName="root2" presStyleCnt="0"/>
      <dgm:spPr/>
    </dgm:pt>
    <dgm:pt modelId="{AB7E40F4-41E9-469F-9F7C-234156C1D1D6}" type="pres">
      <dgm:prSet presAssocID="{0DCBB81C-5D40-4112-83A0-299035E60BC3}" presName="LevelTwoTextNode" presStyleLbl="asst1" presStyleIdx="3" presStyleCnt="4" custLinFactNeighborX="-537" custLinFactNeighborY="-54153">
        <dgm:presLayoutVars>
          <dgm:chPref val="3"/>
        </dgm:presLayoutVars>
      </dgm:prSet>
      <dgm:spPr/>
    </dgm:pt>
    <dgm:pt modelId="{DDA4D71B-763C-45BC-ACAA-596DF09A0C93}" type="pres">
      <dgm:prSet presAssocID="{0DCBB81C-5D40-4112-83A0-299035E60BC3}" presName="level3hierChild" presStyleCnt="0"/>
      <dgm:spPr/>
    </dgm:pt>
  </dgm:ptLst>
  <dgm:cxnLst>
    <dgm:cxn modelId="{C0090211-044A-45B7-8868-A13E56829339}" srcId="{E7731EC2-FFE2-482B-ADA3-6453AA8775DC}" destId="{0DCBB81C-5D40-4112-83A0-299035E60BC3}" srcOrd="0" destOrd="0" parTransId="{64B116BF-9E2D-4FE9-8574-031D225887D5}" sibTransId="{A719E054-8C41-446B-B7BE-613C5D2838E3}"/>
    <dgm:cxn modelId="{967EDC20-05EE-489A-A9F5-A2224F4B1843}" type="presOf" srcId="{E7731EC2-FFE2-482B-ADA3-6453AA8775DC}" destId="{4FD46399-966B-4261-9416-186E6F8E3F92}" srcOrd="0" destOrd="0" presId="urn:microsoft.com/office/officeart/2008/layout/HorizontalMultiLevelHierarchy"/>
    <dgm:cxn modelId="{9711E35B-93EE-440C-ABFB-CE61D0715286}" type="presOf" srcId="{64B116BF-9E2D-4FE9-8574-031D225887D5}" destId="{CAB573FD-8133-46BD-B2F7-D813AA59E0F2}" srcOrd="0" destOrd="0" presId="urn:microsoft.com/office/officeart/2008/layout/HorizontalMultiLevelHierarchy"/>
    <dgm:cxn modelId="{A9D1E55E-8F57-4510-95E3-431560FEDECA}" type="presOf" srcId="{E17A50EB-FCA1-4C08-AF83-4E106C387650}" destId="{61033417-61D1-4138-8FA8-D5D009C429FA}" srcOrd="0" destOrd="0" presId="urn:microsoft.com/office/officeart/2008/layout/HorizontalMultiLevelHierarchy"/>
    <dgm:cxn modelId="{8E67A343-7901-44CD-8686-C8EC9517EBDB}" type="presOf" srcId="{906E5B6A-BF4A-4F72-97EA-994192796BBF}" destId="{70B69F0A-16D7-431D-B582-64D5D57C252E}" srcOrd="0" destOrd="0" presId="urn:microsoft.com/office/officeart/2008/layout/HorizontalMultiLevelHierarchy"/>
    <dgm:cxn modelId="{5DDFC449-51B6-4A04-BD82-C5850432B567}" type="presOf" srcId="{D7AA4653-FE5F-4578-8003-33BBBB85FE5C}" destId="{0ABE990A-9927-41E4-A857-2AB300F5BE2F}" srcOrd="0" destOrd="0" presId="urn:microsoft.com/office/officeart/2008/layout/HorizontalMultiLevelHierarchy"/>
    <dgm:cxn modelId="{797AE36F-88D9-4F74-A42B-EE1A3F837767}" type="presOf" srcId="{906E5B6A-BF4A-4F72-97EA-994192796BBF}" destId="{677AE36A-6886-4381-A5F5-998FD9E1636B}" srcOrd="1" destOrd="0" presId="urn:microsoft.com/office/officeart/2008/layout/HorizontalMultiLevelHierarchy"/>
    <dgm:cxn modelId="{1C189082-43B7-44F0-8C58-4A9ED4A15857}" srcId="{E17A50EB-FCA1-4C08-AF83-4E106C387650}" destId="{728E06AD-7A29-4DF5-86A2-5CB5E3E81031}" srcOrd="0" destOrd="0" parTransId="{906E5B6A-BF4A-4F72-97EA-994192796BBF}" sibTransId="{CDB98E5D-525D-4A16-9235-81BC54BE8C21}"/>
    <dgm:cxn modelId="{48D2218F-5869-4F1D-944C-1F97A2D66CF0}" type="presOf" srcId="{AD2E9A95-0272-4031-BDBB-E3C8CABE53F7}" destId="{6D0B0904-F9D0-42AF-95E0-59BF75A5BA11}" srcOrd="1" destOrd="0" presId="urn:microsoft.com/office/officeart/2008/layout/HorizontalMultiLevelHierarchy"/>
    <dgm:cxn modelId="{9B1FC19B-5758-4057-9181-36AF124DF02F}" type="presOf" srcId="{64B116BF-9E2D-4FE9-8574-031D225887D5}" destId="{86008661-F95A-4504-B643-9D3A1A17DAB3}" srcOrd="1" destOrd="0" presId="urn:microsoft.com/office/officeart/2008/layout/HorizontalMultiLevelHierarchy"/>
    <dgm:cxn modelId="{7B455C9C-7909-4D06-B446-16186A7D3833}" type="presOf" srcId="{3436F70E-5207-4FBB-871D-94C0775199BC}" destId="{51EA81D3-3B94-4543-9F78-30C909154CD7}" srcOrd="0" destOrd="0" presId="urn:microsoft.com/office/officeart/2008/layout/HorizontalMultiLevelHierarchy"/>
    <dgm:cxn modelId="{A9CB7ABB-6147-413F-89C3-6869C27826A1}" type="presOf" srcId="{728E06AD-7A29-4DF5-86A2-5CB5E3E81031}" destId="{6E2F7844-AF2F-4385-B025-AE3B5A72F82D}" srcOrd="0" destOrd="0" presId="urn:microsoft.com/office/officeart/2008/layout/HorizontalMultiLevelHierarchy"/>
    <dgm:cxn modelId="{34A606C8-A9F3-4964-BBB5-783265741BC4}" type="presOf" srcId="{ACE36CC5-8814-4DE6-8DEC-9E051DC9DB0B}" destId="{68EE4C12-8A76-4845-BD61-439939BEA0EB}" srcOrd="1" destOrd="0" presId="urn:microsoft.com/office/officeart/2008/layout/HorizontalMultiLevelHierarchy"/>
    <dgm:cxn modelId="{BB74B3D2-8AB2-4FE3-BFA2-EDF61C8A4346}" srcId="{D7AA4653-FE5F-4578-8003-33BBBB85FE5C}" destId="{E17A50EB-FCA1-4C08-AF83-4E106C387650}" srcOrd="0" destOrd="0" parTransId="{7169A4CF-3BB9-4E38-8B0E-884193493FC6}" sibTransId="{72A54001-50B4-4E08-A099-9780648550AD}"/>
    <dgm:cxn modelId="{246929D4-6F8D-4840-B317-616B9CFAF111}" type="presOf" srcId="{ACE36CC5-8814-4DE6-8DEC-9E051DC9DB0B}" destId="{C6C8BC54-A697-4675-9CBC-AD18C9A87496}" srcOrd="0" destOrd="0" presId="urn:microsoft.com/office/officeart/2008/layout/HorizontalMultiLevelHierarchy"/>
    <dgm:cxn modelId="{5A365AE0-5B6B-4AA9-8E53-8EEB80B6EFA1}" srcId="{E17A50EB-FCA1-4C08-AF83-4E106C387650}" destId="{E7731EC2-FFE2-482B-ADA3-6453AA8775DC}" srcOrd="1" destOrd="0" parTransId="{ACE36CC5-8814-4DE6-8DEC-9E051DC9DB0B}" sibTransId="{90614ACF-898E-4FB1-B333-23E5450DE204}"/>
    <dgm:cxn modelId="{0FF3D5E8-5613-453A-BF7C-CB4D64361DD1}" srcId="{728E06AD-7A29-4DF5-86A2-5CB5E3E81031}" destId="{3436F70E-5207-4FBB-871D-94C0775199BC}" srcOrd="0" destOrd="0" parTransId="{AD2E9A95-0272-4031-BDBB-E3C8CABE53F7}" sibTransId="{AE89F23D-72F9-4990-BF01-D5292F745E2A}"/>
    <dgm:cxn modelId="{9D96BBF3-238B-4A3B-B346-B0221631E414}" type="presOf" srcId="{0DCBB81C-5D40-4112-83A0-299035E60BC3}" destId="{AB7E40F4-41E9-469F-9F7C-234156C1D1D6}" srcOrd="0" destOrd="0" presId="urn:microsoft.com/office/officeart/2008/layout/HorizontalMultiLevelHierarchy"/>
    <dgm:cxn modelId="{AB5D88F6-A7BB-4D57-A7F0-209CD99A2458}" type="presOf" srcId="{AD2E9A95-0272-4031-BDBB-E3C8CABE53F7}" destId="{0656712C-1123-423D-849B-038CCB9AE41B}" srcOrd="0" destOrd="0" presId="urn:microsoft.com/office/officeart/2008/layout/HorizontalMultiLevelHierarchy"/>
    <dgm:cxn modelId="{3A005069-009C-42AA-B4F7-39D92A4C4E21}" type="presParOf" srcId="{0ABE990A-9927-41E4-A857-2AB300F5BE2F}" destId="{B9E64E65-B7AF-425F-9264-24A3511246B6}" srcOrd="0" destOrd="0" presId="urn:microsoft.com/office/officeart/2008/layout/HorizontalMultiLevelHierarchy"/>
    <dgm:cxn modelId="{EEB41F12-0048-44E6-8D9E-4C91DA1BE70A}" type="presParOf" srcId="{B9E64E65-B7AF-425F-9264-24A3511246B6}" destId="{61033417-61D1-4138-8FA8-D5D009C429FA}" srcOrd="0" destOrd="0" presId="urn:microsoft.com/office/officeart/2008/layout/HorizontalMultiLevelHierarchy"/>
    <dgm:cxn modelId="{9F920778-B3D5-4973-A315-92D4D6344C08}" type="presParOf" srcId="{B9E64E65-B7AF-425F-9264-24A3511246B6}" destId="{48C008BF-58DE-4FDE-91FB-830A7F2ED84B}" srcOrd="1" destOrd="0" presId="urn:microsoft.com/office/officeart/2008/layout/HorizontalMultiLevelHierarchy"/>
    <dgm:cxn modelId="{3A955128-EE27-4DC4-AA20-B83709B09DD5}" type="presParOf" srcId="{48C008BF-58DE-4FDE-91FB-830A7F2ED84B}" destId="{70B69F0A-16D7-431D-B582-64D5D57C252E}" srcOrd="0" destOrd="0" presId="urn:microsoft.com/office/officeart/2008/layout/HorizontalMultiLevelHierarchy"/>
    <dgm:cxn modelId="{E5A3EC1C-E5BE-4E29-9D88-E936B024CA03}" type="presParOf" srcId="{70B69F0A-16D7-431D-B582-64D5D57C252E}" destId="{677AE36A-6886-4381-A5F5-998FD9E1636B}" srcOrd="0" destOrd="0" presId="urn:microsoft.com/office/officeart/2008/layout/HorizontalMultiLevelHierarchy"/>
    <dgm:cxn modelId="{BE94770C-0DAE-466B-958B-B627A52DAAD9}" type="presParOf" srcId="{48C008BF-58DE-4FDE-91FB-830A7F2ED84B}" destId="{1831DC95-88DD-444A-B608-E4421DF9D1A0}" srcOrd="1" destOrd="0" presId="urn:microsoft.com/office/officeart/2008/layout/HorizontalMultiLevelHierarchy"/>
    <dgm:cxn modelId="{657FF9C5-2A4F-4612-B078-2706C1B34160}" type="presParOf" srcId="{1831DC95-88DD-444A-B608-E4421DF9D1A0}" destId="{6E2F7844-AF2F-4385-B025-AE3B5A72F82D}" srcOrd="0" destOrd="0" presId="urn:microsoft.com/office/officeart/2008/layout/HorizontalMultiLevelHierarchy"/>
    <dgm:cxn modelId="{028BDB97-1398-45CE-91D8-C71A6C8A35E5}" type="presParOf" srcId="{1831DC95-88DD-444A-B608-E4421DF9D1A0}" destId="{5322FF81-6D9A-4DFE-AB85-6E88CB6EA4E1}" srcOrd="1" destOrd="0" presId="urn:microsoft.com/office/officeart/2008/layout/HorizontalMultiLevelHierarchy"/>
    <dgm:cxn modelId="{FA0ECFA1-D73B-4B2C-A5DF-6FB8E635C8D2}" type="presParOf" srcId="{5322FF81-6D9A-4DFE-AB85-6E88CB6EA4E1}" destId="{0656712C-1123-423D-849B-038CCB9AE41B}" srcOrd="0" destOrd="0" presId="urn:microsoft.com/office/officeart/2008/layout/HorizontalMultiLevelHierarchy"/>
    <dgm:cxn modelId="{94AE58EF-E00B-437D-B71F-2C4672531B73}" type="presParOf" srcId="{0656712C-1123-423D-849B-038CCB9AE41B}" destId="{6D0B0904-F9D0-42AF-95E0-59BF75A5BA11}" srcOrd="0" destOrd="0" presId="urn:microsoft.com/office/officeart/2008/layout/HorizontalMultiLevelHierarchy"/>
    <dgm:cxn modelId="{5AB7F8D2-4D0C-47C1-BC34-BA7782A7C927}" type="presParOf" srcId="{5322FF81-6D9A-4DFE-AB85-6E88CB6EA4E1}" destId="{B19E3A21-AF0C-421F-BA58-B765637BF8BE}" srcOrd="1" destOrd="0" presId="urn:microsoft.com/office/officeart/2008/layout/HorizontalMultiLevelHierarchy"/>
    <dgm:cxn modelId="{D9F9AC6E-7EAF-46D6-8128-770FEC7621BA}" type="presParOf" srcId="{B19E3A21-AF0C-421F-BA58-B765637BF8BE}" destId="{51EA81D3-3B94-4543-9F78-30C909154CD7}" srcOrd="0" destOrd="0" presId="urn:microsoft.com/office/officeart/2008/layout/HorizontalMultiLevelHierarchy"/>
    <dgm:cxn modelId="{062D7D0F-4516-4BCC-BA68-51FF06476794}" type="presParOf" srcId="{B19E3A21-AF0C-421F-BA58-B765637BF8BE}" destId="{72B7C2B2-2A03-48C7-ABEB-7C63EE3DCED9}" srcOrd="1" destOrd="0" presId="urn:microsoft.com/office/officeart/2008/layout/HorizontalMultiLevelHierarchy"/>
    <dgm:cxn modelId="{0F503F76-5B4D-403C-BD3A-65122B43DF1D}" type="presParOf" srcId="{48C008BF-58DE-4FDE-91FB-830A7F2ED84B}" destId="{C6C8BC54-A697-4675-9CBC-AD18C9A87496}" srcOrd="2" destOrd="0" presId="urn:microsoft.com/office/officeart/2008/layout/HorizontalMultiLevelHierarchy"/>
    <dgm:cxn modelId="{C08F4D1F-ED60-4C7F-9870-294F8379E0D1}" type="presParOf" srcId="{C6C8BC54-A697-4675-9CBC-AD18C9A87496}" destId="{68EE4C12-8A76-4845-BD61-439939BEA0EB}" srcOrd="0" destOrd="0" presId="urn:microsoft.com/office/officeart/2008/layout/HorizontalMultiLevelHierarchy"/>
    <dgm:cxn modelId="{4E344621-D2C8-4630-9338-0799D7910F9D}" type="presParOf" srcId="{48C008BF-58DE-4FDE-91FB-830A7F2ED84B}" destId="{C9D112A3-916B-4AE7-AAE7-52F9F0F52CA0}" srcOrd="3" destOrd="0" presId="urn:microsoft.com/office/officeart/2008/layout/HorizontalMultiLevelHierarchy"/>
    <dgm:cxn modelId="{B86C5F76-88EF-495E-926A-9588AF6E1BCC}" type="presParOf" srcId="{C9D112A3-916B-4AE7-AAE7-52F9F0F52CA0}" destId="{4FD46399-966B-4261-9416-186E6F8E3F92}" srcOrd="0" destOrd="0" presId="urn:microsoft.com/office/officeart/2008/layout/HorizontalMultiLevelHierarchy"/>
    <dgm:cxn modelId="{13A53D56-7F26-4EC5-BB18-BC4EF94038E2}" type="presParOf" srcId="{C9D112A3-916B-4AE7-AAE7-52F9F0F52CA0}" destId="{FCFEED44-206C-456A-8EE2-D98EB5C0B20F}" srcOrd="1" destOrd="0" presId="urn:microsoft.com/office/officeart/2008/layout/HorizontalMultiLevelHierarchy"/>
    <dgm:cxn modelId="{DC08F358-FEA3-4F6F-9554-D63184AFDA19}" type="presParOf" srcId="{FCFEED44-206C-456A-8EE2-D98EB5C0B20F}" destId="{CAB573FD-8133-46BD-B2F7-D813AA59E0F2}" srcOrd="0" destOrd="0" presId="urn:microsoft.com/office/officeart/2008/layout/HorizontalMultiLevelHierarchy"/>
    <dgm:cxn modelId="{0D7C859D-BA66-4372-93EF-A299060F630A}" type="presParOf" srcId="{CAB573FD-8133-46BD-B2F7-D813AA59E0F2}" destId="{86008661-F95A-4504-B643-9D3A1A17DAB3}" srcOrd="0" destOrd="0" presId="urn:microsoft.com/office/officeart/2008/layout/HorizontalMultiLevelHierarchy"/>
    <dgm:cxn modelId="{C9298F50-2811-498F-9B6F-AC273BDE4E86}" type="presParOf" srcId="{FCFEED44-206C-456A-8EE2-D98EB5C0B20F}" destId="{FC343991-4107-4C21-9837-A07CCF450B76}" srcOrd="1" destOrd="0" presId="urn:microsoft.com/office/officeart/2008/layout/HorizontalMultiLevelHierarchy"/>
    <dgm:cxn modelId="{4538C20B-2C48-46DF-BA0D-3117431F5D17}" type="presParOf" srcId="{FC343991-4107-4C21-9837-A07CCF450B76}" destId="{AB7E40F4-41E9-469F-9F7C-234156C1D1D6}" srcOrd="0" destOrd="0" presId="urn:microsoft.com/office/officeart/2008/layout/HorizontalMultiLevelHierarchy"/>
    <dgm:cxn modelId="{F7D3E022-A5AA-402F-83B7-FE3CCE235126}" type="presParOf" srcId="{FC343991-4107-4C21-9837-A07CCF450B76}" destId="{DDA4D71B-763C-45BC-ACAA-596DF09A0C9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AA4653-FE5F-4578-8003-33BBBB85FE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A50EB-FCA1-4C08-AF83-4E106C387650}">
      <dgm:prSet phldrT="[Text]" custT="1"/>
      <dgm:spPr/>
      <dgm:t>
        <a:bodyPr/>
        <a:lstStyle/>
        <a:p>
          <a:r>
            <a:rPr lang="lv-LV" sz="2800" dirty="0"/>
            <a:t>Piemēri</a:t>
          </a:r>
          <a:endParaRPr lang="en-US" sz="2800" dirty="0"/>
        </a:p>
      </dgm:t>
    </dgm:pt>
    <dgm:pt modelId="{7169A4CF-3BB9-4E38-8B0E-884193493FC6}" type="parTrans" cxnId="{BB74B3D2-8AB2-4FE3-BFA2-EDF61C8A4346}">
      <dgm:prSet/>
      <dgm:spPr/>
      <dgm:t>
        <a:bodyPr/>
        <a:lstStyle/>
        <a:p>
          <a:endParaRPr lang="en-US"/>
        </a:p>
      </dgm:t>
    </dgm:pt>
    <dgm:pt modelId="{72A54001-50B4-4E08-A099-9780648550AD}" type="sibTrans" cxnId="{BB74B3D2-8AB2-4FE3-BFA2-EDF61C8A4346}">
      <dgm:prSet/>
      <dgm:spPr/>
      <dgm:t>
        <a:bodyPr/>
        <a:lstStyle/>
        <a:p>
          <a:endParaRPr lang="en-US"/>
        </a:p>
      </dgm:t>
    </dgm:pt>
    <dgm:pt modelId="{728E06AD-7A29-4DF5-86A2-5CB5E3E81031}" type="asst">
      <dgm:prSet phldrT="[Text]"/>
      <dgm:spPr/>
      <dgm:t>
        <a:bodyPr/>
        <a:lstStyle/>
        <a:p>
          <a:r>
            <a:rPr lang="lv-LV" dirty="0"/>
            <a:t>Ar konkrētiem ievaddatiem</a:t>
          </a:r>
          <a:endParaRPr lang="en-US" dirty="0"/>
        </a:p>
      </dgm:t>
    </dgm:pt>
    <dgm:pt modelId="{906E5B6A-BF4A-4F72-97EA-994192796BBF}" type="parTrans" cxnId="{1C189082-43B7-44F0-8C58-4A9ED4A15857}">
      <dgm:prSet/>
      <dgm:spPr/>
      <dgm:t>
        <a:bodyPr/>
        <a:lstStyle/>
        <a:p>
          <a:endParaRPr lang="en-US"/>
        </a:p>
      </dgm:t>
    </dgm:pt>
    <dgm:pt modelId="{CDB98E5D-525D-4A16-9235-81BC54BE8C21}" type="sibTrans" cxnId="{1C189082-43B7-44F0-8C58-4A9ED4A15857}">
      <dgm:prSet/>
      <dgm:spPr/>
      <dgm:t>
        <a:bodyPr/>
        <a:lstStyle/>
        <a:p>
          <a:endParaRPr lang="en-US"/>
        </a:p>
      </dgm:t>
    </dgm:pt>
    <dgm:pt modelId="{E7731EC2-FFE2-482B-ADA3-6453AA8775DC}" type="asst">
      <dgm:prSet phldrT="[Text]"/>
      <dgm:spPr/>
      <dgm:t>
        <a:bodyPr/>
        <a:lstStyle/>
        <a:p>
          <a:r>
            <a:rPr lang="lv-LV" dirty="0"/>
            <a:t>Ar sagaidāmo rezultātu</a:t>
          </a:r>
          <a:endParaRPr lang="en-US" dirty="0"/>
        </a:p>
      </dgm:t>
    </dgm:pt>
    <dgm:pt modelId="{ACE36CC5-8814-4DE6-8DEC-9E051DC9DB0B}" type="parTrans" cxnId="{5A365AE0-5B6B-4AA9-8E53-8EEB80B6EFA1}">
      <dgm:prSet/>
      <dgm:spPr/>
      <dgm:t>
        <a:bodyPr/>
        <a:lstStyle/>
        <a:p>
          <a:endParaRPr lang="en-US"/>
        </a:p>
      </dgm:t>
    </dgm:pt>
    <dgm:pt modelId="{90614ACF-898E-4FB1-B333-23E5450DE204}" type="sibTrans" cxnId="{5A365AE0-5B6B-4AA9-8E53-8EEB80B6EFA1}">
      <dgm:prSet/>
      <dgm:spPr/>
      <dgm:t>
        <a:bodyPr/>
        <a:lstStyle/>
        <a:p>
          <a:endParaRPr lang="en-US"/>
        </a:p>
      </dgm:t>
    </dgm:pt>
    <dgm:pt modelId="{CA7E74BD-507F-4CF5-93FD-017E054C5AB0}" type="asst">
      <dgm:prSet phldrT="[Text]"/>
      <dgm:spPr/>
      <dgm:t>
        <a:bodyPr/>
        <a:lstStyle/>
        <a:p>
          <a:endParaRPr lang="en-US" dirty="0"/>
        </a:p>
      </dgm:t>
    </dgm:pt>
    <dgm:pt modelId="{B71A7244-BFC6-44A9-B542-1AE6E2E315FC}" type="parTrans" cxnId="{F87BCBBE-F769-4778-AEAB-EC5808DD4F85}">
      <dgm:prSet/>
      <dgm:spPr/>
      <dgm:t>
        <a:bodyPr/>
        <a:lstStyle/>
        <a:p>
          <a:endParaRPr lang="en-US"/>
        </a:p>
      </dgm:t>
    </dgm:pt>
    <dgm:pt modelId="{CD963272-523D-4DC4-BDD2-3361902A8209}" type="sibTrans" cxnId="{F87BCBBE-F769-4778-AEAB-EC5808DD4F85}">
      <dgm:prSet/>
      <dgm:spPr/>
      <dgm:t>
        <a:bodyPr/>
        <a:lstStyle/>
        <a:p>
          <a:endParaRPr lang="en-US"/>
        </a:p>
      </dgm:t>
    </dgm:pt>
    <dgm:pt modelId="{0C2517A4-985E-442A-8E3F-C13EE4772109}" type="asst">
      <dgm:prSet phldrT="[Text]"/>
      <dgm:spPr/>
      <dgm:t>
        <a:bodyPr/>
        <a:lstStyle/>
        <a:p>
          <a:endParaRPr lang="en-US" dirty="0"/>
        </a:p>
      </dgm:t>
    </dgm:pt>
    <dgm:pt modelId="{DBD0D3B0-9F57-456F-9C59-4DB73BDB22F9}" type="parTrans" cxnId="{A3BFD8D3-25D8-41EF-AEFE-24A6624066DD}">
      <dgm:prSet/>
      <dgm:spPr/>
      <dgm:t>
        <a:bodyPr/>
        <a:lstStyle/>
        <a:p>
          <a:endParaRPr lang="en-US"/>
        </a:p>
      </dgm:t>
    </dgm:pt>
    <dgm:pt modelId="{836784AF-76C7-45BF-B80C-938151006DE7}" type="sibTrans" cxnId="{A3BFD8D3-25D8-41EF-AEFE-24A6624066DD}">
      <dgm:prSet/>
      <dgm:spPr/>
      <dgm:t>
        <a:bodyPr/>
        <a:lstStyle/>
        <a:p>
          <a:endParaRPr lang="en-US"/>
        </a:p>
      </dgm:t>
    </dgm:pt>
    <dgm:pt modelId="{0ABE990A-9927-41E4-A857-2AB300F5BE2F}" type="pres">
      <dgm:prSet presAssocID="{D7AA4653-FE5F-4578-8003-33BBBB85FE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E64E65-B7AF-425F-9264-24A3511246B6}" type="pres">
      <dgm:prSet presAssocID="{E17A50EB-FCA1-4C08-AF83-4E106C387650}" presName="root1" presStyleCnt="0"/>
      <dgm:spPr/>
    </dgm:pt>
    <dgm:pt modelId="{61033417-61D1-4138-8FA8-D5D009C429FA}" type="pres">
      <dgm:prSet presAssocID="{E17A50EB-FCA1-4C08-AF83-4E106C387650}" presName="LevelOneTextNode" presStyleLbl="node0" presStyleIdx="0" presStyleCnt="1" custLinFactNeighborX="-95" custLinFactNeighborY="-13840">
        <dgm:presLayoutVars>
          <dgm:chPref val="3"/>
        </dgm:presLayoutVars>
      </dgm:prSet>
      <dgm:spPr/>
    </dgm:pt>
    <dgm:pt modelId="{48C008BF-58DE-4FDE-91FB-830A7F2ED84B}" type="pres">
      <dgm:prSet presAssocID="{E17A50EB-FCA1-4C08-AF83-4E106C387650}" presName="level2hierChild" presStyleCnt="0"/>
      <dgm:spPr/>
    </dgm:pt>
    <dgm:pt modelId="{70B69F0A-16D7-431D-B582-64D5D57C252E}" type="pres">
      <dgm:prSet presAssocID="{906E5B6A-BF4A-4F72-97EA-994192796BBF}" presName="conn2-1" presStyleLbl="parChTrans1D2" presStyleIdx="0" presStyleCnt="2"/>
      <dgm:spPr/>
    </dgm:pt>
    <dgm:pt modelId="{677AE36A-6886-4381-A5F5-998FD9E1636B}" type="pres">
      <dgm:prSet presAssocID="{906E5B6A-BF4A-4F72-97EA-994192796BBF}" presName="connTx" presStyleLbl="parChTrans1D2" presStyleIdx="0" presStyleCnt="2"/>
      <dgm:spPr/>
    </dgm:pt>
    <dgm:pt modelId="{1831DC95-88DD-444A-B608-E4421DF9D1A0}" type="pres">
      <dgm:prSet presAssocID="{728E06AD-7A29-4DF5-86A2-5CB5E3E81031}" presName="root2" presStyleCnt="0"/>
      <dgm:spPr/>
    </dgm:pt>
    <dgm:pt modelId="{6E2F7844-AF2F-4385-B025-AE3B5A72F82D}" type="pres">
      <dgm:prSet presAssocID="{728E06AD-7A29-4DF5-86A2-5CB5E3E81031}" presName="LevelTwoTextNode" presStyleLbl="asst1" presStyleIdx="0" presStyleCnt="4" custLinFactNeighborX="-909" custLinFactNeighborY="-92061">
        <dgm:presLayoutVars>
          <dgm:chPref val="3"/>
        </dgm:presLayoutVars>
      </dgm:prSet>
      <dgm:spPr/>
    </dgm:pt>
    <dgm:pt modelId="{5322FF81-6D9A-4DFE-AB85-6E88CB6EA4E1}" type="pres">
      <dgm:prSet presAssocID="{728E06AD-7A29-4DF5-86A2-5CB5E3E81031}" presName="level3hierChild" presStyleCnt="0"/>
      <dgm:spPr/>
    </dgm:pt>
    <dgm:pt modelId="{15DBBE69-8CFC-4374-8BF6-9B0CE09C744C}" type="pres">
      <dgm:prSet presAssocID="{B71A7244-BFC6-44A9-B542-1AE6E2E315FC}" presName="conn2-1" presStyleLbl="parChTrans1D3" presStyleIdx="0" presStyleCnt="2"/>
      <dgm:spPr/>
    </dgm:pt>
    <dgm:pt modelId="{FE364549-ECD2-476E-8528-13B8BF816B0F}" type="pres">
      <dgm:prSet presAssocID="{B71A7244-BFC6-44A9-B542-1AE6E2E315FC}" presName="connTx" presStyleLbl="parChTrans1D3" presStyleIdx="0" presStyleCnt="2"/>
      <dgm:spPr/>
    </dgm:pt>
    <dgm:pt modelId="{F178F1AA-C414-4AA4-8244-7D76F6B3EFC9}" type="pres">
      <dgm:prSet presAssocID="{CA7E74BD-507F-4CF5-93FD-017E054C5AB0}" presName="root2" presStyleCnt="0"/>
      <dgm:spPr/>
    </dgm:pt>
    <dgm:pt modelId="{CF50679E-8A09-4417-AEF5-8CB0D920E1BD}" type="pres">
      <dgm:prSet presAssocID="{CA7E74BD-507F-4CF5-93FD-017E054C5AB0}" presName="LevelTwoTextNode" presStyleLbl="asst1" presStyleIdx="1" presStyleCnt="4" custScaleX="61727" custScaleY="20642" custLinFactY="-1441" custLinFactNeighborX="-873" custLinFactNeighborY="-100000">
        <dgm:presLayoutVars>
          <dgm:chPref val="3"/>
        </dgm:presLayoutVars>
      </dgm:prSet>
      <dgm:spPr/>
    </dgm:pt>
    <dgm:pt modelId="{3BB553E4-C310-4D1F-8413-CDA6FD0D0609}" type="pres">
      <dgm:prSet presAssocID="{CA7E74BD-507F-4CF5-93FD-017E054C5AB0}" presName="level3hierChild" presStyleCnt="0"/>
      <dgm:spPr/>
    </dgm:pt>
    <dgm:pt modelId="{C6C8BC54-A697-4675-9CBC-AD18C9A87496}" type="pres">
      <dgm:prSet presAssocID="{ACE36CC5-8814-4DE6-8DEC-9E051DC9DB0B}" presName="conn2-1" presStyleLbl="parChTrans1D2" presStyleIdx="1" presStyleCnt="2"/>
      <dgm:spPr/>
    </dgm:pt>
    <dgm:pt modelId="{68EE4C12-8A76-4845-BD61-439939BEA0EB}" type="pres">
      <dgm:prSet presAssocID="{ACE36CC5-8814-4DE6-8DEC-9E051DC9DB0B}" presName="connTx" presStyleLbl="parChTrans1D2" presStyleIdx="1" presStyleCnt="2"/>
      <dgm:spPr/>
    </dgm:pt>
    <dgm:pt modelId="{C9D112A3-916B-4AE7-AAE7-52F9F0F52CA0}" type="pres">
      <dgm:prSet presAssocID="{E7731EC2-FFE2-482B-ADA3-6453AA8775DC}" presName="root2" presStyleCnt="0"/>
      <dgm:spPr/>
    </dgm:pt>
    <dgm:pt modelId="{4FD46399-966B-4261-9416-186E6F8E3F92}" type="pres">
      <dgm:prSet presAssocID="{E7731EC2-FFE2-482B-ADA3-6453AA8775DC}" presName="LevelTwoTextNode" presStyleLbl="asst1" presStyleIdx="2" presStyleCnt="4" custLinFactNeighborX="-2073" custLinFactNeighborY="465">
        <dgm:presLayoutVars>
          <dgm:chPref val="3"/>
        </dgm:presLayoutVars>
      </dgm:prSet>
      <dgm:spPr/>
    </dgm:pt>
    <dgm:pt modelId="{FCFEED44-206C-456A-8EE2-D98EB5C0B20F}" type="pres">
      <dgm:prSet presAssocID="{E7731EC2-FFE2-482B-ADA3-6453AA8775DC}" presName="level3hierChild" presStyleCnt="0"/>
      <dgm:spPr/>
    </dgm:pt>
    <dgm:pt modelId="{E08DEC4B-0077-4AB5-95C6-792995ECF699}" type="pres">
      <dgm:prSet presAssocID="{DBD0D3B0-9F57-456F-9C59-4DB73BDB22F9}" presName="conn2-1" presStyleLbl="parChTrans1D3" presStyleIdx="1" presStyleCnt="2"/>
      <dgm:spPr/>
    </dgm:pt>
    <dgm:pt modelId="{D3F5A48A-4BA5-41BE-9090-2350686B9590}" type="pres">
      <dgm:prSet presAssocID="{DBD0D3B0-9F57-456F-9C59-4DB73BDB22F9}" presName="connTx" presStyleLbl="parChTrans1D3" presStyleIdx="1" presStyleCnt="2"/>
      <dgm:spPr/>
    </dgm:pt>
    <dgm:pt modelId="{DE5F68FC-2CE1-4723-A7AA-E246325997BA}" type="pres">
      <dgm:prSet presAssocID="{0C2517A4-985E-442A-8E3F-C13EE4772109}" presName="root2" presStyleCnt="0"/>
      <dgm:spPr/>
    </dgm:pt>
    <dgm:pt modelId="{CA0D6DF8-15F4-4BFD-9903-7B1D4D028BA8}" type="pres">
      <dgm:prSet presAssocID="{0C2517A4-985E-442A-8E3F-C13EE4772109}" presName="LevelTwoTextNode" presStyleLbl="asst1" presStyleIdx="3" presStyleCnt="4">
        <dgm:presLayoutVars>
          <dgm:chPref val="3"/>
        </dgm:presLayoutVars>
      </dgm:prSet>
      <dgm:spPr/>
    </dgm:pt>
    <dgm:pt modelId="{13D54D0B-A0DD-4738-9FBB-9F8A1F03DC61}" type="pres">
      <dgm:prSet presAssocID="{0C2517A4-985E-442A-8E3F-C13EE4772109}" presName="level3hierChild" presStyleCnt="0"/>
      <dgm:spPr/>
    </dgm:pt>
  </dgm:ptLst>
  <dgm:cxnLst>
    <dgm:cxn modelId="{D743E21D-AA43-451B-808F-22F03F790E7F}" type="presOf" srcId="{DBD0D3B0-9F57-456F-9C59-4DB73BDB22F9}" destId="{E08DEC4B-0077-4AB5-95C6-792995ECF699}" srcOrd="0" destOrd="0" presId="urn:microsoft.com/office/officeart/2008/layout/HorizontalMultiLevelHierarchy"/>
    <dgm:cxn modelId="{A9D1E55E-8F57-4510-95E3-431560FEDECA}" type="presOf" srcId="{E17A50EB-FCA1-4C08-AF83-4E106C387650}" destId="{61033417-61D1-4138-8FA8-D5D009C429FA}" srcOrd="0" destOrd="0" presId="urn:microsoft.com/office/officeart/2008/layout/HorizontalMultiLevelHierarchy"/>
    <dgm:cxn modelId="{8E67A343-7901-44CD-8686-C8EC9517EBDB}" type="presOf" srcId="{906E5B6A-BF4A-4F72-97EA-994192796BBF}" destId="{70B69F0A-16D7-431D-B582-64D5D57C252E}" srcOrd="0" destOrd="0" presId="urn:microsoft.com/office/officeart/2008/layout/HorizontalMultiLevelHierarchy"/>
    <dgm:cxn modelId="{5DDFC449-51B6-4A04-BD82-C5850432B567}" type="presOf" srcId="{D7AA4653-FE5F-4578-8003-33BBBB85FE5C}" destId="{0ABE990A-9927-41E4-A857-2AB300F5BE2F}" srcOrd="0" destOrd="0" presId="urn:microsoft.com/office/officeart/2008/layout/HorizontalMultiLevelHierarchy"/>
    <dgm:cxn modelId="{0EA4A06D-EDF2-41F2-8C8D-F59D5B8E162A}" type="presOf" srcId="{E7731EC2-FFE2-482B-ADA3-6453AA8775DC}" destId="{4FD46399-966B-4261-9416-186E6F8E3F92}" srcOrd="0" destOrd="0" presId="urn:microsoft.com/office/officeart/2008/layout/HorizontalMultiLevelHierarchy"/>
    <dgm:cxn modelId="{797AE36F-88D9-4F74-A42B-EE1A3F837767}" type="presOf" srcId="{906E5B6A-BF4A-4F72-97EA-994192796BBF}" destId="{677AE36A-6886-4381-A5F5-998FD9E1636B}" srcOrd="1" destOrd="0" presId="urn:microsoft.com/office/officeart/2008/layout/HorizontalMultiLevelHierarchy"/>
    <dgm:cxn modelId="{285C1972-C9B6-40FD-B0E2-D9518464A90A}" type="presOf" srcId="{DBD0D3B0-9F57-456F-9C59-4DB73BDB22F9}" destId="{D3F5A48A-4BA5-41BE-9090-2350686B9590}" srcOrd="1" destOrd="0" presId="urn:microsoft.com/office/officeart/2008/layout/HorizontalMultiLevelHierarchy"/>
    <dgm:cxn modelId="{1C189082-43B7-44F0-8C58-4A9ED4A15857}" srcId="{E17A50EB-FCA1-4C08-AF83-4E106C387650}" destId="{728E06AD-7A29-4DF5-86A2-5CB5E3E81031}" srcOrd="0" destOrd="0" parTransId="{906E5B6A-BF4A-4F72-97EA-994192796BBF}" sibTransId="{CDB98E5D-525D-4A16-9235-81BC54BE8C21}"/>
    <dgm:cxn modelId="{E02E60B0-3BFC-4BFF-B4E2-397F94B5798D}" type="presOf" srcId="{0C2517A4-985E-442A-8E3F-C13EE4772109}" destId="{CA0D6DF8-15F4-4BFD-9903-7B1D4D028BA8}" srcOrd="0" destOrd="0" presId="urn:microsoft.com/office/officeart/2008/layout/HorizontalMultiLevelHierarchy"/>
    <dgm:cxn modelId="{598F82B2-5F98-406F-8D8E-0264D8F5D676}" type="presOf" srcId="{B71A7244-BFC6-44A9-B542-1AE6E2E315FC}" destId="{FE364549-ECD2-476E-8528-13B8BF816B0F}" srcOrd="1" destOrd="0" presId="urn:microsoft.com/office/officeart/2008/layout/HorizontalMultiLevelHierarchy"/>
    <dgm:cxn modelId="{A9CB7ABB-6147-413F-89C3-6869C27826A1}" type="presOf" srcId="{728E06AD-7A29-4DF5-86A2-5CB5E3E81031}" destId="{6E2F7844-AF2F-4385-B025-AE3B5A72F82D}" srcOrd="0" destOrd="0" presId="urn:microsoft.com/office/officeart/2008/layout/HorizontalMultiLevelHierarchy"/>
    <dgm:cxn modelId="{F87BCBBE-F769-4778-AEAB-EC5808DD4F85}" srcId="{728E06AD-7A29-4DF5-86A2-5CB5E3E81031}" destId="{CA7E74BD-507F-4CF5-93FD-017E054C5AB0}" srcOrd="0" destOrd="0" parTransId="{B71A7244-BFC6-44A9-B542-1AE6E2E315FC}" sibTransId="{CD963272-523D-4DC4-BDD2-3361902A8209}"/>
    <dgm:cxn modelId="{4F9DA8C0-3CEC-4C3D-BDD7-BCF4EF4FABF2}" type="presOf" srcId="{B71A7244-BFC6-44A9-B542-1AE6E2E315FC}" destId="{15DBBE69-8CFC-4374-8BF6-9B0CE09C744C}" srcOrd="0" destOrd="0" presId="urn:microsoft.com/office/officeart/2008/layout/HorizontalMultiLevelHierarchy"/>
    <dgm:cxn modelId="{F8B296CB-5DF5-490E-872B-E6F0A2E386F3}" type="presOf" srcId="{ACE36CC5-8814-4DE6-8DEC-9E051DC9DB0B}" destId="{68EE4C12-8A76-4845-BD61-439939BEA0EB}" srcOrd="1" destOrd="0" presId="urn:microsoft.com/office/officeart/2008/layout/HorizontalMultiLevelHierarchy"/>
    <dgm:cxn modelId="{01FE61D0-FA0D-4290-8073-A27A73BCF0D0}" type="presOf" srcId="{ACE36CC5-8814-4DE6-8DEC-9E051DC9DB0B}" destId="{C6C8BC54-A697-4675-9CBC-AD18C9A87496}" srcOrd="0" destOrd="0" presId="urn:microsoft.com/office/officeart/2008/layout/HorizontalMultiLevelHierarchy"/>
    <dgm:cxn modelId="{BB74B3D2-8AB2-4FE3-BFA2-EDF61C8A4346}" srcId="{D7AA4653-FE5F-4578-8003-33BBBB85FE5C}" destId="{E17A50EB-FCA1-4C08-AF83-4E106C387650}" srcOrd="0" destOrd="0" parTransId="{7169A4CF-3BB9-4E38-8B0E-884193493FC6}" sibTransId="{72A54001-50B4-4E08-A099-9780648550AD}"/>
    <dgm:cxn modelId="{A3BFD8D3-25D8-41EF-AEFE-24A6624066DD}" srcId="{E7731EC2-FFE2-482B-ADA3-6453AA8775DC}" destId="{0C2517A4-985E-442A-8E3F-C13EE4772109}" srcOrd="0" destOrd="0" parTransId="{DBD0D3B0-9F57-456F-9C59-4DB73BDB22F9}" sibTransId="{836784AF-76C7-45BF-B80C-938151006DE7}"/>
    <dgm:cxn modelId="{5A365AE0-5B6B-4AA9-8E53-8EEB80B6EFA1}" srcId="{E17A50EB-FCA1-4C08-AF83-4E106C387650}" destId="{E7731EC2-FFE2-482B-ADA3-6453AA8775DC}" srcOrd="1" destOrd="0" parTransId="{ACE36CC5-8814-4DE6-8DEC-9E051DC9DB0B}" sibTransId="{90614ACF-898E-4FB1-B333-23E5450DE204}"/>
    <dgm:cxn modelId="{DCB83BF3-2765-4D25-B4C8-F02D331C2295}" type="presOf" srcId="{CA7E74BD-507F-4CF5-93FD-017E054C5AB0}" destId="{CF50679E-8A09-4417-AEF5-8CB0D920E1BD}" srcOrd="0" destOrd="0" presId="urn:microsoft.com/office/officeart/2008/layout/HorizontalMultiLevelHierarchy"/>
    <dgm:cxn modelId="{3A005069-009C-42AA-B4F7-39D92A4C4E21}" type="presParOf" srcId="{0ABE990A-9927-41E4-A857-2AB300F5BE2F}" destId="{B9E64E65-B7AF-425F-9264-24A3511246B6}" srcOrd="0" destOrd="0" presId="urn:microsoft.com/office/officeart/2008/layout/HorizontalMultiLevelHierarchy"/>
    <dgm:cxn modelId="{EEB41F12-0048-44E6-8D9E-4C91DA1BE70A}" type="presParOf" srcId="{B9E64E65-B7AF-425F-9264-24A3511246B6}" destId="{61033417-61D1-4138-8FA8-D5D009C429FA}" srcOrd="0" destOrd="0" presId="urn:microsoft.com/office/officeart/2008/layout/HorizontalMultiLevelHierarchy"/>
    <dgm:cxn modelId="{9F920778-B3D5-4973-A315-92D4D6344C08}" type="presParOf" srcId="{B9E64E65-B7AF-425F-9264-24A3511246B6}" destId="{48C008BF-58DE-4FDE-91FB-830A7F2ED84B}" srcOrd="1" destOrd="0" presId="urn:microsoft.com/office/officeart/2008/layout/HorizontalMultiLevelHierarchy"/>
    <dgm:cxn modelId="{3A955128-EE27-4DC4-AA20-B83709B09DD5}" type="presParOf" srcId="{48C008BF-58DE-4FDE-91FB-830A7F2ED84B}" destId="{70B69F0A-16D7-431D-B582-64D5D57C252E}" srcOrd="0" destOrd="0" presId="urn:microsoft.com/office/officeart/2008/layout/HorizontalMultiLevelHierarchy"/>
    <dgm:cxn modelId="{E5A3EC1C-E5BE-4E29-9D88-E936B024CA03}" type="presParOf" srcId="{70B69F0A-16D7-431D-B582-64D5D57C252E}" destId="{677AE36A-6886-4381-A5F5-998FD9E1636B}" srcOrd="0" destOrd="0" presId="urn:microsoft.com/office/officeart/2008/layout/HorizontalMultiLevelHierarchy"/>
    <dgm:cxn modelId="{BE94770C-0DAE-466B-958B-B627A52DAAD9}" type="presParOf" srcId="{48C008BF-58DE-4FDE-91FB-830A7F2ED84B}" destId="{1831DC95-88DD-444A-B608-E4421DF9D1A0}" srcOrd="1" destOrd="0" presId="urn:microsoft.com/office/officeart/2008/layout/HorizontalMultiLevelHierarchy"/>
    <dgm:cxn modelId="{657FF9C5-2A4F-4612-B078-2706C1B34160}" type="presParOf" srcId="{1831DC95-88DD-444A-B608-E4421DF9D1A0}" destId="{6E2F7844-AF2F-4385-B025-AE3B5A72F82D}" srcOrd="0" destOrd="0" presId="urn:microsoft.com/office/officeart/2008/layout/HorizontalMultiLevelHierarchy"/>
    <dgm:cxn modelId="{028BDB97-1398-45CE-91D8-C71A6C8A35E5}" type="presParOf" srcId="{1831DC95-88DD-444A-B608-E4421DF9D1A0}" destId="{5322FF81-6D9A-4DFE-AB85-6E88CB6EA4E1}" srcOrd="1" destOrd="0" presId="urn:microsoft.com/office/officeart/2008/layout/HorizontalMultiLevelHierarchy"/>
    <dgm:cxn modelId="{F204AD6D-2548-492C-8BE2-870A42BBF543}" type="presParOf" srcId="{5322FF81-6D9A-4DFE-AB85-6E88CB6EA4E1}" destId="{15DBBE69-8CFC-4374-8BF6-9B0CE09C744C}" srcOrd="0" destOrd="0" presId="urn:microsoft.com/office/officeart/2008/layout/HorizontalMultiLevelHierarchy"/>
    <dgm:cxn modelId="{7F837409-8E12-4B60-A68D-34FBD818376C}" type="presParOf" srcId="{15DBBE69-8CFC-4374-8BF6-9B0CE09C744C}" destId="{FE364549-ECD2-476E-8528-13B8BF816B0F}" srcOrd="0" destOrd="0" presId="urn:microsoft.com/office/officeart/2008/layout/HorizontalMultiLevelHierarchy"/>
    <dgm:cxn modelId="{BCA5C2A9-891F-4F73-B162-ED3C11315019}" type="presParOf" srcId="{5322FF81-6D9A-4DFE-AB85-6E88CB6EA4E1}" destId="{F178F1AA-C414-4AA4-8244-7D76F6B3EFC9}" srcOrd="1" destOrd="0" presId="urn:microsoft.com/office/officeart/2008/layout/HorizontalMultiLevelHierarchy"/>
    <dgm:cxn modelId="{AFE7586F-3418-4FFE-9720-561761AA8EFC}" type="presParOf" srcId="{F178F1AA-C414-4AA4-8244-7D76F6B3EFC9}" destId="{CF50679E-8A09-4417-AEF5-8CB0D920E1BD}" srcOrd="0" destOrd="0" presId="urn:microsoft.com/office/officeart/2008/layout/HorizontalMultiLevelHierarchy"/>
    <dgm:cxn modelId="{DE57E494-BDB1-49D4-B524-ECFAEEE0FDEC}" type="presParOf" srcId="{F178F1AA-C414-4AA4-8244-7D76F6B3EFC9}" destId="{3BB553E4-C310-4D1F-8413-CDA6FD0D0609}" srcOrd="1" destOrd="0" presId="urn:microsoft.com/office/officeart/2008/layout/HorizontalMultiLevelHierarchy"/>
    <dgm:cxn modelId="{2B5A68E7-ECDA-4B3F-8950-3BECD8B1A083}" type="presParOf" srcId="{48C008BF-58DE-4FDE-91FB-830A7F2ED84B}" destId="{C6C8BC54-A697-4675-9CBC-AD18C9A87496}" srcOrd="2" destOrd="0" presId="urn:microsoft.com/office/officeart/2008/layout/HorizontalMultiLevelHierarchy"/>
    <dgm:cxn modelId="{35DE3B94-C419-4F38-8C51-93DF42373812}" type="presParOf" srcId="{C6C8BC54-A697-4675-9CBC-AD18C9A87496}" destId="{68EE4C12-8A76-4845-BD61-439939BEA0EB}" srcOrd="0" destOrd="0" presId="urn:microsoft.com/office/officeart/2008/layout/HorizontalMultiLevelHierarchy"/>
    <dgm:cxn modelId="{D08B9C12-531F-404E-8D9A-A4169EF568D5}" type="presParOf" srcId="{48C008BF-58DE-4FDE-91FB-830A7F2ED84B}" destId="{C9D112A3-916B-4AE7-AAE7-52F9F0F52CA0}" srcOrd="3" destOrd="0" presId="urn:microsoft.com/office/officeart/2008/layout/HorizontalMultiLevelHierarchy"/>
    <dgm:cxn modelId="{434D414E-EDB7-40B1-9C8D-7BB14724FF7A}" type="presParOf" srcId="{C9D112A3-916B-4AE7-AAE7-52F9F0F52CA0}" destId="{4FD46399-966B-4261-9416-186E6F8E3F92}" srcOrd="0" destOrd="0" presId="urn:microsoft.com/office/officeart/2008/layout/HorizontalMultiLevelHierarchy"/>
    <dgm:cxn modelId="{95F67F77-B73E-4334-8BC6-E32BD553855B}" type="presParOf" srcId="{C9D112A3-916B-4AE7-AAE7-52F9F0F52CA0}" destId="{FCFEED44-206C-456A-8EE2-D98EB5C0B20F}" srcOrd="1" destOrd="0" presId="urn:microsoft.com/office/officeart/2008/layout/HorizontalMultiLevelHierarchy"/>
    <dgm:cxn modelId="{FD67214F-6C64-4AD3-BC24-CEB7CDBBAD2C}" type="presParOf" srcId="{FCFEED44-206C-456A-8EE2-D98EB5C0B20F}" destId="{E08DEC4B-0077-4AB5-95C6-792995ECF699}" srcOrd="0" destOrd="0" presId="urn:microsoft.com/office/officeart/2008/layout/HorizontalMultiLevelHierarchy"/>
    <dgm:cxn modelId="{E77E0C17-3CF5-4CA1-8B7E-C356DF7395BA}" type="presParOf" srcId="{E08DEC4B-0077-4AB5-95C6-792995ECF699}" destId="{D3F5A48A-4BA5-41BE-9090-2350686B9590}" srcOrd="0" destOrd="0" presId="urn:microsoft.com/office/officeart/2008/layout/HorizontalMultiLevelHierarchy"/>
    <dgm:cxn modelId="{A721ECF2-7851-42F0-AA3C-43EB3FF5C437}" type="presParOf" srcId="{FCFEED44-206C-456A-8EE2-D98EB5C0B20F}" destId="{DE5F68FC-2CE1-4723-A7AA-E246325997BA}" srcOrd="1" destOrd="0" presId="urn:microsoft.com/office/officeart/2008/layout/HorizontalMultiLevelHierarchy"/>
    <dgm:cxn modelId="{79D86312-CE41-4236-A751-78D0C6BD51DC}" type="presParOf" srcId="{DE5F68FC-2CE1-4723-A7AA-E246325997BA}" destId="{CA0D6DF8-15F4-4BFD-9903-7B1D4D028BA8}" srcOrd="0" destOrd="0" presId="urn:microsoft.com/office/officeart/2008/layout/HorizontalMultiLevelHierarchy"/>
    <dgm:cxn modelId="{C7BE170E-1603-47ED-B780-685A3884CC22}" type="presParOf" srcId="{DE5F68FC-2CE1-4723-A7AA-E246325997BA}" destId="{13D54D0B-A0DD-4738-9FBB-9F8A1F03DC6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2705-1AE3-4802-9D2E-CE601F62A28C}">
      <dsp:nvSpPr>
        <dsp:cNvPr id="0" name=""/>
        <dsp:cNvSpPr/>
      </dsp:nvSpPr>
      <dsp:spPr>
        <a:xfrm>
          <a:off x="21262" y="2211764"/>
          <a:ext cx="2335358" cy="2679835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Nav informācijas par ievaddatu datu tipiem un to iesniegšanu:</a:t>
          </a:r>
          <a:endParaRPr lang="en-US" sz="2800" kern="1200" dirty="0"/>
        </a:p>
      </dsp:txBody>
      <dsp:txXfrm>
        <a:off x="89662" y="2280164"/>
        <a:ext cx="2198558" cy="2543035"/>
      </dsp:txXfrm>
    </dsp:sp>
    <dsp:sp modelId="{6F803C20-FC5F-42D2-9E09-EC9EAB66362A}">
      <dsp:nvSpPr>
        <dsp:cNvPr id="0" name=""/>
        <dsp:cNvSpPr/>
      </dsp:nvSpPr>
      <dsp:spPr>
        <a:xfrm rot="18412864">
          <a:off x="2036977" y="2896764"/>
          <a:ext cx="1598837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1598837" y="154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6425" y="2872269"/>
        <a:ext cx="79941" cy="79941"/>
      </dsp:txXfrm>
    </dsp:sp>
    <dsp:sp modelId="{5F67E1FF-5D84-4FDC-A0E0-2CDADD9EA59F}">
      <dsp:nvSpPr>
        <dsp:cNvPr id="0" name=""/>
        <dsp:cNvSpPr/>
      </dsp:nvSpPr>
      <dsp:spPr>
        <a:xfrm>
          <a:off x="3316172" y="1663702"/>
          <a:ext cx="2335358" cy="1218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kern="1200" dirty="0"/>
            <a:t>Aprakstīt kādi dati un datu tipi, informācija tiks doti un kādā veidā</a:t>
          </a:r>
          <a:endParaRPr lang="en-US" sz="2000" kern="1200" dirty="0"/>
        </a:p>
      </dsp:txBody>
      <dsp:txXfrm>
        <a:off x="3351852" y="1699382"/>
        <a:ext cx="2263998" cy="1146832"/>
      </dsp:txXfrm>
    </dsp:sp>
    <dsp:sp modelId="{41EF9E8A-15DA-43EE-95DB-21628C995DB5}">
      <dsp:nvSpPr>
        <dsp:cNvPr id="0" name=""/>
        <dsp:cNvSpPr/>
      </dsp:nvSpPr>
      <dsp:spPr>
        <a:xfrm rot="17921134">
          <a:off x="5152422" y="1415298"/>
          <a:ext cx="1919654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1919654" y="15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064258" y="1382782"/>
        <a:ext cx="95982" cy="95982"/>
      </dsp:txXfrm>
    </dsp:sp>
    <dsp:sp modelId="{2261933B-A7D5-458F-9268-D29841F6D67B}">
      <dsp:nvSpPr>
        <dsp:cNvPr id="0" name=""/>
        <dsp:cNvSpPr/>
      </dsp:nvSpPr>
      <dsp:spPr>
        <a:xfrm>
          <a:off x="6572969" y="4909"/>
          <a:ext cx="2335358" cy="11676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Programmas sākumā parādās sveiciens un programmas īss apraksts</a:t>
          </a:r>
          <a:endParaRPr lang="en-US" sz="1600" kern="1200" dirty="0"/>
        </a:p>
      </dsp:txBody>
      <dsp:txXfrm>
        <a:off x="6607169" y="39109"/>
        <a:ext cx="2266958" cy="1099279"/>
      </dsp:txXfrm>
    </dsp:sp>
    <dsp:sp modelId="{BBD8260A-2D91-4F29-87C6-F00F751B0582}">
      <dsp:nvSpPr>
        <dsp:cNvPr id="0" name=""/>
        <dsp:cNvSpPr/>
      </dsp:nvSpPr>
      <dsp:spPr>
        <a:xfrm rot="20380791">
          <a:off x="5620955" y="2086713"/>
          <a:ext cx="982588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982588" y="15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7685" y="2077624"/>
        <a:ext cx="49129" cy="49129"/>
      </dsp:txXfrm>
    </dsp:sp>
    <dsp:sp modelId="{DBD28ED7-D835-45A2-BD79-33F7FB8448F2}">
      <dsp:nvSpPr>
        <dsp:cNvPr id="0" name=""/>
        <dsp:cNvSpPr/>
      </dsp:nvSpPr>
      <dsp:spPr>
        <a:xfrm>
          <a:off x="6572969" y="1347740"/>
          <a:ext cx="2335358" cy="11676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Datus ievada lietotājs caur input() funkciju </a:t>
          </a:r>
          <a:endParaRPr lang="en-US" sz="1600" kern="1200" dirty="0"/>
        </a:p>
      </dsp:txBody>
      <dsp:txXfrm>
        <a:off x="6607169" y="1381940"/>
        <a:ext cx="2266958" cy="1099279"/>
      </dsp:txXfrm>
    </dsp:sp>
    <dsp:sp modelId="{16F83DD3-E939-4BB8-A834-BE9CFC904538}">
      <dsp:nvSpPr>
        <dsp:cNvPr id="0" name=""/>
        <dsp:cNvSpPr/>
      </dsp:nvSpPr>
      <dsp:spPr>
        <a:xfrm rot="2843238">
          <a:off x="5431758" y="2758128"/>
          <a:ext cx="1360983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1360983" y="15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8225" y="2739580"/>
        <a:ext cx="68049" cy="68049"/>
      </dsp:txXfrm>
    </dsp:sp>
    <dsp:sp modelId="{EE03441F-6C89-42D5-B3F3-91B8CB0F1242}">
      <dsp:nvSpPr>
        <dsp:cNvPr id="0" name=""/>
        <dsp:cNvSpPr/>
      </dsp:nvSpPr>
      <dsp:spPr>
        <a:xfrm>
          <a:off x="6572969" y="2690570"/>
          <a:ext cx="2335358" cy="11676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-Kreklu skaits(int tips)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-Apdrukas veids(1-teksts, 2-zīme, 3-foto)(int tips)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-Info par piegādi(bool tips)</a:t>
          </a:r>
        </a:p>
      </dsp:txBody>
      <dsp:txXfrm>
        <a:off x="6607169" y="2724770"/>
        <a:ext cx="2266958" cy="1099279"/>
      </dsp:txXfrm>
    </dsp:sp>
    <dsp:sp modelId="{3A1D9CB9-AA50-4367-8699-2D3885B59464}">
      <dsp:nvSpPr>
        <dsp:cNvPr id="0" name=""/>
        <dsp:cNvSpPr/>
      </dsp:nvSpPr>
      <dsp:spPr>
        <a:xfrm rot="4112618">
          <a:off x="4852739" y="3429544"/>
          <a:ext cx="2519019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2519019" y="15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49274" y="3382044"/>
        <a:ext cx="125950" cy="125950"/>
      </dsp:txXfrm>
    </dsp:sp>
    <dsp:sp modelId="{B86DDB44-80CF-408C-AA52-EE21D8307CB5}">
      <dsp:nvSpPr>
        <dsp:cNvPr id="0" name=""/>
        <dsp:cNvSpPr/>
      </dsp:nvSpPr>
      <dsp:spPr>
        <a:xfrm>
          <a:off x="6572969" y="4033401"/>
          <a:ext cx="2335358" cy="11676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Ievadot neatbilstošus datus, programma parāda tekstu – ‘nepareizi dati’ un sākas no jauna</a:t>
          </a:r>
        </a:p>
      </dsp:txBody>
      <dsp:txXfrm>
        <a:off x="6607169" y="4067601"/>
        <a:ext cx="2266958" cy="1099279"/>
      </dsp:txXfrm>
    </dsp:sp>
    <dsp:sp modelId="{71C082A8-712B-4E4C-9AEF-76321640ECEB}">
      <dsp:nvSpPr>
        <dsp:cNvPr id="0" name=""/>
        <dsp:cNvSpPr/>
      </dsp:nvSpPr>
      <dsp:spPr>
        <a:xfrm rot="3915693">
          <a:off x="1707568" y="4549900"/>
          <a:ext cx="2232247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2232247" y="154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767885" y="4509569"/>
        <a:ext cx="111612" cy="111612"/>
      </dsp:txXfrm>
    </dsp:sp>
    <dsp:sp modelId="{124D1ECD-429F-493F-899F-CD8133D0AD4E}">
      <dsp:nvSpPr>
        <dsp:cNvPr id="0" name=""/>
        <dsp:cNvSpPr/>
      </dsp:nvSpPr>
      <dsp:spPr>
        <a:xfrm>
          <a:off x="3290763" y="4753287"/>
          <a:ext cx="2335358" cy="1651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kern="1200" dirty="0"/>
            <a:t>Aprakstīt kādās mērvienībās/valūtās katrs no datu tipiem tiks dots(ja progammā vajadzīgs)</a:t>
          </a:r>
          <a:endParaRPr lang="en-US" sz="2000" kern="1200" dirty="0"/>
        </a:p>
      </dsp:txBody>
      <dsp:txXfrm>
        <a:off x="3339136" y="4801660"/>
        <a:ext cx="2238612" cy="1554819"/>
      </dsp:txXfrm>
    </dsp:sp>
    <dsp:sp modelId="{3503528B-6F18-4C10-AD96-F41198E097F4}">
      <dsp:nvSpPr>
        <dsp:cNvPr id="0" name=""/>
        <dsp:cNvSpPr/>
      </dsp:nvSpPr>
      <dsp:spPr>
        <a:xfrm rot="1315162">
          <a:off x="5589231" y="5754095"/>
          <a:ext cx="1020628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1020628" y="15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4029" y="5744055"/>
        <a:ext cx="51031" cy="51031"/>
      </dsp:txXfrm>
    </dsp:sp>
    <dsp:sp modelId="{6172535D-0491-460A-8736-6E58F17F60DE}">
      <dsp:nvSpPr>
        <dsp:cNvPr id="0" name=""/>
        <dsp:cNvSpPr/>
      </dsp:nvSpPr>
      <dsp:spPr>
        <a:xfrm>
          <a:off x="6572969" y="5376232"/>
          <a:ext cx="2335358" cy="11676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Gala summa būs EUR(float tips)</a:t>
          </a:r>
          <a:endParaRPr lang="en-US" sz="1600" kern="1200" dirty="0"/>
        </a:p>
      </dsp:txBody>
      <dsp:txXfrm>
        <a:off x="6607169" y="5410432"/>
        <a:ext cx="2266958" cy="1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3AD06-1CA5-47EC-A42C-C23193DE448A}">
      <dsp:nvSpPr>
        <dsp:cNvPr id="0" name=""/>
        <dsp:cNvSpPr/>
      </dsp:nvSpPr>
      <dsp:spPr>
        <a:xfrm>
          <a:off x="1068155" y="1991821"/>
          <a:ext cx="2103413" cy="2442569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Nav zināms princips kā iegūt(aprēķināt, kombinēt, formatēt) rezultātu:</a:t>
          </a:r>
          <a:endParaRPr lang="en-US" sz="2800" kern="1200" dirty="0"/>
        </a:p>
      </dsp:txBody>
      <dsp:txXfrm>
        <a:off x="1129762" y="2053428"/>
        <a:ext cx="1980199" cy="2319355"/>
      </dsp:txXfrm>
    </dsp:sp>
    <dsp:sp modelId="{F299857D-CE2E-4FB4-85E4-290A4D508054}">
      <dsp:nvSpPr>
        <dsp:cNvPr id="0" name=""/>
        <dsp:cNvSpPr/>
      </dsp:nvSpPr>
      <dsp:spPr>
        <a:xfrm rot="21590237">
          <a:off x="3171566" y="3198710"/>
          <a:ext cx="76955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69554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7105" y="3192774"/>
        <a:ext cx="38477" cy="38477"/>
      </dsp:txXfrm>
    </dsp:sp>
    <dsp:sp modelId="{6201CAEE-D63C-4AB5-B88F-B725E07CA678}">
      <dsp:nvSpPr>
        <dsp:cNvPr id="0" name=""/>
        <dsp:cNvSpPr/>
      </dsp:nvSpPr>
      <dsp:spPr>
        <a:xfrm>
          <a:off x="3941119" y="2349501"/>
          <a:ext cx="1892137" cy="172283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400" kern="1200" dirty="0"/>
            <a:t>Kādi ir noteikumi, lai iegūtu rezultātu? </a:t>
          </a:r>
          <a:endParaRPr lang="en-US" sz="2400" kern="1200" dirty="0"/>
        </a:p>
      </dsp:txBody>
      <dsp:txXfrm>
        <a:off x="3991579" y="2399961"/>
        <a:ext cx="1791217" cy="1621918"/>
      </dsp:txXfrm>
    </dsp:sp>
    <dsp:sp modelId="{5745989E-BC7E-4B54-AF21-0112B8A9FB43}">
      <dsp:nvSpPr>
        <dsp:cNvPr id="0" name=""/>
        <dsp:cNvSpPr/>
      </dsp:nvSpPr>
      <dsp:spPr>
        <a:xfrm rot="17129567">
          <a:off x="4794972" y="1832384"/>
          <a:ext cx="283342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833422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140848" y="1774851"/>
        <a:ext cx="141671" cy="141671"/>
      </dsp:txXfrm>
    </dsp:sp>
    <dsp:sp modelId="{AA6742C5-37E4-488E-8152-5AA92769C71B}">
      <dsp:nvSpPr>
        <dsp:cNvPr id="0" name=""/>
        <dsp:cNvSpPr/>
      </dsp:nvSpPr>
      <dsp:spPr>
        <a:xfrm>
          <a:off x="6590111" y="7418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Funkcijai «pasuti_tkreklus» ir 3 parametri (skaits, apdruka, piegade)</a:t>
          </a:r>
          <a:endParaRPr lang="en-US" sz="1500" kern="1200" dirty="0"/>
        </a:p>
      </dsp:txBody>
      <dsp:txXfrm>
        <a:off x="6617820" y="35127"/>
        <a:ext cx="1836719" cy="890650"/>
      </dsp:txXfrm>
    </dsp:sp>
    <dsp:sp modelId="{28D4E81F-AA57-4401-89CE-7B159EF8F89C}">
      <dsp:nvSpPr>
        <dsp:cNvPr id="0" name=""/>
        <dsp:cNvSpPr/>
      </dsp:nvSpPr>
      <dsp:spPr>
        <a:xfrm rot="17684408">
          <a:off x="5307444" y="2376373"/>
          <a:ext cx="180847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808479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166472" y="2344464"/>
        <a:ext cx="90423" cy="90423"/>
      </dsp:txXfrm>
    </dsp:sp>
    <dsp:sp modelId="{035D527F-FC53-4E87-B3A2-997C31DA21FA}">
      <dsp:nvSpPr>
        <dsp:cNvPr id="0" name=""/>
        <dsp:cNvSpPr/>
      </dsp:nvSpPr>
      <dsp:spPr>
        <a:xfrm>
          <a:off x="6590111" y="1095397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Parametrs «apdruka»: TEKSTS – 5 EUR; ZIME – 7 EUR; FOTO – 20 EUR;   </a:t>
          </a:r>
          <a:endParaRPr lang="en-US" sz="1500" kern="1200" dirty="0"/>
        </a:p>
      </dsp:txBody>
      <dsp:txXfrm>
        <a:off x="6617820" y="1123106"/>
        <a:ext cx="1836719" cy="890650"/>
      </dsp:txXfrm>
    </dsp:sp>
    <dsp:sp modelId="{ADF882A6-BDF2-423F-9AF9-020950A969ED}">
      <dsp:nvSpPr>
        <dsp:cNvPr id="0" name=""/>
        <dsp:cNvSpPr/>
      </dsp:nvSpPr>
      <dsp:spPr>
        <a:xfrm rot="19426298">
          <a:off x="5742559" y="2920363"/>
          <a:ext cx="93824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938248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88227" y="2910209"/>
        <a:ext cx="46912" cy="46912"/>
      </dsp:txXfrm>
    </dsp:sp>
    <dsp:sp modelId="{FA6302D0-CAC0-4C9B-BCD6-C3FD9F6283AB}">
      <dsp:nvSpPr>
        <dsp:cNvPr id="0" name=""/>
        <dsp:cNvSpPr/>
      </dsp:nvSpPr>
      <dsp:spPr>
        <a:xfrm>
          <a:off x="6590111" y="2183376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Lietotāja ievadīto kreklu skaitu sareizina ar izvēlētā apdrukas veida cenu</a:t>
          </a:r>
          <a:endParaRPr lang="en-US" sz="1500" kern="1200" dirty="0"/>
        </a:p>
      </dsp:txBody>
      <dsp:txXfrm>
        <a:off x="6617820" y="2211085"/>
        <a:ext cx="1836719" cy="890650"/>
      </dsp:txXfrm>
    </dsp:sp>
    <dsp:sp modelId="{239F845B-F359-4CCA-981A-7F14910171FA}">
      <dsp:nvSpPr>
        <dsp:cNvPr id="0" name=""/>
        <dsp:cNvSpPr/>
      </dsp:nvSpPr>
      <dsp:spPr>
        <a:xfrm rot="2110686">
          <a:off x="5748699" y="3464352"/>
          <a:ext cx="92596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925968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88534" y="3454505"/>
        <a:ext cx="46298" cy="46298"/>
      </dsp:txXfrm>
    </dsp:sp>
    <dsp:sp modelId="{D310F53E-27A5-4EC4-8C3B-2BD3F5F5E2C2}">
      <dsp:nvSpPr>
        <dsp:cNvPr id="0" name=""/>
        <dsp:cNvSpPr/>
      </dsp:nvSpPr>
      <dsp:spPr>
        <a:xfrm>
          <a:off x="6590111" y="3271355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Ja summa pārsniedz 100 EUR, tad aprēķina 5% atlaidi</a:t>
          </a:r>
          <a:endParaRPr lang="en-US" sz="1500" kern="1200" dirty="0"/>
        </a:p>
      </dsp:txBody>
      <dsp:txXfrm>
        <a:off x="6617820" y="3299064"/>
        <a:ext cx="1836719" cy="890650"/>
      </dsp:txXfrm>
    </dsp:sp>
    <dsp:sp modelId="{8F760F5D-D289-4156-9F72-7E2AF3D851EA}">
      <dsp:nvSpPr>
        <dsp:cNvPr id="0" name=""/>
        <dsp:cNvSpPr/>
      </dsp:nvSpPr>
      <dsp:spPr>
        <a:xfrm rot="3898675">
          <a:off x="5316988" y="4008341"/>
          <a:ext cx="178939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89391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166949" y="3976909"/>
        <a:ext cx="89469" cy="89469"/>
      </dsp:txXfrm>
    </dsp:sp>
    <dsp:sp modelId="{95049BEF-6D40-4FEC-86B5-DA1891B8BAE5}">
      <dsp:nvSpPr>
        <dsp:cNvPr id="0" name=""/>
        <dsp:cNvSpPr/>
      </dsp:nvSpPr>
      <dsp:spPr>
        <a:xfrm>
          <a:off x="6590111" y="4359333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Ja summa pārsniedz 50 EUR – piegāde ir bez maksas</a:t>
          </a:r>
          <a:endParaRPr lang="en-US" sz="1500" kern="1200" dirty="0"/>
        </a:p>
      </dsp:txBody>
      <dsp:txXfrm>
        <a:off x="6617820" y="4387042"/>
        <a:ext cx="1836719" cy="890650"/>
      </dsp:txXfrm>
    </dsp:sp>
    <dsp:sp modelId="{3B2DAE32-6442-4C27-865D-7527F70080AE}">
      <dsp:nvSpPr>
        <dsp:cNvPr id="0" name=""/>
        <dsp:cNvSpPr/>
      </dsp:nvSpPr>
      <dsp:spPr>
        <a:xfrm rot="4463565">
          <a:off x="4805108" y="4552331"/>
          <a:ext cx="281315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813151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141355" y="4495304"/>
        <a:ext cx="140657" cy="140657"/>
      </dsp:txXfrm>
    </dsp:sp>
    <dsp:sp modelId="{4A460BCE-D5D7-4485-9A06-5917F81E247C}">
      <dsp:nvSpPr>
        <dsp:cNvPr id="0" name=""/>
        <dsp:cNvSpPr/>
      </dsp:nvSpPr>
      <dsp:spPr>
        <a:xfrm>
          <a:off x="6590111" y="5447312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Ja ir nepieciešama piegāde, tad jāmaksā 15 EUR</a:t>
          </a:r>
          <a:endParaRPr lang="en-US" sz="1500" kern="1200" dirty="0"/>
        </a:p>
      </dsp:txBody>
      <dsp:txXfrm>
        <a:off x="6617820" y="5475021"/>
        <a:ext cx="1836719" cy="890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B7EE5-3E03-4034-A9DD-A12101C1FA33}">
      <dsp:nvSpPr>
        <dsp:cNvPr id="0" name=""/>
        <dsp:cNvSpPr/>
      </dsp:nvSpPr>
      <dsp:spPr>
        <a:xfrm>
          <a:off x="6815" y="2171701"/>
          <a:ext cx="2456202" cy="2095496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Nav informācijas par izvaddatu datu tipiem:</a:t>
          </a:r>
          <a:endParaRPr lang="en-US" sz="2800" kern="1200" dirty="0"/>
        </a:p>
      </dsp:txBody>
      <dsp:txXfrm>
        <a:off x="68190" y="2233076"/>
        <a:ext cx="2333452" cy="1972746"/>
      </dsp:txXfrm>
    </dsp:sp>
    <dsp:sp modelId="{96BDB2F3-8B83-43A4-8B03-76F0D0CF6148}">
      <dsp:nvSpPr>
        <dsp:cNvPr id="0" name=""/>
        <dsp:cNvSpPr/>
      </dsp:nvSpPr>
      <dsp:spPr>
        <a:xfrm>
          <a:off x="2463017" y="3202284"/>
          <a:ext cx="982480" cy="34331"/>
        </a:xfrm>
        <a:custGeom>
          <a:avLst/>
          <a:gdLst/>
          <a:ahLst/>
          <a:cxnLst/>
          <a:rect l="0" t="0" r="0" b="0"/>
          <a:pathLst>
            <a:path>
              <a:moveTo>
                <a:pt x="0" y="17165"/>
              </a:moveTo>
              <a:lnTo>
                <a:pt x="982480" y="17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696" y="3194887"/>
        <a:ext cx="49124" cy="49124"/>
      </dsp:txXfrm>
    </dsp:sp>
    <dsp:sp modelId="{2491A93C-33FB-4265-8DCC-28E980BD610B}">
      <dsp:nvSpPr>
        <dsp:cNvPr id="0" name=""/>
        <dsp:cNvSpPr/>
      </dsp:nvSpPr>
      <dsp:spPr>
        <a:xfrm>
          <a:off x="3445498" y="2489202"/>
          <a:ext cx="2456202" cy="146049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400" kern="1200" dirty="0"/>
            <a:t>Aprakstīt kā vēlas saņemt rezultātu un tā formātu</a:t>
          </a:r>
          <a:endParaRPr lang="en-US" sz="2400" kern="1200" dirty="0"/>
        </a:p>
      </dsp:txBody>
      <dsp:txXfrm>
        <a:off x="3488274" y="2531978"/>
        <a:ext cx="2370650" cy="1374942"/>
      </dsp:txXfrm>
    </dsp:sp>
    <dsp:sp modelId="{00295171-13C5-43C0-86A1-F376CE6C371E}">
      <dsp:nvSpPr>
        <dsp:cNvPr id="0" name=""/>
        <dsp:cNvSpPr/>
      </dsp:nvSpPr>
      <dsp:spPr>
        <a:xfrm rot="19056892">
          <a:off x="5727872" y="2753953"/>
          <a:ext cx="1330139" cy="34331"/>
        </a:xfrm>
        <a:custGeom>
          <a:avLst/>
          <a:gdLst/>
          <a:ahLst/>
          <a:cxnLst/>
          <a:rect l="0" t="0" r="0" b="0"/>
          <a:pathLst>
            <a:path>
              <a:moveTo>
                <a:pt x="0" y="17165"/>
              </a:moveTo>
              <a:lnTo>
                <a:pt x="1330139" y="17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59688" y="2737865"/>
        <a:ext cx="66506" cy="66506"/>
      </dsp:txXfrm>
    </dsp:sp>
    <dsp:sp modelId="{652DC2A6-5E07-4934-94EF-B37581BA2BD2}">
      <dsp:nvSpPr>
        <dsp:cNvPr id="0" name=""/>
        <dsp:cNvSpPr/>
      </dsp:nvSpPr>
      <dsp:spPr>
        <a:xfrm>
          <a:off x="6884182" y="1536699"/>
          <a:ext cx="2456202" cy="157217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/>
            <a:t>Rezultātu parāda konsolē: caur print() funkciju izvada kopējo cenu, cenu par katru pakalpojumu un atlaidēm, ja ir</a:t>
          </a:r>
          <a:endParaRPr lang="en-US" sz="1800" kern="1200" dirty="0"/>
        </a:p>
      </dsp:txBody>
      <dsp:txXfrm>
        <a:off x="6930230" y="1582747"/>
        <a:ext cx="2364106" cy="1480082"/>
      </dsp:txXfrm>
    </dsp:sp>
    <dsp:sp modelId="{CB182222-01B8-449E-B1D6-ECDED72E9E0B}">
      <dsp:nvSpPr>
        <dsp:cNvPr id="0" name=""/>
        <dsp:cNvSpPr/>
      </dsp:nvSpPr>
      <dsp:spPr>
        <a:xfrm rot="2507528">
          <a:off x="5734060" y="3641382"/>
          <a:ext cx="1317762" cy="34331"/>
        </a:xfrm>
        <a:custGeom>
          <a:avLst/>
          <a:gdLst/>
          <a:ahLst/>
          <a:cxnLst/>
          <a:rect l="0" t="0" r="0" b="0"/>
          <a:pathLst>
            <a:path>
              <a:moveTo>
                <a:pt x="0" y="17165"/>
              </a:moveTo>
              <a:lnTo>
                <a:pt x="1317762" y="17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59997" y="3625604"/>
        <a:ext cx="65888" cy="65888"/>
      </dsp:txXfrm>
    </dsp:sp>
    <dsp:sp modelId="{A56EE467-B94F-4219-829D-AFDDD15569E0}">
      <dsp:nvSpPr>
        <dsp:cNvPr id="0" name=""/>
        <dsp:cNvSpPr/>
      </dsp:nvSpPr>
      <dsp:spPr>
        <a:xfrm>
          <a:off x="6884182" y="3293093"/>
          <a:ext cx="2456202" cy="160910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kern="1200" dirty="0"/>
            <a:t>Kopējā summa pirms un pēc atlaidēm ir formatēta ar diviem cipariem aiz komata un EUR zīmīti</a:t>
          </a:r>
          <a:endParaRPr lang="en-US" sz="2000" kern="1200" dirty="0"/>
        </a:p>
      </dsp:txBody>
      <dsp:txXfrm>
        <a:off x="6931311" y="3340222"/>
        <a:ext cx="2361944" cy="1514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85A4C-2A0E-4C46-B4D5-2EC26BF4301E}">
      <dsp:nvSpPr>
        <dsp:cNvPr id="0" name=""/>
        <dsp:cNvSpPr/>
      </dsp:nvSpPr>
      <dsp:spPr>
        <a:xfrm>
          <a:off x="167292" y="2293335"/>
          <a:ext cx="3882256" cy="194112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200" kern="1200" dirty="0"/>
            <a:t>Piemēri ar konkrētiem ievaddatiem un sagaidāmo rezultātu</a:t>
          </a:r>
          <a:endParaRPr lang="en-US" sz="3200" kern="1200" dirty="0"/>
        </a:p>
      </dsp:txBody>
      <dsp:txXfrm>
        <a:off x="224146" y="2350189"/>
        <a:ext cx="3768548" cy="1827420"/>
      </dsp:txXfrm>
    </dsp:sp>
    <dsp:sp modelId="{73C3F4FF-029B-4250-8483-22C5A0EAF1DA}">
      <dsp:nvSpPr>
        <dsp:cNvPr id="0" name=""/>
        <dsp:cNvSpPr/>
      </dsp:nvSpPr>
      <dsp:spPr>
        <a:xfrm rot="18521653">
          <a:off x="3580197" y="2259842"/>
          <a:ext cx="2504299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2504299" y="26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769739" y="2223997"/>
        <a:ext cx="125214" cy="125214"/>
      </dsp:txXfrm>
    </dsp:sp>
    <dsp:sp modelId="{54A5A55E-5738-49DB-B2DC-0F7E1936EE89}">
      <dsp:nvSpPr>
        <dsp:cNvPr id="0" name=""/>
        <dsp:cNvSpPr/>
      </dsp:nvSpPr>
      <dsp:spPr>
        <a:xfrm>
          <a:off x="5615146" y="203711"/>
          <a:ext cx="3089771" cy="22111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5679910" y="268475"/>
        <a:ext cx="2960243" cy="2081669"/>
      </dsp:txXfrm>
    </dsp:sp>
    <dsp:sp modelId="{5565426C-2166-45F1-B51A-400C93921D67}">
      <dsp:nvSpPr>
        <dsp:cNvPr id="0" name=""/>
        <dsp:cNvSpPr/>
      </dsp:nvSpPr>
      <dsp:spPr>
        <a:xfrm rot="21586561">
          <a:off x="4049542" y="3234128"/>
          <a:ext cx="1539326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1539326" y="26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0722" y="3222408"/>
        <a:ext cx="76966" cy="76966"/>
      </dsp:txXfrm>
    </dsp:sp>
    <dsp:sp modelId="{3FC5912B-AD99-403C-8D27-AA01546A21AE}">
      <dsp:nvSpPr>
        <dsp:cNvPr id="0" name=""/>
        <dsp:cNvSpPr/>
      </dsp:nvSpPr>
      <dsp:spPr>
        <a:xfrm>
          <a:off x="5588863" y="2513770"/>
          <a:ext cx="3882256" cy="1488224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2"/>
          <a:srcRect/>
          <a:stretch>
            <a:fillRect l="1" r="22231" b="2223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5632452" y="2557359"/>
        <a:ext cx="3795078" cy="1401046"/>
      </dsp:txXfrm>
    </dsp:sp>
    <dsp:sp modelId="{0EA7D14F-E262-470E-8A27-55F49B222651}">
      <dsp:nvSpPr>
        <dsp:cNvPr id="0" name=""/>
        <dsp:cNvSpPr/>
      </dsp:nvSpPr>
      <dsp:spPr>
        <a:xfrm rot="2854557">
          <a:off x="3662860" y="4114376"/>
          <a:ext cx="2376788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2376788" y="26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791834" y="4081719"/>
        <a:ext cx="118839" cy="118839"/>
      </dsp:txXfrm>
    </dsp:sp>
    <dsp:sp modelId="{C5C8E985-8300-469D-A0CE-8C937A8AC31D}">
      <dsp:nvSpPr>
        <dsp:cNvPr id="0" name=""/>
        <dsp:cNvSpPr/>
      </dsp:nvSpPr>
      <dsp:spPr>
        <a:xfrm>
          <a:off x="5652959" y="3895873"/>
          <a:ext cx="2765680" cy="22450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5718713" y="3961627"/>
        <a:ext cx="2634172" cy="21135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DD098-D0E7-4D59-A3C4-80B485BFDAB4}">
      <dsp:nvSpPr>
        <dsp:cNvPr id="0" name=""/>
        <dsp:cNvSpPr/>
      </dsp:nvSpPr>
      <dsp:spPr>
        <a:xfrm>
          <a:off x="4981429" y="3846019"/>
          <a:ext cx="6352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634" y="45720"/>
              </a:lnTo>
              <a:lnTo>
                <a:pt x="317634" y="122233"/>
              </a:lnTo>
              <a:lnTo>
                <a:pt x="635268" y="122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v-LV" sz="500" kern="1200"/>
        </a:p>
      </dsp:txBody>
      <dsp:txXfrm>
        <a:off x="5283067" y="3875743"/>
        <a:ext cx="31992" cy="31992"/>
      </dsp:txXfrm>
    </dsp:sp>
    <dsp:sp modelId="{5958711F-4804-4232-B7C8-B5229ADF966D}">
      <dsp:nvSpPr>
        <dsp:cNvPr id="0" name=""/>
        <dsp:cNvSpPr/>
      </dsp:nvSpPr>
      <dsp:spPr>
        <a:xfrm>
          <a:off x="1009009" y="2655289"/>
          <a:ext cx="662867" cy="1236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433" y="0"/>
              </a:lnTo>
              <a:lnTo>
                <a:pt x="331433" y="1236450"/>
              </a:lnTo>
              <a:lnTo>
                <a:pt x="662867" y="12364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5370" y="3238441"/>
        <a:ext cx="70146" cy="70146"/>
      </dsp:txXfrm>
    </dsp:sp>
    <dsp:sp modelId="{CAB573FD-8133-46BD-B2F7-D813AA59E0F2}">
      <dsp:nvSpPr>
        <dsp:cNvPr id="0" name=""/>
        <dsp:cNvSpPr/>
      </dsp:nvSpPr>
      <dsp:spPr>
        <a:xfrm>
          <a:off x="4961705" y="2597500"/>
          <a:ext cx="654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496" y="45720"/>
              </a:lnTo>
              <a:lnTo>
                <a:pt x="327496" y="56223"/>
              </a:lnTo>
              <a:lnTo>
                <a:pt x="654993" y="562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2824" y="2626843"/>
        <a:ext cx="32753" cy="32753"/>
      </dsp:txXfrm>
    </dsp:sp>
    <dsp:sp modelId="{C6C8BC54-A697-4675-9CBC-AD18C9A87496}">
      <dsp:nvSpPr>
        <dsp:cNvPr id="0" name=""/>
        <dsp:cNvSpPr/>
      </dsp:nvSpPr>
      <dsp:spPr>
        <a:xfrm>
          <a:off x="1009009" y="2597500"/>
          <a:ext cx="643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788"/>
              </a:moveTo>
              <a:lnTo>
                <a:pt x="321571" y="57788"/>
              </a:lnTo>
              <a:lnTo>
                <a:pt x="321571" y="45720"/>
              </a:lnTo>
              <a:lnTo>
                <a:pt x="64314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14499" y="2627139"/>
        <a:ext cx="32162" cy="32162"/>
      </dsp:txXfrm>
    </dsp:sp>
    <dsp:sp modelId="{15DBBE69-8CFC-4374-8BF6-9B0CE09C744C}">
      <dsp:nvSpPr>
        <dsp:cNvPr id="0" name=""/>
        <dsp:cNvSpPr/>
      </dsp:nvSpPr>
      <dsp:spPr>
        <a:xfrm>
          <a:off x="4970607" y="1107041"/>
          <a:ext cx="628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729"/>
              </a:moveTo>
              <a:lnTo>
                <a:pt x="314175" y="46729"/>
              </a:lnTo>
              <a:lnTo>
                <a:pt x="314175" y="45720"/>
              </a:lnTo>
              <a:lnTo>
                <a:pt x="62835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9074" y="1137053"/>
        <a:ext cx="31417" cy="31417"/>
      </dsp:txXfrm>
    </dsp:sp>
    <dsp:sp modelId="{70B69F0A-16D7-431D-B582-64D5D57C252E}">
      <dsp:nvSpPr>
        <dsp:cNvPr id="0" name=""/>
        <dsp:cNvSpPr/>
      </dsp:nvSpPr>
      <dsp:spPr>
        <a:xfrm>
          <a:off x="1009009" y="1153770"/>
          <a:ext cx="652045" cy="1501518"/>
        </a:xfrm>
        <a:custGeom>
          <a:avLst/>
          <a:gdLst/>
          <a:ahLst/>
          <a:cxnLst/>
          <a:rect l="0" t="0" r="0" b="0"/>
          <a:pathLst>
            <a:path>
              <a:moveTo>
                <a:pt x="0" y="1501518"/>
              </a:moveTo>
              <a:lnTo>
                <a:pt x="326022" y="1501518"/>
              </a:lnTo>
              <a:lnTo>
                <a:pt x="326022" y="0"/>
              </a:lnTo>
              <a:lnTo>
                <a:pt x="6520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94107" y="1863605"/>
        <a:ext cx="81849" cy="81849"/>
      </dsp:txXfrm>
    </dsp:sp>
    <dsp:sp modelId="{61033417-61D1-4138-8FA8-D5D009C429FA}">
      <dsp:nvSpPr>
        <dsp:cNvPr id="0" name=""/>
        <dsp:cNvSpPr/>
      </dsp:nvSpPr>
      <dsp:spPr>
        <a:xfrm rot="16200000">
          <a:off x="-2150784" y="2150784"/>
          <a:ext cx="5310578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Ievaddati</a:t>
          </a:r>
          <a:endParaRPr lang="en-US" sz="2800" kern="1200" dirty="0"/>
        </a:p>
      </dsp:txBody>
      <dsp:txXfrm>
        <a:off x="-2150784" y="2150784"/>
        <a:ext cx="5310578" cy="1009009"/>
      </dsp:txXfrm>
    </dsp:sp>
    <dsp:sp modelId="{6E2F7844-AF2F-4385-B025-AE3B5A72F82D}">
      <dsp:nvSpPr>
        <dsp:cNvPr id="0" name=""/>
        <dsp:cNvSpPr/>
      </dsp:nvSpPr>
      <dsp:spPr>
        <a:xfrm>
          <a:off x="1661055" y="649265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/>
            <a:t>Noteikt kādā veidā tiks iesniegti ievaddati(izsaucot funkciju, no standarta ievades?</a:t>
          </a:r>
          <a:endParaRPr lang="en-US" sz="1800" kern="1200" dirty="0"/>
        </a:p>
      </dsp:txBody>
      <dsp:txXfrm>
        <a:off x="1661055" y="649265"/>
        <a:ext cx="3309552" cy="1009009"/>
      </dsp:txXfrm>
    </dsp:sp>
    <dsp:sp modelId="{CF50679E-8A09-4417-AEF5-8CB0D920E1BD}">
      <dsp:nvSpPr>
        <dsp:cNvPr id="0" name=""/>
        <dsp:cNvSpPr/>
      </dsp:nvSpPr>
      <dsp:spPr>
        <a:xfrm>
          <a:off x="5598959" y="648256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/>
            <a:t>Ar </a:t>
          </a:r>
          <a:r>
            <a:rPr lang="lv-LV" sz="1800" kern="1200" dirty="0" err="1"/>
            <a:t>input</a:t>
          </a:r>
          <a:r>
            <a:rPr lang="lv-LV" sz="1800" kern="1200" dirty="0"/>
            <a:t>() metodi</a:t>
          </a:r>
          <a:endParaRPr lang="en-US" sz="1800" kern="1200" dirty="0"/>
        </a:p>
      </dsp:txBody>
      <dsp:txXfrm>
        <a:off x="5598959" y="648256"/>
        <a:ext cx="3309552" cy="1009009"/>
      </dsp:txXfrm>
    </dsp:sp>
    <dsp:sp modelId="{4FD46399-966B-4261-9416-186E6F8E3F92}">
      <dsp:nvSpPr>
        <dsp:cNvPr id="0" name=""/>
        <dsp:cNvSpPr/>
      </dsp:nvSpPr>
      <dsp:spPr>
        <a:xfrm>
          <a:off x="1652152" y="2138715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/>
            <a:t>Noteikt, kāds ir ievaddatu datu tips, mērvienības(ja nepieciešams) un iespējamās vērtības</a:t>
          </a:r>
          <a:endParaRPr lang="en-US" sz="1800" kern="1200" dirty="0"/>
        </a:p>
      </dsp:txBody>
      <dsp:txXfrm>
        <a:off x="1652152" y="2138715"/>
        <a:ext cx="3309552" cy="1009009"/>
      </dsp:txXfrm>
    </dsp:sp>
    <dsp:sp modelId="{AB7E40F4-41E9-469F-9F7C-234156C1D1D6}">
      <dsp:nvSpPr>
        <dsp:cNvPr id="0" name=""/>
        <dsp:cNvSpPr/>
      </dsp:nvSpPr>
      <dsp:spPr>
        <a:xfrm>
          <a:off x="5616698" y="2149219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/>
            <a:t>Tips – </a:t>
          </a:r>
          <a:r>
            <a:rPr lang="lv-LV" sz="1800" kern="1200" dirty="0" err="1"/>
            <a:t>string</a:t>
          </a:r>
          <a:r>
            <a:rPr lang="lv-LV" sz="1800" kern="1200" dirty="0"/>
            <a:t> (ja/ne)</a:t>
          </a:r>
          <a:endParaRPr lang="en-US" sz="1800" kern="1200" dirty="0"/>
        </a:p>
      </dsp:txBody>
      <dsp:txXfrm>
        <a:off x="5616698" y="2149219"/>
        <a:ext cx="3309552" cy="1009009"/>
      </dsp:txXfrm>
    </dsp:sp>
    <dsp:sp modelId="{27259819-AD84-4C14-87EC-B962F6C8A519}">
      <dsp:nvSpPr>
        <dsp:cNvPr id="0" name=""/>
        <dsp:cNvSpPr/>
      </dsp:nvSpPr>
      <dsp:spPr>
        <a:xfrm>
          <a:off x="1671877" y="3387234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/>
            <a:t>Noteikt mainīgo nosaukumus</a:t>
          </a:r>
          <a:endParaRPr lang="en-US" sz="1800" kern="1200" dirty="0"/>
        </a:p>
      </dsp:txBody>
      <dsp:txXfrm>
        <a:off x="1671877" y="3387234"/>
        <a:ext cx="3309552" cy="1009009"/>
      </dsp:txXfrm>
    </dsp:sp>
    <dsp:sp modelId="{ABEB34B5-8DFC-457F-BB1F-A0E5505ACD2F}">
      <dsp:nvSpPr>
        <dsp:cNvPr id="0" name=""/>
        <dsp:cNvSpPr/>
      </dsp:nvSpPr>
      <dsp:spPr>
        <a:xfrm>
          <a:off x="5616698" y="3463747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/>
            <a:t>laiks, </a:t>
          </a:r>
          <a:r>
            <a:rPr lang="lv-LV" sz="1800" kern="1200" dirty="0" err="1"/>
            <a:t>pieprasijums</a:t>
          </a:r>
          <a:r>
            <a:rPr lang="lv-LV" sz="1800" kern="1200" dirty="0"/>
            <a:t>, </a:t>
          </a:r>
          <a:r>
            <a:rPr lang="lv-LV" sz="1800" kern="1200" dirty="0" err="1"/>
            <a:t>gramata</a:t>
          </a:r>
          <a:r>
            <a:rPr lang="lv-LV" sz="1800" kern="1200" dirty="0"/>
            <a:t>, </a:t>
          </a:r>
          <a:r>
            <a:rPr lang="lv-LV" sz="1800" kern="1200" dirty="0" err="1"/>
            <a:t>personals</a:t>
          </a:r>
          <a:r>
            <a:rPr lang="lv-LV" sz="1800" kern="1200" dirty="0"/>
            <a:t>	</a:t>
          </a:r>
          <a:endParaRPr lang="en-US" sz="1800" kern="1200" dirty="0"/>
        </a:p>
      </dsp:txBody>
      <dsp:txXfrm>
        <a:off x="5616698" y="3463747"/>
        <a:ext cx="3309552" cy="10090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6D1E4-BC15-45C6-B376-E97C00E58863}">
      <dsp:nvSpPr>
        <dsp:cNvPr id="0" name=""/>
        <dsp:cNvSpPr/>
      </dsp:nvSpPr>
      <dsp:spPr>
        <a:xfrm>
          <a:off x="4950418" y="3231436"/>
          <a:ext cx="561926" cy="281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963" y="0"/>
              </a:lnTo>
              <a:lnTo>
                <a:pt x="280963" y="2816127"/>
              </a:lnTo>
              <a:lnTo>
                <a:pt x="561926" y="28161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v-LV" sz="1000" kern="1200"/>
        </a:p>
      </dsp:txBody>
      <dsp:txXfrm>
        <a:off x="5159590" y="4567709"/>
        <a:ext cx="143582" cy="143582"/>
      </dsp:txXfrm>
    </dsp:sp>
    <dsp:sp modelId="{87209B79-8738-4146-A657-007DA8664944}">
      <dsp:nvSpPr>
        <dsp:cNvPr id="0" name=""/>
        <dsp:cNvSpPr/>
      </dsp:nvSpPr>
      <dsp:spPr>
        <a:xfrm>
          <a:off x="4950418" y="3231436"/>
          <a:ext cx="561926" cy="1696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963" y="0"/>
              </a:lnTo>
              <a:lnTo>
                <a:pt x="280963" y="1696512"/>
              </a:lnTo>
              <a:lnTo>
                <a:pt x="561926" y="1696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v-LV" sz="600" kern="1200"/>
        </a:p>
      </dsp:txBody>
      <dsp:txXfrm>
        <a:off x="5186703" y="4035013"/>
        <a:ext cx="89357" cy="89357"/>
      </dsp:txXfrm>
    </dsp:sp>
    <dsp:sp modelId="{DA09C407-4421-42C2-A1F5-E2B6F1EA6ADC}">
      <dsp:nvSpPr>
        <dsp:cNvPr id="0" name=""/>
        <dsp:cNvSpPr/>
      </dsp:nvSpPr>
      <dsp:spPr>
        <a:xfrm>
          <a:off x="4950418" y="3231436"/>
          <a:ext cx="561926" cy="57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963" y="0"/>
              </a:lnTo>
              <a:lnTo>
                <a:pt x="280963" y="576897"/>
              </a:lnTo>
              <a:lnTo>
                <a:pt x="561926" y="576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v-LV" sz="500" kern="1200"/>
        </a:p>
      </dsp:txBody>
      <dsp:txXfrm>
        <a:off x="5211248" y="3499751"/>
        <a:ext cx="40266" cy="40266"/>
      </dsp:txXfrm>
    </dsp:sp>
    <dsp:sp modelId="{18D4565A-9985-40E3-A9F3-B9232BCCDB1C}">
      <dsp:nvSpPr>
        <dsp:cNvPr id="0" name=""/>
        <dsp:cNvSpPr/>
      </dsp:nvSpPr>
      <dsp:spPr>
        <a:xfrm>
          <a:off x="4950418" y="2688718"/>
          <a:ext cx="561926" cy="542717"/>
        </a:xfrm>
        <a:custGeom>
          <a:avLst/>
          <a:gdLst/>
          <a:ahLst/>
          <a:cxnLst/>
          <a:rect l="0" t="0" r="0" b="0"/>
          <a:pathLst>
            <a:path>
              <a:moveTo>
                <a:pt x="0" y="542717"/>
              </a:moveTo>
              <a:lnTo>
                <a:pt x="280963" y="542717"/>
              </a:lnTo>
              <a:lnTo>
                <a:pt x="280963" y="0"/>
              </a:lnTo>
              <a:lnTo>
                <a:pt x="56192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v-LV" sz="500" kern="1200"/>
        </a:p>
      </dsp:txBody>
      <dsp:txXfrm>
        <a:off x="5211851" y="2940546"/>
        <a:ext cx="39060" cy="39060"/>
      </dsp:txXfrm>
    </dsp:sp>
    <dsp:sp modelId="{E1F8641A-6EDE-4A56-A3E3-2C4394E5112B}">
      <dsp:nvSpPr>
        <dsp:cNvPr id="0" name=""/>
        <dsp:cNvSpPr/>
      </dsp:nvSpPr>
      <dsp:spPr>
        <a:xfrm>
          <a:off x="4950418" y="1569103"/>
          <a:ext cx="561926" cy="1662333"/>
        </a:xfrm>
        <a:custGeom>
          <a:avLst/>
          <a:gdLst/>
          <a:ahLst/>
          <a:cxnLst/>
          <a:rect l="0" t="0" r="0" b="0"/>
          <a:pathLst>
            <a:path>
              <a:moveTo>
                <a:pt x="0" y="1662333"/>
              </a:moveTo>
              <a:lnTo>
                <a:pt x="280963" y="1662333"/>
              </a:lnTo>
              <a:lnTo>
                <a:pt x="280963" y="0"/>
              </a:lnTo>
              <a:lnTo>
                <a:pt x="56192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v-LV" sz="600" kern="1200"/>
        </a:p>
      </dsp:txBody>
      <dsp:txXfrm>
        <a:off x="5187513" y="2356401"/>
        <a:ext cx="87737" cy="87737"/>
      </dsp:txXfrm>
    </dsp:sp>
    <dsp:sp modelId="{FF0BBF5E-8B8A-4E0C-85CE-818EA7445A94}">
      <dsp:nvSpPr>
        <dsp:cNvPr id="0" name=""/>
        <dsp:cNvSpPr/>
      </dsp:nvSpPr>
      <dsp:spPr>
        <a:xfrm>
          <a:off x="4950418" y="449487"/>
          <a:ext cx="561926" cy="2781948"/>
        </a:xfrm>
        <a:custGeom>
          <a:avLst/>
          <a:gdLst/>
          <a:ahLst/>
          <a:cxnLst/>
          <a:rect l="0" t="0" r="0" b="0"/>
          <a:pathLst>
            <a:path>
              <a:moveTo>
                <a:pt x="0" y="2781948"/>
              </a:moveTo>
              <a:lnTo>
                <a:pt x="280963" y="2781948"/>
              </a:lnTo>
              <a:lnTo>
                <a:pt x="280963" y="0"/>
              </a:lnTo>
              <a:lnTo>
                <a:pt x="56192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160428" y="1769508"/>
        <a:ext cx="141906" cy="141906"/>
      </dsp:txXfrm>
    </dsp:sp>
    <dsp:sp modelId="{70B69F0A-16D7-431D-B582-64D5D57C252E}">
      <dsp:nvSpPr>
        <dsp:cNvPr id="0" name=""/>
        <dsp:cNvSpPr/>
      </dsp:nvSpPr>
      <dsp:spPr>
        <a:xfrm>
          <a:off x="1638574" y="3185716"/>
          <a:ext cx="373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44"/>
              </a:moveTo>
              <a:lnTo>
                <a:pt x="186986" y="45744"/>
              </a:lnTo>
              <a:lnTo>
                <a:pt x="186986" y="45720"/>
              </a:lnTo>
              <a:lnTo>
                <a:pt x="37397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6212" y="3222086"/>
        <a:ext cx="18698" cy="18698"/>
      </dsp:txXfrm>
    </dsp:sp>
    <dsp:sp modelId="{61033417-61D1-4138-8FA8-D5D009C429FA}">
      <dsp:nvSpPr>
        <dsp:cNvPr id="0" name=""/>
        <dsp:cNvSpPr/>
      </dsp:nvSpPr>
      <dsp:spPr>
        <a:xfrm rot="16200000">
          <a:off x="-1166356" y="2783614"/>
          <a:ext cx="4714169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Rezultātu iegūšana</a:t>
          </a:r>
          <a:endParaRPr lang="en-US" sz="2800" kern="1200" dirty="0"/>
        </a:p>
      </dsp:txBody>
      <dsp:txXfrm>
        <a:off x="-1166356" y="2783614"/>
        <a:ext cx="4714169" cy="895692"/>
      </dsp:txXfrm>
    </dsp:sp>
    <dsp:sp modelId="{6E2F7844-AF2F-4385-B025-AE3B5A72F82D}">
      <dsp:nvSpPr>
        <dsp:cNvPr id="0" name=""/>
        <dsp:cNvSpPr/>
      </dsp:nvSpPr>
      <dsp:spPr>
        <a:xfrm>
          <a:off x="2012548" y="2783590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kern="1200" dirty="0"/>
            <a:t>Noteikt kā iegūt(aprēķināt, kombinēt, formatēt) rezultātu</a:t>
          </a:r>
          <a:endParaRPr lang="en-US" sz="2000" kern="1200" dirty="0"/>
        </a:p>
      </dsp:txBody>
      <dsp:txXfrm>
        <a:off x="2012548" y="2783590"/>
        <a:ext cx="2937870" cy="895692"/>
      </dsp:txXfrm>
    </dsp:sp>
    <dsp:sp modelId="{297A6C5D-368B-4BAF-9AD5-BEC141C2BF40}">
      <dsp:nvSpPr>
        <dsp:cNvPr id="0" name=""/>
        <dsp:cNvSpPr/>
      </dsp:nvSpPr>
      <dsp:spPr>
        <a:xfrm>
          <a:off x="5512345" y="1641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kern="1200" dirty="0"/>
            <a:t>Ar </a:t>
          </a:r>
          <a:r>
            <a:rPr lang="lv-LV" sz="2000" kern="1200" dirty="0" err="1"/>
            <a:t>if</a:t>
          </a:r>
          <a:r>
            <a:rPr lang="lv-LV" sz="2000" kern="1200" dirty="0"/>
            <a:t>/</a:t>
          </a:r>
          <a:r>
            <a:rPr lang="lv-LV" sz="2000" kern="1200" dirty="0" err="1"/>
            <a:t>elif</a:t>
          </a:r>
          <a:r>
            <a:rPr lang="lv-LV" sz="2000" kern="1200" dirty="0"/>
            <a:t> funkcijām tikt pie rezultāta</a:t>
          </a:r>
          <a:endParaRPr lang="en-US" sz="2000" kern="1200" dirty="0"/>
        </a:p>
      </dsp:txBody>
      <dsp:txXfrm>
        <a:off x="5512345" y="1641"/>
        <a:ext cx="2937870" cy="895692"/>
      </dsp:txXfrm>
    </dsp:sp>
    <dsp:sp modelId="{B8B3C8C1-01A2-477D-B4C8-DE9C24749956}">
      <dsp:nvSpPr>
        <dsp:cNvPr id="0" name=""/>
        <dsp:cNvSpPr/>
      </dsp:nvSpPr>
      <dsp:spPr>
        <a:xfrm>
          <a:off x="5512345" y="1121256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b="0" kern="1200" dirty="0"/>
            <a:t>Ja ir kāds laikā nenodots izdevums – nedrīkst ņemt neko</a:t>
          </a:r>
          <a:endParaRPr lang="en-US" sz="2000" kern="1200" dirty="0"/>
        </a:p>
      </dsp:txBody>
      <dsp:txXfrm>
        <a:off x="5512345" y="1121256"/>
        <a:ext cx="2937870" cy="895692"/>
      </dsp:txXfrm>
    </dsp:sp>
    <dsp:sp modelId="{402059D2-BC05-4102-AFD7-48773CEFA7D0}">
      <dsp:nvSpPr>
        <dsp:cNvPr id="0" name=""/>
        <dsp:cNvSpPr/>
      </dsp:nvSpPr>
      <dsp:spPr>
        <a:xfrm>
          <a:off x="5512345" y="2240872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b="0" kern="1200" dirty="0"/>
            <a:t>Ja tas ir pieprasīts izdevums – uz 3 dienām</a:t>
          </a:r>
          <a:endParaRPr lang="en-US" sz="2000" kern="1200" dirty="0"/>
        </a:p>
      </dsp:txBody>
      <dsp:txXfrm>
        <a:off x="5512345" y="2240872"/>
        <a:ext cx="2937870" cy="895692"/>
      </dsp:txXfrm>
    </dsp:sp>
    <dsp:sp modelId="{71F676ED-EFD2-48F0-9CC6-B49301AB13C6}">
      <dsp:nvSpPr>
        <dsp:cNvPr id="0" name=""/>
        <dsp:cNvSpPr/>
      </dsp:nvSpPr>
      <dsp:spPr>
        <a:xfrm>
          <a:off x="5512345" y="3360487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b="0" kern="1200" dirty="0"/>
            <a:t>Ja tas ir žurnāls – uz 7 dienām</a:t>
          </a:r>
          <a:endParaRPr lang="en-US" sz="2000" kern="1200" dirty="0"/>
        </a:p>
      </dsp:txBody>
      <dsp:txXfrm>
        <a:off x="5512345" y="3360487"/>
        <a:ext cx="2937870" cy="895692"/>
      </dsp:txXfrm>
    </dsp:sp>
    <dsp:sp modelId="{60A9D987-0266-40E6-BB84-3EEC1C1165D0}">
      <dsp:nvSpPr>
        <dsp:cNvPr id="0" name=""/>
        <dsp:cNvSpPr/>
      </dsp:nvSpPr>
      <dsp:spPr>
        <a:xfrm>
          <a:off x="5512345" y="4480102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kern="1200" dirty="0"/>
            <a:t>Ja </a:t>
          </a:r>
          <a:r>
            <a:rPr lang="lv-LV" sz="2000" b="0" kern="1200" dirty="0"/>
            <a:t>tā ir grāmata un cilvēks ir personāls – uz 28 dienām</a:t>
          </a:r>
          <a:endParaRPr lang="en-US" sz="2000" kern="1200" dirty="0"/>
        </a:p>
      </dsp:txBody>
      <dsp:txXfrm>
        <a:off x="5512345" y="4480102"/>
        <a:ext cx="2937870" cy="895692"/>
      </dsp:txXfrm>
    </dsp:sp>
    <dsp:sp modelId="{3318D86E-2B13-4869-A030-EBF86933291B}">
      <dsp:nvSpPr>
        <dsp:cNvPr id="0" name=""/>
        <dsp:cNvSpPr/>
      </dsp:nvSpPr>
      <dsp:spPr>
        <a:xfrm>
          <a:off x="5512345" y="5599718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kern="1200" dirty="0"/>
            <a:t>Ja </a:t>
          </a:r>
          <a:r>
            <a:rPr lang="lv-LV" sz="2000" b="0" kern="1200" dirty="0"/>
            <a:t>tā ir grāmata un cilvēks nav personāls – uz 14 dienām</a:t>
          </a:r>
          <a:endParaRPr lang="en-US" sz="2000" kern="1200" dirty="0"/>
        </a:p>
      </dsp:txBody>
      <dsp:txXfrm>
        <a:off x="5512345" y="5599718"/>
        <a:ext cx="2937870" cy="8956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573FD-8133-46BD-B2F7-D813AA59E0F2}">
      <dsp:nvSpPr>
        <dsp:cNvPr id="0" name=""/>
        <dsp:cNvSpPr/>
      </dsp:nvSpPr>
      <dsp:spPr>
        <a:xfrm>
          <a:off x="4970574" y="3287028"/>
          <a:ext cx="654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99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1696" y="3316373"/>
        <a:ext cx="32749" cy="32749"/>
      </dsp:txXfrm>
    </dsp:sp>
    <dsp:sp modelId="{C6C8BC54-A697-4675-9CBC-AD18C9A87496}">
      <dsp:nvSpPr>
        <dsp:cNvPr id="0" name=""/>
        <dsp:cNvSpPr/>
      </dsp:nvSpPr>
      <dsp:spPr>
        <a:xfrm>
          <a:off x="1009009" y="2655289"/>
          <a:ext cx="652012" cy="67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6006" y="0"/>
              </a:lnTo>
              <a:lnTo>
                <a:pt x="326006" y="677458"/>
              </a:lnTo>
              <a:lnTo>
                <a:pt x="652012" y="6774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11509" y="2970512"/>
        <a:ext cx="47012" cy="47012"/>
      </dsp:txXfrm>
    </dsp:sp>
    <dsp:sp modelId="{0656712C-1123-423D-849B-038CCB9AE41B}">
      <dsp:nvSpPr>
        <dsp:cNvPr id="0" name=""/>
        <dsp:cNvSpPr/>
      </dsp:nvSpPr>
      <dsp:spPr>
        <a:xfrm>
          <a:off x="4961738" y="1960623"/>
          <a:ext cx="6638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915" y="45720"/>
              </a:lnTo>
              <a:lnTo>
                <a:pt x="331915" y="62469"/>
              </a:lnTo>
              <a:lnTo>
                <a:pt x="663830" y="6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7052" y="1989742"/>
        <a:ext cx="33202" cy="33202"/>
      </dsp:txXfrm>
    </dsp:sp>
    <dsp:sp modelId="{70B69F0A-16D7-431D-B582-64D5D57C252E}">
      <dsp:nvSpPr>
        <dsp:cNvPr id="0" name=""/>
        <dsp:cNvSpPr/>
      </dsp:nvSpPr>
      <dsp:spPr>
        <a:xfrm>
          <a:off x="1009009" y="2006343"/>
          <a:ext cx="643175" cy="648945"/>
        </a:xfrm>
        <a:custGeom>
          <a:avLst/>
          <a:gdLst/>
          <a:ahLst/>
          <a:cxnLst/>
          <a:rect l="0" t="0" r="0" b="0"/>
          <a:pathLst>
            <a:path>
              <a:moveTo>
                <a:pt x="0" y="648945"/>
              </a:moveTo>
              <a:lnTo>
                <a:pt x="321587" y="648945"/>
              </a:lnTo>
              <a:lnTo>
                <a:pt x="321587" y="0"/>
              </a:lnTo>
              <a:lnTo>
                <a:pt x="6431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7755" y="2307974"/>
        <a:ext cx="45683" cy="45683"/>
      </dsp:txXfrm>
    </dsp:sp>
    <dsp:sp modelId="{61033417-61D1-4138-8FA8-D5D009C429FA}">
      <dsp:nvSpPr>
        <dsp:cNvPr id="0" name=""/>
        <dsp:cNvSpPr/>
      </dsp:nvSpPr>
      <dsp:spPr>
        <a:xfrm rot="16200000">
          <a:off x="-2150784" y="2150784"/>
          <a:ext cx="5310578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Izvaddati</a:t>
          </a:r>
          <a:endParaRPr lang="en-US" sz="2800" kern="1200" dirty="0"/>
        </a:p>
      </dsp:txBody>
      <dsp:txXfrm>
        <a:off x="-2150784" y="2150784"/>
        <a:ext cx="5310578" cy="1009009"/>
      </dsp:txXfrm>
    </dsp:sp>
    <dsp:sp modelId="{6E2F7844-AF2F-4385-B025-AE3B5A72F82D}">
      <dsp:nvSpPr>
        <dsp:cNvPr id="0" name=""/>
        <dsp:cNvSpPr/>
      </dsp:nvSpPr>
      <dsp:spPr>
        <a:xfrm>
          <a:off x="1652185" y="1501838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/>
            <a:t>Noteikt kādā veidā jāsniedz atbilde(atgriežot vērtību no funkcijas, izvadot atbildi uz ekrāna)</a:t>
          </a:r>
          <a:endParaRPr lang="en-US" sz="1800" kern="1200" dirty="0"/>
        </a:p>
      </dsp:txBody>
      <dsp:txXfrm>
        <a:off x="1652185" y="1501838"/>
        <a:ext cx="3309552" cy="1009009"/>
      </dsp:txXfrm>
    </dsp:sp>
    <dsp:sp modelId="{51EA81D3-3B94-4543-9F78-30C909154CD7}">
      <dsp:nvSpPr>
        <dsp:cNvPr id="0" name=""/>
        <dsp:cNvSpPr/>
      </dsp:nvSpPr>
      <dsp:spPr>
        <a:xfrm>
          <a:off x="5625568" y="1518588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/>
            <a:t>Ar </a:t>
          </a:r>
          <a:r>
            <a:rPr lang="lv-LV" sz="1800" kern="1200" dirty="0" err="1"/>
            <a:t>print</a:t>
          </a:r>
          <a:r>
            <a:rPr lang="lv-LV" sz="1800" kern="1200" dirty="0"/>
            <a:t>() atbildi parādīt uz ekrāna</a:t>
          </a:r>
          <a:endParaRPr lang="en-US" sz="1800" kern="1200" dirty="0"/>
        </a:p>
      </dsp:txBody>
      <dsp:txXfrm>
        <a:off x="5625568" y="1518588"/>
        <a:ext cx="3309552" cy="1009009"/>
      </dsp:txXfrm>
    </dsp:sp>
    <dsp:sp modelId="{4FD46399-966B-4261-9416-186E6F8E3F92}">
      <dsp:nvSpPr>
        <dsp:cNvPr id="0" name=""/>
        <dsp:cNvSpPr/>
      </dsp:nvSpPr>
      <dsp:spPr>
        <a:xfrm>
          <a:off x="1661022" y="2828243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/>
            <a:t>Noteikt izvaddatu datu tipu(mērvienības, ja nepieciešams), iespējamās vērtības</a:t>
          </a:r>
          <a:endParaRPr lang="en-US" sz="1800" kern="1200" dirty="0"/>
        </a:p>
      </dsp:txBody>
      <dsp:txXfrm>
        <a:off x="1661022" y="2828243"/>
        <a:ext cx="3309552" cy="1009009"/>
      </dsp:txXfrm>
    </dsp:sp>
    <dsp:sp modelId="{AB7E40F4-41E9-469F-9F7C-234156C1D1D6}">
      <dsp:nvSpPr>
        <dsp:cNvPr id="0" name=""/>
        <dsp:cNvSpPr/>
      </dsp:nvSpPr>
      <dsp:spPr>
        <a:xfrm>
          <a:off x="5625568" y="2828243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 err="1"/>
            <a:t>Izvaddatu</a:t>
          </a:r>
          <a:r>
            <a:rPr lang="lv-LV" sz="1800" kern="1200" dirty="0"/>
            <a:t> tips - </a:t>
          </a:r>
          <a:r>
            <a:rPr lang="lv-LV" sz="1800" kern="1200" dirty="0" err="1"/>
            <a:t>string</a:t>
          </a:r>
          <a:endParaRPr lang="en-US" sz="1800" kern="1200" dirty="0"/>
        </a:p>
      </dsp:txBody>
      <dsp:txXfrm>
        <a:off x="5625568" y="2828243"/>
        <a:ext cx="3309552" cy="10090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DEC4B-0077-4AB5-95C6-792995ECF699}">
      <dsp:nvSpPr>
        <dsp:cNvPr id="0" name=""/>
        <dsp:cNvSpPr/>
      </dsp:nvSpPr>
      <dsp:spPr>
        <a:xfrm>
          <a:off x="4912822" y="3833437"/>
          <a:ext cx="7305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411"/>
              </a:moveTo>
              <a:lnTo>
                <a:pt x="365258" y="50411"/>
              </a:lnTo>
              <a:lnTo>
                <a:pt x="365258" y="45720"/>
              </a:lnTo>
              <a:lnTo>
                <a:pt x="73051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9818" y="3860893"/>
        <a:ext cx="36526" cy="36526"/>
      </dsp:txXfrm>
    </dsp:sp>
    <dsp:sp modelId="{C6C8BC54-A697-4675-9CBC-AD18C9A87496}">
      <dsp:nvSpPr>
        <dsp:cNvPr id="0" name=""/>
        <dsp:cNvSpPr/>
      </dsp:nvSpPr>
      <dsp:spPr>
        <a:xfrm>
          <a:off x="1009009" y="2655289"/>
          <a:ext cx="594260" cy="1228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7130" y="0"/>
              </a:lnTo>
              <a:lnTo>
                <a:pt x="297130" y="1228559"/>
              </a:lnTo>
              <a:lnTo>
                <a:pt x="594260" y="1228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72021" y="3235450"/>
        <a:ext cx="68236" cy="68236"/>
      </dsp:txXfrm>
    </dsp:sp>
    <dsp:sp modelId="{15DBBE69-8CFC-4374-8BF6-9B0CE09C744C}">
      <dsp:nvSpPr>
        <dsp:cNvPr id="0" name=""/>
        <dsp:cNvSpPr/>
      </dsp:nvSpPr>
      <dsp:spPr>
        <a:xfrm>
          <a:off x="4951346" y="1594345"/>
          <a:ext cx="663101" cy="94645"/>
        </a:xfrm>
        <a:custGeom>
          <a:avLst/>
          <a:gdLst/>
          <a:ahLst/>
          <a:cxnLst/>
          <a:rect l="0" t="0" r="0" b="0"/>
          <a:pathLst>
            <a:path>
              <a:moveTo>
                <a:pt x="0" y="94645"/>
              </a:moveTo>
              <a:lnTo>
                <a:pt x="331550" y="94645"/>
              </a:lnTo>
              <a:lnTo>
                <a:pt x="331550" y="0"/>
              </a:lnTo>
              <a:lnTo>
                <a:pt x="6631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6151" y="1624922"/>
        <a:ext cx="33491" cy="33491"/>
      </dsp:txXfrm>
    </dsp:sp>
    <dsp:sp modelId="{70B69F0A-16D7-431D-B582-64D5D57C252E}">
      <dsp:nvSpPr>
        <dsp:cNvPr id="0" name=""/>
        <dsp:cNvSpPr/>
      </dsp:nvSpPr>
      <dsp:spPr>
        <a:xfrm>
          <a:off x="1009009" y="1688990"/>
          <a:ext cx="632783" cy="966299"/>
        </a:xfrm>
        <a:custGeom>
          <a:avLst/>
          <a:gdLst/>
          <a:ahLst/>
          <a:cxnLst/>
          <a:rect l="0" t="0" r="0" b="0"/>
          <a:pathLst>
            <a:path>
              <a:moveTo>
                <a:pt x="0" y="966299"/>
              </a:moveTo>
              <a:lnTo>
                <a:pt x="316391" y="966299"/>
              </a:lnTo>
              <a:lnTo>
                <a:pt x="316391" y="0"/>
              </a:lnTo>
              <a:lnTo>
                <a:pt x="6327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96525" y="2143263"/>
        <a:ext cx="57752" cy="57752"/>
      </dsp:txXfrm>
    </dsp:sp>
    <dsp:sp modelId="{61033417-61D1-4138-8FA8-D5D009C429FA}">
      <dsp:nvSpPr>
        <dsp:cNvPr id="0" name=""/>
        <dsp:cNvSpPr/>
      </dsp:nvSpPr>
      <dsp:spPr>
        <a:xfrm rot="16200000">
          <a:off x="-2150784" y="2150784"/>
          <a:ext cx="5310578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Piemēri</a:t>
          </a:r>
          <a:endParaRPr lang="en-US" sz="2800" kern="1200" dirty="0"/>
        </a:p>
      </dsp:txBody>
      <dsp:txXfrm>
        <a:off x="-2150784" y="2150784"/>
        <a:ext cx="5310578" cy="1009009"/>
      </dsp:txXfrm>
    </dsp:sp>
    <dsp:sp modelId="{6E2F7844-AF2F-4385-B025-AE3B5A72F82D}">
      <dsp:nvSpPr>
        <dsp:cNvPr id="0" name=""/>
        <dsp:cNvSpPr/>
      </dsp:nvSpPr>
      <dsp:spPr>
        <a:xfrm>
          <a:off x="1641793" y="1184485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400" kern="1200" dirty="0"/>
            <a:t>Ar konkrētiem ievaddatiem</a:t>
          </a:r>
          <a:endParaRPr lang="en-US" sz="3400" kern="1200" dirty="0"/>
        </a:p>
      </dsp:txBody>
      <dsp:txXfrm>
        <a:off x="1641793" y="1184485"/>
        <a:ext cx="3309552" cy="1009009"/>
      </dsp:txXfrm>
    </dsp:sp>
    <dsp:sp modelId="{CF50679E-8A09-4417-AEF5-8CB0D920E1BD}">
      <dsp:nvSpPr>
        <dsp:cNvPr id="0" name=""/>
        <dsp:cNvSpPr/>
      </dsp:nvSpPr>
      <dsp:spPr>
        <a:xfrm>
          <a:off x="5614448" y="1490205"/>
          <a:ext cx="2042887" cy="208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5614448" y="1490205"/>
        <a:ext cx="2042887" cy="208279"/>
      </dsp:txXfrm>
    </dsp:sp>
    <dsp:sp modelId="{4FD46399-966B-4261-9416-186E6F8E3F92}">
      <dsp:nvSpPr>
        <dsp:cNvPr id="0" name=""/>
        <dsp:cNvSpPr/>
      </dsp:nvSpPr>
      <dsp:spPr>
        <a:xfrm>
          <a:off x="1603270" y="3379344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400" kern="1200" dirty="0"/>
            <a:t>Ar sagaidāmo rezultātu</a:t>
          </a:r>
          <a:endParaRPr lang="en-US" sz="3400" kern="1200" dirty="0"/>
        </a:p>
      </dsp:txBody>
      <dsp:txXfrm>
        <a:off x="1603270" y="3379344"/>
        <a:ext cx="3309552" cy="1009009"/>
      </dsp:txXfrm>
    </dsp:sp>
    <dsp:sp modelId="{CA0D6DF8-15F4-4BFD-9903-7B1D4D028BA8}">
      <dsp:nvSpPr>
        <dsp:cNvPr id="0" name=""/>
        <dsp:cNvSpPr/>
      </dsp:nvSpPr>
      <dsp:spPr>
        <a:xfrm>
          <a:off x="5643340" y="3374652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5643340" y="3374652"/>
        <a:ext cx="3309552" cy="1009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0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3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8346005"/>
              </p:ext>
            </p:extLst>
          </p:nvPr>
        </p:nvGraphicFramePr>
        <p:xfrm>
          <a:off x="505866" y="177801"/>
          <a:ext cx="8942294" cy="6790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02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0C2705-1AE3-4802-9D2E-CE601F62A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BC0C2705-1AE3-4802-9D2E-CE601F62A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BC0C2705-1AE3-4802-9D2E-CE601F62A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803C20-FC5F-42D2-9E09-EC9EAB663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6F803C20-FC5F-42D2-9E09-EC9EAB663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6F803C20-FC5F-42D2-9E09-EC9EAB663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67E1FF-5D84-4FDC-A0E0-2CDADD9EA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5F67E1FF-5D84-4FDC-A0E0-2CDADD9EA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5F67E1FF-5D84-4FDC-A0E0-2CDADD9EA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C082A8-712B-4E4C-9AEF-76321640E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71C082A8-712B-4E4C-9AEF-76321640E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71C082A8-712B-4E4C-9AEF-76321640E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4D1ECD-429F-493F-899F-CD8133D0A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124D1ECD-429F-493F-899F-CD8133D0A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124D1ECD-429F-493F-899F-CD8133D0A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EF9E8A-15DA-43EE-95DB-21628C995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41EF9E8A-15DA-43EE-95DB-21628C995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41EF9E8A-15DA-43EE-95DB-21628C995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61933B-A7D5-458F-9268-D29841F6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2261933B-A7D5-458F-9268-D29841F6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2261933B-A7D5-458F-9268-D29841F6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D8260A-2D91-4F29-87C6-F00F751B0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BBD8260A-2D91-4F29-87C6-F00F751B0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BBD8260A-2D91-4F29-87C6-F00F751B0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D28ED7-D835-45A2-BD79-33F7FB84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DBD28ED7-D835-45A2-BD79-33F7FB84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DBD28ED7-D835-45A2-BD79-33F7FB84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F83DD3-E939-4BB8-A834-BE9CFC904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16F83DD3-E939-4BB8-A834-BE9CFC904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16F83DD3-E939-4BB8-A834-BE9CFC904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03441F-6C89-42D5-B3F3-91B8CB0F1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EE03441F-6C89-42D5-B3F3-91B8CB0F1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EE03441F-6C89-42D5-B3F3-91B8CB0F1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1D9CB9-AA50-4367-8699-2D3885B59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3A1D9CB9-AA50-4367-8699-2D3885B59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3A1D9CB9-AA50-4367-8699-2D3885B59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6DDB44-80CF-408C-AA52-EE21D8307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">
                                            <p:graphicEl>
                                              <a:dgm id="{B86DDB44-80CF-408C-AA52-EE21D8307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dgm id="{B86DDB44-80CF-408C-AA52-EE21D8307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03528B-6F18-4C10-AD96-F41198E0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3503528B-6F18-4C10-AD96-F41198E0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3503528B-6F18-4C10-AD96-F41198E0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72535D-0491-460A-8736-6E58F17F6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6172535D-0491-460A-8736-6E58F17F6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">
                                            <p:graphicEl>
                                              <a:dgm id="{6172535D-0491-460A-8736-6E58F17F6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0781173"/>
              </p:ext>
            </p:extLst>
          </p:nvPr>
        </p:nvGraphicFramePr>
        <p:xfrm>
          <a:off x="215900" y="254000"/>
          <a:ext cx="95631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19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D3AD06-1CA5-47EC-A42C-C23193DE4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DD3AD06-1CA5-47EC-A42C-C23193DE4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DD3AD06-1CA5-47EC-A42C-C23193DE4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99857D-CE2E-4FB4-85E4-290A4D508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F299857D-CE2E-4FB4-85E4-290A4D508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F299857D-CE2E-4FB4-85E4-290A4D508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01CAEE-D63C-4AB5-B88F-B725E07CA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graphicEl>
                                              <a:dgm id="{6201CAEE-D63C-4AB5-B88F-B725E07CA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6201CAEE-D63C-4AB5-B88F-B725E07CA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45989E-BC7E-4B54-AF21-0112B8A9F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5745989E-BC7E-4B54-AF21-0112B8A9F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5745989E-BC7E-4B54-AF21-0112B8A9F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6742C5-37E4-488E-8152-5AA92769C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AA6742C5-37E4-488E-8152-5AA92769C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AA6742C5-37E4-488E-8152-5AA92769C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D4E81F-AA57-4401-89CE-7B159EF8F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28D4E81F-AA57-4401-89CE-7B159EF8F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28D4E81F-AA57-4401-89CE-7B159EF8F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D527F-FC53-4E87-B3A2-997C31DA2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035D527F-FC53-4E87-B3A2-997C31DA2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035D527F-FC53-4E87-B3A2-997C31DA2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F882A6-BDF2-423F-9AF9-020950A96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ADF882A6-BDF2-423F-9AF9-020950A96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ADF882A6-BDF2-423F-9AF9-020950A96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302D0-CAC0-4C9B-BCD6-C3FD9F628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FA6302D0-CAC0-4C9B-BCD6-C3FD9F628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FA6302D0-CAC0-4C9B-BCD6-C3FD9F628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9F845B-F359-4CCA-981A-7F149101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239F845B-F359-4CCA-981A-7F149101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239F845B-F359-4CCA-981A-7F149101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10F53E-27A5-4EC4-8C3B-2BD3F5F5E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D310F53E-27A5-4EC4-8C3B-2BD3F5F5E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D310F53E-27A5-4EC4-8C3B-2BD3F5F5E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760F5D-D289-4156-9F72-7E2AF3D8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">
                                            <p:graphicEl>
                                              <a:dgm id="{8F760F5D-D289-4156-9F72-7E2AF3D8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8F760F5D-D289-4156-9F72-7E2AF3D8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049BEF-6D40-4FEC-86B5-DA1891B8B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95049BEF-6D40-4FEC-86B5-DA1891B8B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95049BEF-6D40-4FEC-86B5-DA1891B8B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2DAE32-6442-4C27-865D-7527F7008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3B2DAE32-6442-4C27-865D-7527F7008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3B2DAE32-6442-4C27-865D-7527F7008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460BCE-D5D7-4485-9A06-5917F81E2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4A460BCE-D5D7-4485-9A06-5917F81E2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>
                                            <p:graphicEl>
                                              <a:dgm id="{4A460BCE-D5D7-4485-9A06-5917F81E2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437560"/>
              </p:ext>
            </p:extLst>
          </p:nvPr>
        </p:nvGraphicFramePr>
        <p:xfrm>
          <a:off x="139700" y="190500"/>
          <a:ext cx="9347200" cy="643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58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6B7EE5-3E03-4034-A9DD-A12101C1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326B7EE5-3E03-4034-A9DD-A12101C1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326B7EE5-3E03-4034-A9DD-A12101C1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DB2F3-8B83-43A4-8B03-76F0D0CF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96BDB2F3-8B83-43A4-8B03-76F0D0CF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96BDB2F3-8B83-43A4-8B03-76F0D0CF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91A93C-33FB-4265-8DCC-28E980BD6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2491A93C-33FB-4265-8DCC-28E980BD6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2491A93C-33FB-4265-8DCC-28E980BD6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295171-13C5-43C0-86A1-F376CE6C3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00295171-13C5-43C0-86A1-F376CE6C3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00295171-13C5-43C0-86A1-F376CE6C3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2DC2A6-5E07-4934-94EF-B37581BA2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652DC2A6-5E07-4934-94EF-B37581BA2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652DC2A6-5E07-4934-94EF-B37581BA2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182222-01B8-449E-B1D6-ECDED72E9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CB182222-01B8-449E-B1D6-ECDED72E9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CB182222-01B8-449E-B1D6-ECDED72E9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EE467-B94F-4219-829D-AFDDD155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A56EE467-B94F-4219-829D-AFDDD155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A56EE467-B94F-4219-829D-AFDDD155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5375751"/>
              </p:ext>
            </p:extLst>
          </p:nvPr>
        </p:nvGraphicFramePr>
        <p:xfrm>
          <a:off x="165100" y="228600"/>
          <a:ext cx="96520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53100" y="63870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800" dirty="0">
                <a:solidFill>
                  <a:schemeClr val="accent6">
                    <a:lumMod val="75000"/>
                  </a:schemeClr>
                </a:solidFill>
              </a:rPr>
              <a:t>Piemēra autors: Edgars Mazītis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885A4C-2A0E-4C46-B4D5-2EC26BF43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50885A4C-2A0E-4C46-B4D5-2EC26BF43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50885A4C-2A0E-4C46-B4D5-2EC26BF43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C3F4FF-029B-4250-8483-22C5A0EAF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73C3F4FF-029B-4250-8483-22C5A0EAF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73C3F4FF-029B-4250-8483-22C5A0EAF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A5A55E-5738-49DB-B2DC-0F7E1936E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54A5A55E-5738-49DB-B2DC-0F7E1936E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54A5A55E-5738-49DB-B2DC-0F7E1936E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65426C-2166-45F1-B51A-400C93921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5565426C-2166-45F1-B51A-400C93921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5565426C-2166-45F1-B51A-400C93921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C5912B-AD99-403C-8D27-AA01546A2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3FC5912B-AD99-403C-8D27-AA01546A2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3FC5912B-AD99-403C-8D27-AA01546A2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A7D14F-E262-470E-8A27-55F49B222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0EA7D14F-E262-470E-8A27-55F49B222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0EA7D14F-E262-470E-8A27-55F49B222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C8E985-8300-469D-A0CE-8C937A8AC3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C5C8E985-8300-469D-A0CE-8C937A8AC3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C5C8E985-8300-469D-A0CE-8C937A8AC3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1889727"/>
          </a:xfrm>
        </p:spPr>
        <p:txBody>
          <a:bodyPr>
            <a:normAutofit lnSpcReduction="10000"/>
          </a:bodyPr>
          <a:lstStyle/>
          <a:p>
            <a:r>
              <a:rPr lang="lv-LV" dirty="0"/>
              <a:t>Aizpildīt shēmu pēc prasītajiem kritērijiem, balstoties uz stundā izvēlēto programmu:</a:t>
            </a:r>
          </a:p>
          <a:p>
            <a:pPr lvl="1"/>
            <a:r>
              <a:rPr lang="lv-LV" dirty="0"/>
              <a:t>Shēmu var rediģēt: klikšķis/SmartArt Tools/Format/Text Pane;</a:t>
            </a:r>
          </a:p>
          <a:p>
            <a:pPr lvl="1"/>
            <a:r>
              <a:rPr lang="lv-LV" dirty="0"/>
              <a:t>Ja nepieciešams, var vienot klāt </a:t>
            </a:r>
            <a:r>
              <a:rPr lang="lv-LV" i="1" dirty="0"/>
              <a:t>lodziņus </a:t>
            </a:r>
            <a:r>
              <a:rPr lang="lv-LV" dirty="0"/>
              <a:t>vai dzēst nost;</a:t>
            </a:r>
          </a:p>
          <a:p>
            <a:pPr lvl="1"/>
            <a:r>
              <a:rPr lang="lv-LV" dirty="0"/>
              <a:t>Var izpausties un mainīt krāsas, fontus, animācijas</a:t>
            </a:r>
          </a:p>
        </p:txBody>
      </p:sp>
    </p:spTree>
    <p:extLst>
      <p:ext uri="{BB962C8B-B14F-4D97-AF65-F5344CB8AC3E}">
        <p14:creationId xmlns:p14="http://schemas.microsoft.com/office/powerpoint/2010/main" val="400636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018540"/>
              </p:ext>
            </p:extLst>
          </p:nvPr>
        </p:nvGraphicFramePr>
        <p:xfrm>
          <a:off x="632912" y="192506"/>
          <a:ext cx="8953850" cy="649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74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682913"/>
              </p:ext>
            </p:extLst>
          </p:nvPr>
        </p:nvGraphicFramePr>
        <p:xfrm>
          <a:off x="411531" y="123134"/>
          <a:ext cx="8953850" cy="649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29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375433"/>
              </p:ext>
            </p:extLst>
          </p:nvPr>
        </p:nvGraphicFramePr>
        <p:xfrm>
          <a:off x="604036" y="96253"/>
          <a:ext cx="8953850" cy="649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14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958439"/>
              </p:ext>
            </p:extLst>
          </p:nvPr>
        </p:nvGraphicFramePr>
        <p:xfrm>
          <a:off x="418324" y="360948"/>
          <a:ext cx="8953850" cy="649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B7BE381-8B11-44AB-A7B3-3E6D6BEB5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328" y="1475951"/>
            <a:ext cx="4067743" cy="781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00949-A9D2-4FA3-86C9-B63EA581B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0212" y="4491338"/>
            <a:ext cx="1733792" cy="219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C0331-70C4-4C6B-A26A-AF18D04978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7801" y="3713104"/>
            <a:ext cx="3553321" cy="39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98997-365A-411B-BFDD-5E4B57DF0F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7764" y="4111747"/>
            <a:ext cx="3972479" cy="37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F7248-508C-4A3A-AE5E-1E64A789DE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9595" y="4500865"/>
            <a:ext cx="180047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5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487</Words>
  <Application>Microsoft Office PowerPoint</Application>
  <PresentationFormat>A4 Paper (210x297 mm)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Uzdevums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Vēsma Luža</dc:creator>
  <cp:lastModifiedBy>Nikita Burnevics</cp:lastModifiedBy>
  <cp:revision>49</cp:revision>
  <dcterms:created xsi:type="dcterms:W3CDTF">2023-11-02T07:34:11Z</dcterms:created>
  <dcterms:modified xsi:type="dcterms:W3CDTF">2023-11-17T07:33:13Z</dcterms:modified>
</cp:coreProperties>
</file>