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72" r:id="rId9"/>
    <p:sldId id="273" r:id="rId10"/>
    <p:sldId id="261" r:id="rId11"/>
    <p:sldId id="280" r:id="rId12"/>
    <p:sldId id="275" r:id="rId13"/>
    <p:sldId id="276" r:id="rId14"/>
    <p:sldId id="277" r:id="rId15"/>
    <p:sldId id="270" r:id="rId16"/>
    <p:sldId id="262" r:id="rId17"/>
    <p:sldId id="263" r:id="rId18"/>
    <p:sldId id="264" r:id="rId19"/>
    <p:sldId id="279" r:id="rId20"/>
    <p:sldId id="274" r:id="rId21"/>
    <p:sldId id="282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068" y="216"/>
      </p:cViewPr>
      <p:guideLst>
        <p:guide orient="horz" pos="2001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40:0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F78B-5278-4563-8FFB-47B7B2D480A2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E06B-2693-4EF1-AFE8-3A4F68B58407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913E-9F99-4FB8-BA68-F0B5E7BF3D91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0679-CE8C-4661-96E9-579962F5993E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6950-AA35-4D53-A076-7796E1C6133F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64BB-0D44-4BDF-B758-2BD926A35343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3C28-093C-4E5F-BFC9-921D3D821514}" type="datetime1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DD2E-2B64-42DA-B6DC-30428B51FA5B}" type="datetime1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4082-0E05-4BFE-801A-5BD4260E0527}" type="datetime1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BC8-9DB4-4773-A20F-85A6C2779963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C3B6-22FA-4675-8AAA-842A2337EE3A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8C53-2D4F-4F83-8ED4-5AA237D378F4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0.png"/><Relationship Id="rId7" Type="http://schemas.openxmlformats.org/officeDocument/2006/relationships/customXml" Target="../ink/ink29.xml"/><Relationship Id="rId12" Type="http://schemas.openxmlformats.org/officeDocument/2006/relationships/customXml" Target="../ink/ink33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customXml" Target="../ink/ink32.xml"/><Relationship Id="rId5" Type="http://schemas.openxmlformats.org/officeDocument/2006/relationships/image" Target="../media/image11.png"/><Relationship Id="rId10" Type="http://schemas.openxmlformats.org/officeDocument/2006/relationships/customXml" Target="../ink/ink31.xml"/><Relationship Id="rId4" Type="http://schemas.openxmlformats.org/officeDocument/2006/relationships/customXml" Target="../ink/ink27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10.png"/><Relationship Id="rId7" Type="http://schemas.openxmlformats.org/officeDocument/2006/relationships/customXml" Target="../ink/ink37.xml"/><Relationship Id="rId12" Type="http://schemas.openxmlformats.org/officeDocument/2006/relationships/customXml" Target="../ink/ink41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customXml" Target="../ink/ink40.xml"/><Relationship Id="rId5" Type="http://schemas.openxmlformats.org/officeDocument/2006/relationships/image" Target="../media/image11.png"/><Relationship Id="rId10" Type="http://schemas.openxmlformats.org/officeDocument/2006/relationships/customXml" Target="../ink/ink39.xml"/><Relationship Id="rId4" Type="http://schemas.openxmlformats.org/officeDocument/2006/relationships/customXml" Target="../ink/ink3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d121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70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70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60.png"/><Relationship Id="rId7" Type="http://schemas.openxmlformats.org/officeDocument/2006/relationships/customXml" Target="../ink/ink19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70.png"/><Relationship Id="rId4" Type="http://schemas.openxmlformats.org/officeDocument/2006/relationships/customXml" Target="../ink/ink17.xml"/><Relationship Id="rId9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25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9.png"/><Relationship Id="rId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394283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4" y="1113028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20733-88DC-A7D4-AB2F-07A990E44FD4}"/>
              </a:ext>
            </a:extLst>
          </p:cNvPr>
          <p:cNvSpPr txBox="1"/>
          <p:nvPr/>
        </p:nvSpPr>
        <p:spPr>
          <a:xfrm flipH="1">
            <a:off x="911225" y="5902075"/>
            <a:ext cx="7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71" y="-25022"/>
            <a:ext cx="10442576" cy="1325563"/>
          </a:xfrm>
        </p:spPr>
        <p:txBody>
          <a:bodyPr/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6507180" y="1787851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4636502" y="297324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8192498" y="2973239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7647920" y="2666341"/>
              <a:ext cx="442269" cy="442269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7638916" y="2657337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5978013" y="2669033"/>
              <a:ext cx="444929" cy="444929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5969014" y="2660041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3209439" y="417483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2</a:t>
            </a:r>
            <a:r>
              <a:rPr lang="en-US" sz="1200" dirty="0"/>
              <a:t>;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5871902" y="417483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9400183" y="417483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[8;12]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10654045" y="558126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8068115" y="558126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4134238" y="5609882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4177882" y="3817823"/>
              <a:ext cx="444929" cy="444929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8883" y="3808831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8980265" y="5136337"/>
              <a:ext cx="444929" cy="444929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1266" y="512734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9160979" y="3876490"/>
              <a:ext cx="372187" cy="372187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9151972" y="3867483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10467135" y="5200954"/>
              <a:ext cx="372187" cy="372187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58128" y="519194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5667572" y="3826454"/>
              <a:ext cx="372187" cy="372187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8565" y="381744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4041736" y="5236070"/>
              <a:ext cx="372187" cy="372187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4032729" y="5227063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911774" y="3616231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617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45924 -0.436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-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71" y="-25022"/>
            <a:ext cx="10442576" cy="1325563"/>
          </a:xfrm>
        </p:spPr>
        <p:txBody>
          <a:bodyPr/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6507180" y="1787851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4636502" y="297324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8192498" y="2973239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7647920" y="2666341"/>
              <a:ext cx="442269" cy="442269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7638916" y="2657337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5978013" y="2669033"/>
              <a:ext cx="444929" cy="444929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5969014" y="2660041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3209439" y="417483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2</a:t>
            </a:r>
            <a:r>
              <a:rPr lang="en-US" sz="1200" dirty="0"/>
              <a:t>;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5871902" y="417483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9400183" y="417483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[8;12]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10654045" y="558126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8068115" y="558126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4134238" y="5609882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4177882" y="3817823"/>
              <a:ext cx="444929" cy="444929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8883" y="3808831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8980265" y="5136337"/>
              <a:ext cx="444929" cy="444929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1266" y="512734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9160979" y="3876490"/>
              <a:ext cx="372187" cy="372187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9151972" y="3867483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10467135" y="5200954"/>
              <a:ext cx="372187" cy="372187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58128" y="519194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5667572" y="3826454"/>
              <a:ext cx="372187" cy="372187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8565" y="381744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4041736" y="5236070"/>
              <a:ext cx="372187" cy="372187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4032729" y="5227063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6507179" y="549068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168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-0.15859 0.182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59 0.18264 C -0.1888 0.25208 -0.24479 0.28009 -0.27461 0.35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61 0.35023 C -0.25247 0.36343 -0.23567 0.41435 -0.21341 0.42778 C -0.18554 0.49236 -0.19466 0.53565 -0.19062 0.57431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0.57431 C -0.20807 0.52708 -0.27903 0.40532 -0.27395 0.34884 C -0.2802 0.28634 -0.1832 0.20787 -0.15494 0.21806 C -0.09036 0.21551 -0.07382 0.3625 -0.0513 0.34931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 0.34931 L -0.15625 0.17847 C -0.15937 0.11412 -0.04375 0.0088 -0.00299 0.01574 C 0.04792 0.01412 0.11485 0.19468 0.13802 0.18125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0.18125 C 0.17266 0.25949 0.20222 0.27454 0.23724 0.353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24 0.35347 C 0.19883 0.42662 0.16784 0.47894 0.12969 0.552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69 0.55232 C 0.15196 0.56528 0.19193 0.39051 0.23724 0.36319 C 0.29831 0.37639 0.32097 0.54236 0.34701 0.57801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0EB0EC-B504-DB80-DB99-EC2B2BBE6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правее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0BD56-D4DD-A2F1-D024-353C288F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24" y="3981909"/>
            <a:ext cx="4620939" cy="21938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левее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2BF691-56DD-F2F0-8289-2608E9AA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 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ffectLst/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 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Находит все интервалы, которые перекрываются с любым заданным интервалом или точкой.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</a:t>
            </a:r>
          </a:p>
          <a:p>
            <a:r>
              <a:rPr lang="ru-RU" dirty="0"/>
              <a:t>Начальное время создания – </a:t>
            </a:r>
            <a:r>
              <a:rPr lang="en-US" dirty="0"/>
              <a:t>O(n log n)</a:t>
            </a:r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r>
              <a:rPr lang="ru-RU" dirty="0"/>
              <a:t>Количество строк в коде – 1007</a:t>
            </a:r>
          </a:p>
          <a:p>
            <a:r>
              <a:rPr lang="ru-RU" dirty="0"/>
              <a:t>Количество классов – 2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данных, дерево интервалов;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структуры данных следующие операции: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4) Результаты выложить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Объект 14">
            <a:extLst>
              <a:ext uri="{FF2B5EF4-FFF2-40B4-BE49-F238E27FC236}">
                <a16:creationId xmlns:a16="http://schemas.microsoft.com/office/drawing/2014/main" id="{08FA123D-C9CF-DEDC-2D43-0ABF0374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13" y="1979057"/>
            <a:ext cx="7067947" cy="4240768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Исследование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4D009-77CB-830F-BB5F-0BD4CADA7307}"/>
              </a:ext>
            </a:extLst>
          </p:cNvPr>
          <p:cNvSpPr txBox="1"/>
          <p:nvPr/>
        </p:nvSpPr>
        <p:spPr>
          <a:xfrm>
            <a:off x="5505450" y="21431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Вставка</a:t>
            </a:r>
          </a:p>
        </p:txBody>
      </p:sp>
    </p:spTree>
    <p:extLst>
      <p:ext uri="{BB962C8B-B14F-4D97-AF65-F5344CB8AC3E}">
        <p14:creationId xmlns:p14="http://schemas.microsoft.com/office/powerpoint/2010/main" val="1436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6375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305943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98305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561177"/>
            <a:ext cx="26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/>
              <a:t>Исследование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1E437-CE3F-6FB3-6C02-DAC4848E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14" y="1979057"/>
            <a:ext cx="7067947" cy="4240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E868C-B65D-3C06-F1BA-337A6EFAA16D}"/>
              </a:ext>
            </a:extLst>
          </p:cNvPr>
          <p:cNvSpPr txBox="1"/>
          <p:nvPr/>
        </p:nvSpPr>
        <p:spPr>
          <a:xfrm>
            <a:off x="4197990" y="2085975"/>
            <a:ext cx="379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Проверка на перекрытие</a:t>
            </a:r>
          </a:p>
        </p:txBody>
      </p:sp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6051D-C567-E37F-50E6-C45FB79E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4782"/>
            <a:ext cx="5730875" cy="3438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EB6FE1-F116-AA87-574F-D67087BF3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1" y="2064781"/>
            <a:ext cx="5730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3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Результаты проделанной работы можно посмотреть по ссылке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qud121/Interval-Tree (github.com)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9E157-FADF-2171-D2E9-B6C9C2E1A22D}"/>
              </a:ext>
            </a:extLst>
          </p:cNvPr>
          <p:cNvSpPr txBox="1"/>
          <p:nvPr/>
        </p:nvSpPr>
        <p:spPr>
          <a:xfrm>
            <a:off x="818606" y="2842766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узла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444A-6736-E070-BB42-AF6FA20C14FC}"/>
              </a:ext>
            </a:extLst>
          </p:cNvPr>
          <p:cNvSpPr txBox="1"/>
          <p:nvPr/>
        </p:nvSpPr>
        <p:spPr>
          <a:xfrm>
            <a:off x="818605" y="1790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3489-D961-9959-7F8A-ED5D826EE84D}"/>
              </a:ext>
            </a:extLst>
          </p:cNvPr>
          <p:cNvSpPr txBox="1"/>
          <p:nvPr/>
        </p:nvSpPr>
        <p:spPr>
          <a:xfrm>
            <a:off x="4288366" y="1790700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90253-FBDB-B91E-172B-F1AAEF77F4A7}"/>
              </a:ext>
            </a:extLst>
          </p:cNvPr>
          <p:cNvSpPr txBox="1"/>
          <p:nvPr/>
        </p:nvSpPr>
        <p:spPr>
          <a:xfrm>
            <a:off x="7710439" y="179070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0E6FF-3E90-F692-BDC5-D8EDE60ECC55}"/>
              </a:ext>
            </a:extLst>
          </p:cNvPr>
          <p:cNvSpPr txBox="1"/>
          <p:nvPr/>
        </p:nvSpPr>
        <p:spPr>
          <a:xfrm>
            <a:off x="4288366" y="2842766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5977-C1B2-3710-3011-989B9F4F18A9}"/>
              </a:ext>
            </a:extLst>
          </p:cNvPr>
          <p:cNvSpPr txBox="1"/>
          <p:nvPr/>
        </p:nvSpPr>
        <p:spPr>
          <a:xfrm>
            <a:off x="7710439" y="2842766"/>
            <a:ext cx="9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3C37-5828-F1A3-5529-53043C105F84}"/>
              </a:ext>
            </a:extLst>
          </p:cNvPr>
          <p:cNvSpPr txBox="1"/>
          <p:nvPr/>
        </p:nvSpPr>
        <p:spPr>
          <a:xfrm>
            <a:off x="818605" y="36459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узла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6F1C6-0205-DCCC-0E50-4B7B66B2BD13}"/>
              </a:ext>
            </a:extLst>
          </p:cNvPr>
          <p:cNvSpPr txBox="1"/>
          <p:nvPr/>
        </p:nvSpPr>
        <p:spPr>
          <a:xfrm>
            <a:off x="4288365" y="364590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0F9-A72E-DC6B-C50C-F016F95B7B23}"/>
              </a:ext>
            </a:extLst>
          </p:cNvPr>
          <p:cNvSpPr txBox="1"/>
          <p:nvPr/>
        </p:nvSpPr>
        <p:spPr>
          <a:xfrm>
            <a:off x="7710438" y="364590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Узел удален</a:t>
            </a:r>
            <a:r>
              <a:rPr lang="en-US" dirty="0"/>
              <a:t>”</a:t>
            </a:r>
            <a:r>
              <a:rPr lang="ru-RU" dirty="0"/>
              <a:t> или </a:t>
            </a:r>
          </a:p>
          <a:p>
            <a:r>
              <a:rPr lang="en-US" dirty="0"/>
              <a:t>“</a:t>
            </a:r>
            <a:r>
              <a:rPr lang="ru-RU" dirty="0"/>
              <a:t>Такого узла нет в дереве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180AC-DC2C-F86E-1ECC-B669ABE86D82}"/>
              </a:ext>
            </a:extLst>
          </p:cNvPr>
          <p:cNvSpPr txBox="1"/>
          <p:nvPr/>
        </p:nvSpPr>
        <p:spPr>
          <a:xfrm>
            <a:off x="818605" y="4449040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1648A-D086-8ADE-0881-A4085AA3F1F6}"/>
              </a:ext>
            </a:extLst>
          </p:cNvPr>
          <p:cNvSpPr txBox="1"/>
          <p:nvPr/>
        </p:nvSpPr>
        <p:spPr>
          <a:xfrm>
            <a:off x="4288365" y="4449040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D1ACF-04C1-8F2B-0B8F-7475D2732D55}"/>
              </a:ext>
            </a:extLst>
          </p:cNvPr>
          <p:cNvSpPr txBox="1"/>
          <p:nvPr/>
        </p:nvSpPr>
        <p:spPr>
          <a:xfrm>
            <a:off x="7710438" y="4449040"/>
            <a:ext cx="4264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Интервал х частично перекрывает</a:t>
            </a:r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ru-RU" dirty="0"/>
              <a:t>Интервал х полностью</a:t>
            </a:r>
          </a:p>
          <a:p>
            <a:r>
              <a:rPr lang="ru-RU" dirty="0"/>
              <a:t> перекрывает интервал </a:t>
            </a:r>
            <a:r>
              <a:rPr lang="en-US" dirty="0"/>
              <a:t>y”</a:t>
            </a:r>
            <a:r>
              <a:rPr lang="ru-RU" dirty="0"/>
              <a:t> или </a:t>
            </a:r>
          </a:p>
          <a:p>
            <a:r>
              <a:rPr lang="en-US" dirty="0"/>
              <a:t>“</a:t>
            </a:r>
            <a:r>
              <a:rPr lang="ru-RU" dirty="0"/>
              <a:t>Интервал х не перекрывает интервал</a:t>
            </a:r>
            <a:r>
              <a:rPr lang="en-US" dirty="0"/>
              <a:t> y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5E62E0D-61B1-12E2-F12E-2289BB815BE3}"/>
              </a:ext>
            </a:extLst>
          </p:cNvPr>
          <p:cNvCxnSpPr/>
          <p:nvPr/>
        </p:nvCxnSpPr>
        <p:spPr>
          <a:xfrm>
            <a:off x="911225" y="2447925"/>
            <a:ext cx="10440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F945231-7E13-E1A4-8E22-9D9C4891DBF8}"/>
              </a:ext>
            </a:extLst>
          </p:cNvPr>
          <p:cNvCxnSpPr/>
          <p:nvPr/>
        </p:nvCxnSpPr>
        <p:spPr>
          <a:xfrm>
            <a:off x="40195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337AB21-8774-FCCA-7DB5-1041FC7CB1C3}"/>
              </a:ext>
            </a:extLst>
          </p:cNvPr>
          <p:cNvCxnSpPr/>
          <p:nvPr/>
        </p:nvCxnSpPr>
        <p:spPr>
          <a:xfrm>
            <a:off x="74866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Взять произвольный интервал, к примеру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Тогда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279237-A04E-F67D-87E8-17D150FA59E9}"/>
              </a:ext>
            </a:extLst>
          </p:cNvPr>
          <p:cNvSpPr/>
          <p:nvPr/>
        </p:nvSpPr>
        <p:spPr>
          <a:xfrm>
            <a:off x="5527645" y="2948141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D8D167-80F6-D9D8-DE12-1E3642882B60}"/>
              </a:ext>
            </a:extLst>
          </p:cNvPr>
          <p:cNvSpPr/>
          <p:nvPr/>
        </p:nvSpPr>
        <p:spPr>
          <a:xfrm>
            <a:off x="3905197" y="4207875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D72433-CA6C-1E9E-9A02-D0D8A3B3E309}"/>
              </a:ext>
            </a:extLst>
          </p:cNvPr>
          <p:cNvSpPr/>
          <p:nvPr/>
        </p:nvSpPr>
        <p:spPr>
          <a:xfrm>
            <a:off x="7049631" y="41998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[7;12]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14:cNvPr>
              <p14:cNvContentPartPr/>
              <p14:nvPr/>
            </p14:nvContentPartPr>
            <p14:xfrm>
              <a:off x="6664355" y="3846275"/>
              <a:ext cx="385276" cy="385276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353" y="3837273"/>
                <a:ext cx="402919" cy="4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14:cNvPr>
              <p14:cNvContentPartPr/>
              <p14:nvPr/>
            </p14:nvContentPartPr>
            <p14:xfrm>
              <a:off x="5041907" y="3886851"/>
              <a:ext cx="396000" cy="3960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907" y="3877859"/>
                <a:ext cx="413640" cy="41362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281CEE4-3951-8E74-0EDE-D4CD0E2A4333}"/>
              </a:ext>
            </a:extLst>
          </p:cNvPr>
          <p:cNvSpPr/>
          <p:nvPr/>
        </p:nvSpPr>
        <p:spPr>
          <a:xfrm>
            <a:off x="5527645" y="1627179"/>
            <a:ext cx="1136710" cy="11367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4245 0.02662 0.08047 0.01759 0.12539 0.0169 C 0.12682 0.07199 0.12943 0.14861 0.12943 0.1905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19051 C 0.15182 0.20324 0.06367 0.26088 0.03464 0.33657 C 0.02214 0.41296 0.07044 0.48657 0.0375 0.5546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9DECBD-D8A9-9313-9F82-FB37B0D2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185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56CD865-0999-EEBD-F557-DEA39F0E67AD}"/>
              </a:ext>
            </a:extLst>
          </p:cNvPr>
          <p:cNvGrpSpPr/>
          <p:nvPr/>
        </p:nvGrpSpPr>
        <p:grpSpPr>
          <a:xfrm>
            <a:off x="3846489" y="1735956"/>
            <a:ext cx="4281144" cy="3878718"/>
            <a:chOff x="6691077" y="1690688"/>
            <a:chExt cx="4281144" cy="3878718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A76D442-D709-80D9-7298-71DC0EC7D6F7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6ADA976-6063-428A-3191-B1D594FC92C7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ECEA5E9-6D51-C763-6979-E99CB40A1A4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BC4900F-3409-811F-EF0B-0578569934FB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43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5707851" y="1489641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2229B1D4-C018-72BC-0790-E893D0FDFC5C}"/>
              </a:ext>
            </a:extLst>
          </p:cNvPr>
          <p:cNvSpPr/>
          <p:nvPr/>
        </p:nvSpPr>
        <p:spPr>
          <a:xfrm>
            <a:off x="2741765" y="2663377"/>
            <a:ext cx="1067049" cy="1026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</a:t>
            </a:r>
            <a:r>
              <a:rPr lang="ru-RU" sz="1200" dirty="0"/>
              <a:t>7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85683"/>
              <a:ext cx="1136710" cy="10934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26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915</Words>
  <Application>Microsoft Office PowerPoint</Application>
  <PresentationFormat>Широкоэкранный</PresentationFormat>
  <Paragraphs>215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Пример дерева интервалов</vt:lpstr>
      <vt:lpstr>Операции над деревом</vt:lpstr>
      <vt:lpstr>Добавление узла в дерево</vt:lpstr>
      <vt:lpstr>Добавление узла в дерево</vt:lpstr>
      <vt:lpstr>Добавление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Проверка на перекрытие</vt:lpstr>
      <vt:lpstr>Случаи, которые входят в проверку  </vt:lpstr>
      <vt:lpstr>Случаи, которые входят в проверку  </vt:lpstr>
      <vt:lpstr>Случаи, которые входят в проверку  </vt:lpstr>
      <vt:lpstr>Реализация</vt:lpstr>
      <vt:lpstr>Назначение</vt:lpstr>
      <vt:lpstr>Характеристики </vt:lpstr>
      <vt:lpstr>Формальная постановка задачи </vt:lpstr>
      <vt:lpstr>Исследование </vt:lpstr>
      <vt:lpstr>Исследование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27</cp:revision>
  <dcterms:created xsi:type="dcterms:W3CDTF">2022-12-14T00:50:38Z</dcterms:created>
  <dcterms:modified xsi:type="dcterms:W3CDTF">2022-12-20T13:57:29Z</dcterms:modified>
</cp:coreProperties>
</file>