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72" r:id="rId9"/>
    <p:sldId id="273" r:id="rId10"/>
    <p:sldId id="280" r:id="rId11"/>
    <p:sldId id="275" r:id="rId12"/>
    <p:sldId id="276" r:id="rId13"/>
    <p:sldId id="277" r:id="rId14"/>
    <p:sldId id="270" r:id="rId15"/>
    <p:sldId id="262" r:id="rId16"/>
    <p:sldId id="263" r:id="rId17"/>
    <p:sldId id="264" r:id="rId18"/>
    <p:sldId id="279" r:id="rId19"/>
    <p:sldId id="274" r:id="rId20"/>
    <p:sldId id="282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864" y="102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40:0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784-D92A-4284-94B3-C386155640F3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401-F9D3-437D-9111-CC27A2D08511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BF46-6852-4422-97E5-82C206A0883F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8E3E-6CC7-40E3-A720-7F29E9D0C024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EAF-C271-4F97-BC66-33281797A5C0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FE8-B79B-4C2C-A16A-A1E5E70C3159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358-46C0-4E52-93AA-4355E3407619}" type="datetime1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677-FCD7-4C5E-834C-1780AD17593F}" type="datetime1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E631-773F-42E7-8B9C-141C0F4AC7D8}" type="datetime1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C5-383C-4D9D-998C-C0D4377393C2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583-232F-495D-AEAA-C975519FA29A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01A-C444-4398-87A7-3FC8D95D0BBA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0.png"/><Relationship Id="rId7" Type="http://schemas.openxmlformats.org/officeDocument/2006/relationships/customXml" Target="../ink/ink29.xml"/><Relationship Id="rId12" Type="http://schemas.openxmlformats.org/officeDocument/2006/relationships/customXml" Target="../ink/ink33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5" Type="http://schemas.openxmlformats.org/officeDocument/2006/relationships/image" Target="../media/image11.png"/><Relationship Id="rId10" Type="http://schemas.openxmlformats.org/officeDocument/2006/relationships/customXml" Target="../ink/ink31.xml"/><Relationship Id="rId4" Type="http://schemas.openxmlformats.org/officeDocument/2006/relationships/customXml" Target="../ink/ink27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d121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7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70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60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70.png"/><Relationship Id="rId4" Type="http://schemas.openxmlformats.org/officeDocument/2006/relationships/customXml" Target="../ink/ink17.xml"/><Relationship Id="rId9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25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9.png"/><Relationship Id="rId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394283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4" y="1113028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911225" y="5902075"/>
            <a:ext cx="7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0" y="371312"/>
            <a:ext cx="10442576" cy="1325563"/>
          </a:xfrm>
        </p:spPr>
        <p:txBody>
          <a:bodyPr/>
          <a:lstStyle/>
          <a:p>
            <a:r>
              <a:rPr lang="ru-RU" dirty="0"/>
              <a:t>Проверка на </a:t>
            </a:r>
            <a:br>
              <a:rPr lang="en-US" dirty="0"/>
            </a:br>
            <a:r>
              <a:rPr lang="ru-RU" dirty="0"/>
              <a:t>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5167267" y="1832395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3296589" y="301778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6852585" y="3017783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6308007" y="2710885"/>
              <a:ext cx="442269" cy="442269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6299003" y="2701881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4638100" y="2713577"/>
              <a:ext cx="444929" cy="444929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4629101" y="2704585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1869526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2</a:t>
            </a:r>
            <a:r>
              <a:rPr lang="en-US" sz="1200" dirty="0"/>
              <a:t>;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4531989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8060270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[8;12]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931413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672820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2794325" y="565442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2837969" y="3862367"/>
              <a:ext cx="444929" cy="444929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0" y="385337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7640352" y="5180881"/>
              <a:ext cx="444929" cy="444929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1353" y="5171889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7821066" y="3921034"/>
              <a:ext cx="372187" cy="372187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7812059" y="391202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9127222" y="5245498"/>
              <a:ext cx="372187" cy="372187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8215" y="52364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4327659" y="3870998"/>
              <a:ext cx="372187" cy="372187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652" y="38619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2701823" y="5280614"/>
              <a:ext cx="372187" cy="372187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2692816" y="5271607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5167266" y="593612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9E493-EF6F-6E86-05FE-3F1926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26 -1.85185E-6 L -0.158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586 0.18264 C -0.1888 0.25209 -0.24479 0.28009 -0.27461 0.35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7461 0.35023 C -0.25248 0.36343 -0.23568 0.41435 -0.21341 0.42778 C -0.18555 0.49236 -0.19466 0.53565 -0.19063 0.574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32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37" presetClass="path" presetSubtype="0" accel="50000" decel="5000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9063 0.57431 C -0.20807 0.52709 -0.27904 0.40533 -0.27396 0.34884 C -0.28021 0.28634 -0.1832 0.20787 -0.15495 0.21806 C -0.09037 0.21551 -0.07383 0.3625 -0.0513 0.3493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250"/>
                            </p:stCondLst>
                            <p:childTnLst>
                              <p:par>
                                <p:cTn id="41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37" presetClass="path" presetSubtype="0" accel="50000" decel="50000" fill="hold" grpId="4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13 0.34931 L -0.15625 0.17847 C -0.15938 0.11412 -0.04375 0.0088 -0.003 0.01574 C 0.04791 0.01412 0.11484 0.19468 0.13802 0.181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250"/>
                            </p:stCondLst>
                            <p:childTnLst>
                              <p:par>
                                <p:cTn id="50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37" presetClass="path" presetSubtype="0" accel="50000" decel="50000" fill="hold" grpId="5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3802 0.18125 C 0.17265 0.25949 0.20221 0.27454 0.23724 0.353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250"/>
                            </p:stCondLst>
                            <p:childTnLst>
                              <p:par>
                                <p:cTn id="59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65" presetID="37" presetClass="path" presetSubtype="0" accel="50000" decel="50000" fill="hold" grpId="6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250"/>
                            </p:stCondLst>
                            <p:childTnLst>
                              <p:par>
                                <p:cTn id="68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500"/>
                            </p:stCondLst>
                            <p:childTnLst>
                              <p:par>
                                <p:cTn id="74" presetID="37" presetClass="path" presetSubtype="0" accel="50000" decel="50000" fill="hold" grpId="7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969 0.55232 C 0.15195 0.56528 0.19193 0.39051 0.23724 0.3632 C 0.29831 0.37639 0.32096 0.54236 0.347 0.57801 " pathEditMode="relative" rAng="0" ptsTypes="AAA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250"/>
                            </p:stCondLst>
                            <p:childTnLst>
                              <p:par>
                                <p:cTn id="77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0EB0EC-B504-DB80-DB99-EC2B2BBE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8" y="3981909"/>
            <a:ext cx="4620939" cy="219380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6D49CF-5E15-F126-791E-C42657E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правее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0BD56-D4DD-A2F1-D024-353C288F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24" y="3981909"/>
            <a:ext cx="4620939" cy="21938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24D97-8276-6C76-D77F-44614BD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левее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BF691-56DD-F2F0-8289-2608E9AA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D4A-E836-47B7-6301-FFFDC0E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 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 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6593-1DB5-8F10-2B06-D5FA83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Находит все интервалы, которые перекрываются с любым заданным интервалом или точкой.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3E8156-AC6C-D694-5E94-49A9063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r>
              <a:rPr lang="ru-RU" dirty="0"/>
              <a:t>Начальное время создания – </a:t>
            </a:r>
            <a:r>
              <a:rPr lang="en-US" dirty="0"/>
              <a:t>O(n log n)</a:t>
            </a:r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r>
              <a:rPr lang="ru-RU" dirty="0"/>
              <a:t>Количество строк в коде – 1007</a:t>
            </a:r>
          </a:p>
          <a:p>
            <a:r>
              <a:rPr lang="ru-RU" dirty="0"/>
              <a:t>Количество классов – 2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549E-1608-3350-8562-E99702E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данных, дерево интервалов;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структуры данных следующие операции: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4) Результаты выложить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7D77-A2BF-A6EE-910D-8016010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14">
            <a:extLst>
              <a:ext uri="{FF2B5EF4-FFF2-40B4-BE49-F238E27FC236}">
                <a16:creationId xmlns:a16="http://schemas.microsoft.com/office/drawing/2014/main" id="{08FA123D-C9CF-DEDC-2D43-0ABF0374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13" y="1979057"/>
            <a:ext cx="7067947" cy="4240768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Исследование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4D009-77CB-830F-BB5F-0BD4CADA7307}"/>
              </a:ext>
            </a:extLst>
          </p:cNvPr>
          <p:cNvSpPr txBox="1"/>
          <p:nvPr/>
        </p:nvSpPr>
        <p:spPr>
          <a:xfrm>
            <a:off x="5505450" y="21431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Вставка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13609-4521-2608-7D8D-DA28F15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/>
              <a:t>Исследование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1E437-CE3F-6FB3-6C02-DAC4848E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14" y="1979057"/>
            <a:ext cx="7067947" cy="4240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E868C-B65D-3C06-F1BA-337A6EFAA16D}"/>
              </a:ext>
            </a:extLst>
          </p:cNvPr>
          <p:cNvSpPr txBox="1"/>
          <p:nvPr/>
        </p:nvSpPr>
        <p:spPr>
          <a:xfrm>
            <a:off x="4197990" y="2085975"/>
            <a:ext cx="379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на перекрытие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75BB7-81C3-1F62-567E-900A150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EDA323-653E-46ED-74C8-40010AF1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6051D-C567-E37F-50E6-C45FB79E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782"/>
            <a:ext cx="5730875" cy="3438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EB6FE1-F116-AA87-574F-D67087BF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1" y="2064781"/>
            <a:ext cx="5730875" cy="3438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CBA80-EAB8-E510-D60E-6BF241B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qud121/Interval-Tree (github.com)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465A15-0B05-0B99-53E4-F463056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или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Интервал х полностью</a:t>
            </a:r>
          </a:p>
          <a:p>
            <a:r>
              <a:rPr lang="ru-RU" dirty="0"/>
              <a:t> перекрывает интервал </a:t>
            </a:r>
            <a:r>
              <a:rPr lang="en-US" dirty="0"/>
              <a:t>y”</a:t>
            </a:r>
            <a:r>
              <a:rPr lang="ru-RU" dirty="0"/>
              <a:t> или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/>
          <p:nvPr/>
        </p:nvCxnSpPr>
        <p:spPr>
          <a:xfrm>
            <a:off x="40195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/>
          <p:nvPr/>
        </p:nvCxnSpPr>
        <p:spPr>
          <a:xfrm>
            <a:off x="74866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5D67FF-416A-4B43-22AB-158B74E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Взять произвольный интервал, к примеру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Тогда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CD166C-BA68-B09E-35DF-01BE75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459825-8C56-3DE3-41EF-FF59610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9DECBD-D8A9-9313-9F82-FB37B0D2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185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56CD865-0999-EEBD-F557-DEA39F0E67AD}"/>
              </a:ext>
            </a:extLst>
          </p:cNvPr>
          <p:cNvGrpSpPr/>
          <p:nvPr/>
        </p:nvGrpSpPr>
        <p:grpSpPr>
          <a:xfrm>
            <a:off x="3846489" y="1735956"/>
            <a:ext cx="4281144" cy="3878718"/>
            <a:chOff x="6691077" y="1690688"/>
            <a:chExt cx="4281144" cy="3878718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76D442-D709-80D9-7298-71DC0EC7D6F7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6ADA976-6063-428A-3191-B1D594FC92C7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ECEA5E9-6D51-C763-6979-E99CB40A1A4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BC4900F-3409-811F-EF0B-0578569934FB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FA10B-2563-C201-CF7B-52E857BA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3811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2F5998-FEA4-324B-BFD4-E6E7B72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12BD06-5A8D-ED07-9C0F-DA7EF97E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698FE6-3E04-C7AF-10B8-1C9AC2D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862</Words>
  <Application>Microsoft Office PowerPoint</Application>
  <PresentationFormat>Широкоэкранный</PresentationFormat>
  <Paragraphs>214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Добавление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 перекрытие</vt:lpstr>
      <vt:lpstr>Случаи, которые входят в проверку  </vt:lpstr>
      <vt:lpstr>Случаи, которые входят в проверку  </vt:lpstr>
      <vt:lpstr>Случаи, которые входят в проверку  </vt:lpstr>
      <vt:lpstr>Реализация</vt:lpstr>
      <vt:lpstr>Назначение</vt:lpstr>
      <vt:lpstr>Характеристики </vt:lpstr>
      <vt:lpstr>Формальная постановка задачи </vt:lpstr>
      <vt:lpstr>Исследование 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30</cp:revision>
  <dcterms:created xsi:type="dcterms:W3CDTF">2022-12-14T00:50:38Z</dcterms:created>
  <dcterms:modified xsi:type="dcterms:W3CDTF">2022-12-20T14:07:25Z</dcterms:modified>
</cp:coreProperties>
</file>