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1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9659-BF38-4257-B671-A380FDA9E82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2F2A-4924-4D94-ACDE-DAF86A98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087" y="1341304"/>
            <a:ext cx="9144000" cy="1028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Player Selection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935" y="3795221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pPr algn="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Nikita Deshmukh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3/4/2019</a:t>
            </a:r>
          </a:p>
        </p:txBody>
      </p:sp>
    </p:spTree>
    <p:extLst>
      <p:ext uri="{BB962C8B-B14F-4D97-AF65-F5344CB8AC3E}">
        <p14:creationId xmlns:p14="http://schemas.microsoft.com/office/powerpoint/2010/main" val="18194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 smtClean="0"/>
              <a:t>can you make the team from the number of players?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Proposed System: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      In </a:t>
            </a:r>
            <a:r>
              <a:rPr lang="en-US" sz="2400" dirty="0" smtClean="0"/>
              <a:t>this System we can add the players, add the games ,select the players for p</a:t>
            </a:r>
          </a:p>
          <a:p>
            <a:pPr marL="0" indent="0">
              <a:buNone/>
            </a:pPr>
            <a:r>
              <a:rPr lang="en-US" sz="2400" dirty="0" smtClean="0"/>
              <a:t> articular </a:t>
            </a:r>
            <a:r>
              <a:rPr lang="en-US" sz="2400" dirty="0" smtClean="0"/>
              <a:t>game by their skills also we can make the team of only girls or only boys.</a:t>
            </a:r>
          </a:p>
          <a:p>
            <a:pPr marL="0" indent="0">
              <a:buNone/>
            </a:pPr>
            <a:r>
              <a:rPr lang="en-US" sz="2400" dirty="0" smtClean="0"/>
              <a:t> Also </a:t>
            </a:r>
            <a:r>
              <a:rPr lang="en-US" sz="2400" dirty="0" smtClean="0"/>
              <a:t>we can select the player using there 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2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Pojo 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1558344"/>
            <a:ext cx="11410682" cy="5125791"/>
          </a:xfrm>
        </p:spPr>
      </p:pic>
    </p:spTree>
    <p:extLst>
      <p:ext uri="{BB962C8B-B14F-4D97-AF65-F5344CB8AC3E}">
        <p14:creationId xmlns:p14="http://schemas.microsoft.com/office/powerpoint/2010/main" val="2530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039"/>
            <a:ext cx="12028867" cy="5602309"/>
          </a:xfrm>
        </p:spPr>
      </p:pic>
    </p:spTree>
    <p:extLst>
      <p:ext uri="{BB962C8B-B14F-4D97-AF65-F5344CB8AC3E}">
        <p14:creationId xmlns:p14="http://schemas.microsoft.com/office/powerpoint/2010/main" val="3135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Repository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1390918"/>
            <a:ext cx="11320529" cy="5138671"/>
          </a:xfrm>
        </p:spPr>
      </p:pic>
    </p:spTree>
    <p:extLst>
      <p:ext uri="{BB962C8B-B14F-4D97-AF65-F5344CB8AC3E}">
        <p14:creationId xmlns:p14="http://schemas.microsoft.com/office/powerpoint/2010/main" val="29555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7" y="21552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Player Selection</vt:lpstr>
      <vt:lpstr>Problem Statement</vt:lpstr>
      <vt:lpstr>Pojo Classes</vt:lpstr>
      <vt:lpstr>Service Interface</vt:lpstr>
      <vt:lpstr>Repository Interface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Selection</dc:title>
  <dc:creator>Deshmukh, Nikita</dc:creator>
  <cp:lastModifiedBy>Deshmukh, Nikita</cp:lastModifiedBy>
  <cp:revision>12</cp:revision>
  <dcterms:created xsi:type="dcterms:W3CDTF">2019-04-02T11:28:45Z</dcterms:created>
  <dcterms:modified xsi:type="dcterms:W3CDTF">2019-04-02T13:34:12Z</dcterms:modified>
</cp:coreProperties>
</file>